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7" r:id="rId2"/>
  </p:sldMasterIdLst>
  <p:notesMasterIdLst>
    <p:notesMasterId r:id="rId26"/>
  </p:notesMasterIdLst>
  <p:sldIdLst>
    <p:sldId id="388" r:id="rId3"/>
    <p:sldId id="264" r:id="rId4"/>
    <p:sldId id="349" r:id="rId5"/>
    <p:sldId id="366" r:id="rId6"/>
    <p:sldId id="288" r:id="rId7"/>
    <p:sldId id="352" r:id="rId8"/>
    <p:sldId id="367" r:id="rId9"/>
    <p:sldId id="368" r:id="rId10"/>
    <p:sldId id="289" r:id="rId11"/>
    <p:sldId id="290" r:id="rId12"/>
    <p:sldId id="283" r:id="rId13"/>
    <p:sldId id="381" r:id="rId14"/>
    <p:sldId id="291" r:id="rId15"/>
    <p:sldId id="374" r:id="rId16"/>
    <p:sldId id="382" r:id="rId17"/>
    <p:sldId id="377" r:id="rId18"/>
    <p:sldId id="378" r:id="rId19"/>
    <p:sldId id="379" r:id="rId20"/>
    <p:sldId id="380" r:id="rId21"/>
    <p:sldId id="271" r:id="rId22"/>
    <p:sldId id="272" r:id="rId23"/>
    <p:sldId id="265" r:id="rId24"/>
    <p:sldId id="387" r:id="rId25"/>
  </p:sldIdLst>
  <p:sldSz cx="12192000" cy="6858000"/>
  <p:notesSz cx="6858000" cy="9144000"/>
  <p:embeddedFontLst>
    <p:embeddedFont>
      <p:font typeface="Adobe Arabic" panose="02040503050201020203" pitchFamily="18" charset="-78"/>
      <p:regular r:id="rId27"/>
      <p:bold r:id="rId28"/>
      <p:italic r:id="rId29"/>
      <p:boldItalic r:id="rId30"/>
    </p:embeddedFont>
    <p:embeddedFont>
      <p:font typeface="Arabic Typesetting" panose="03020402040406030203" pitchFamily="66" charset="-78"/>
      <p:regular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GE SS Two Bold" panose="020A0503020102020204" pitchFamily="18" charset="-78"/>
      <p:bold r:id="rId38"/>
    </p:embeddedFont>
    <p:embeddedFont>
      <p:font typeface="GE SS Two Light" panose="020A0503020102020204" pitchFamily="18" charset="-78"/>
      <p:regular r:id="rId39"/>
    </p:embeddedFont>
    <p:embeddedFont>
      <p:font typeface="GE SS Two Medium" panose="020A0503020102020204" pitchFamily="18" charset="-78"/>
      <p:regular r:id="rId40"/>
    </p:embeddedFont>
    <p:embeddedFont>
      <p:font typeface="Simplified Arabic" panose="02020603050405020304" pitchFamily="18" charset="-78"/>
      <p:regular r:id="rId41"/>
      <p:bold r:id="rId42"/>
    </p:embeddedFont>
    <p:embeddedFont>
      <p:font typeface="Traditional Arabic" panose="02020603050405020304" pitchFamily="18" charset="-78"/>
      <p:regular r:id="rId43"/>
      <p:bold r:id="rId44"/>
    </p:embeddedFont>
    <p:embeddedFont>
      <p:font typeface="Tw Cen MT" panose="020B0602020104020603"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64" autoAdjust="0"/>
    <p:restoredTop sz="94660"/>
  </p:normalViewPr>
  <p:slideViewPr>
    <p:cSldViewPr snapToGrid="0">
      <p:cViewPr varScale="1">
        <p:scale>
          <a:sx n="83" d="100"/>
          <a:sy n="83" d="100"/>
        </p:scale>
        <p:origin x="63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ACDC26-CE8F-4D46-AAE6-80794FAEA767}"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pPr rtl="1"/>
          <a:endParaRPr lang="ar-LB"/>
        </a:p>
      </dgm:t>
    </dgm:pt>
    <dgm:pt modelId="{B80806D6-D5CD-4063-8D30-CC429635283A}">
      <dgm:prSet phldrT="[Text]" custT="1"/>
      <dgm:spPr/>
      <dgm:t>
        <a:bodyPr/>
        <a:lstStyle/>
        <a:p>
          <a:pPr rtl="1"/>
          <a:r>
            <a:rPr lang="ar-LB" sz="2000" dirty="0">
              <a:latin typeface="Adobe Arabic" panose="02040503050201020203" charset="-78"/>
              <a:cs typeface="Adobe Arabic" panose="02040503050201020203" charset="-78"/>
            </a:rPr>
            <a:t>............</a:t>
          </a:r>
        </a:p>
      </dgm:t>
    </dgm:pt>
    <dgm:pt modelId="{AD5A544B-6240-4C60-BD31-59CA97E5162C}" type="parTrans" cxnId="{F775C0CA-DB71-4B34-BA25-E0C48877CCF9}">
      <dgm:prSet/>
      <dgm:spPr/>
      <dgm:t>
        <a:bodyPr/>
        <a:lstStyle/>
        <a:p>
          <a:pPr rtl="1"/>
          <a:endParaRPr lang="ar-LB"/>
        </a:p>
      </dgm:t>
    </dgm:pt>
    <dgm:pt modelId="{3241E0EA-8847-4EB2-98BE-02B062EFE541}" type="sibTrans" cxnId="{F775C0CA-DB71-4B34-BA25-E0C48877CCF9}">
      <dgm:prSet/>
      <dgm:spPr/>
      <dgm:t>
        <a:bodyPr/>
        <a:lstStyle/>
        <a:p>
          <a:pPr rtl="1"/>
          <a:endParaRPr lang="ar-LB"/>
        </a:p>
      </dgm:t>
    </dgm:pt>
    <dgm:pt modelId="{C8728061-0F65-4F78-BEB2-B4DDC5BE75F0}">
      <dgm:prSet phldrT="[Text]" custT="1"/>
      <dgm:spPr/>
      <dgm:t>
        <a:bodyPr/>
        <a:lstStyle/>
        <a:p>
          <a:pPr rtl="1"/>
          <a:endParaRPr lang="ar-LB" sz="2800" dirty="0">
            <a:latin typeface="Adobe Arabic" panose="02040503050201020203" charset="-78"/>
            <a:cs typeface="Adobe Arabic" panose="02040503050201020203" charset="-78"/>
          </a:endParaRPr>
        </a:p>
      </dgm:t>
    </dgm:pt>
    <dgm:pt modelId="{7D87DC56-5EF5-41A7-8132-51ABD159D33E}" type="parTrans" cxnId="{B3392E17-9785-4DFA-A958-EE7CCAD6DC7B}">
      <dgm:prSet/>
      <dgm:spPr/>
      <dgm:t>
        <a:bodyPr/>
        <a:lstStyle/>
        <a:p>
          <a:pPr rtl="1"/>
          <a:endParaRPr lang="ar-LB"/>
        </a:p>
      </dgm:t>
    </dgm:pt>
    <dgm:pt modelId="{C32527CF-170A-4671-BCF8-6F53A9E23E35}" type="sibTrans" cxnId="{B3392E17-9785-4DFA-A958-EE7CCAD6DC7B}">
      <dgm:prSet/>
      <dgm:spPr/>
      <dgm:t>
        <a:bodyPr/>
        <a:lstStyle/>
        <a:p>
          <a:pPr rtl="1"/>
          <a:endParaRPr lang="ar-LB"/>
        </a:p>
      </dgm:t>
    </dgm:pt>
    <dgm:pt modelId="{AE796264-75EF-4B41-8879-7459EB4E0ED8}">
      <dgm:prSet phldrT="[Text]" custT="1"/>
      <dgm:spPr/>
      <dgm:t>
        <a:bodyPr/>
        <a:lstStyle/>
        <a:p>
          <a:pPr rtl="1"/>
          <a:r>
            <a:rPr lang="ar-LB" sz="2000" dirty="0">
              <a:latin typeface="Adobe Arabic" panose="02040503050201020203" charset="-78"/>
              <a:cs typeface="Adobe Arabic" panose="02040503050201020203" charset="-78"/>
            </a:rPr>
            <a:t>رامَ الشّيء: طلبَهُ</a:t>
          </a:r>
        </a:p>
      </dgm:t>
    </dgm:pt>
    <dgm:pt modelId="{3A0DF9BB-1F88-4B97-AD52-B127E511C08C}" type="parTrans" cxnId="{36C4B09C-537E-47E8-A087-5E1BE030C864}">
      <dgm:prSet/>
      <dgm:spPr/>
      <dgm:t>
        <a:bodyPr/>
        <a:lstStyle/>
        <a:p>
          <a:pPr rtl="1"/>
          <a:endParaRPr lang="ar-LB"/>
        </a:p>
      </dgm:t>
    </dgm:pt>
    <dgm:pt modelId="{0D57B48A-CF82-498A-A6A2-0903675308A7}" type="sibTrans" cxnId="{36C4B09C-537E-47E8-A087-5E1BE030C864}">
      <dgm:prSet/>
      <dgm:spPr/>
      <dgm:t>
        <a:bodyPr/>
        <a:lstStyle/>
        <a:p>
          <a:pPr rtl="1"/>
          <a:endParaRPr lang="ar-LB"/>
        </a:p>
      </dgm:t>
    </dgm:pt>
    <dgm:pt modelId="{20C0864A-2849-426F-B3C3-2D1F543B93AA}">
      <dgm:prSet phldrT="[Text]" custT="1"/>
      <dgm:spPr/>
      <dgm:t>
        <a:bodyPr/>
        <a:lstStyle/>
        <a:p>
          <a:pPr rtl="1"/>
          <a:r>
            <a:rPr lang="ar-LB" sz="2000" b="0" cap="none" spc="0" dirty="0">
              <a:ln w="0"/>
              <a:solidFill>
                <a:schemeClr val="tx1"/>
              </a:solidFill>
              <a:effectLst/>
              <a:latin typeface="GE SS Two Light" panose="020A0503020102020204" pitchFamily="18" charset="-78"/>
              <a:ea typeface="GE SS Two Light" panose="020A0503020102020204" pitchFamily="18" charset="-78"/>
              <a:cs typeface="GE SS Two Light" panose="020A0503020102020204" pitchFamily="18" charset="-78"/>
            </a:rPr>
            <a:t>رَوم</a:t>
          </a:r>
        </a:p>
      </dgm:t>
    </dgm:pt>
    <dgm:pt modelId="{5061F7BE-9826-47E8-A25D-5FE06AAA0240}" type="parTrans" cxnId="{EE9E5E42-AF3D-45C2-91B3-30C943D408E4}">
      <dgm:prSet/>
      <dgm:spPr/>
      <dgm:t>
        <a:bodyPr/>
        <a:lstStyle/>
        <a:p>
          <a:pPr rtl="1"/>
          <a:endParaRPr lang="ar-LB"/>
        </a:p>
      </dgm:t>
    </dgm:pt>
    <dgm:pt modelId="{C9687D7A-420A-445A-B761-F9709C9F86F8}" type="sibTrans" cxnId="{EE9E5E42-AF3D-45C2-91B3-30C943D408E4}">
      <dgm:prSet/>
      <dgm:spPr/>
      <dgm:t>
        <a:bodyPr/>
        <a:lstStyle/>
        <a:p>
          <a:pPr rtl="1"/>
          <a:endParaRPr lang="ar-LB"/>
        </a:p>
      </dgm:t>
    </dgm:pt>
    <dgm:pt modelId="{3AB6B255-10CC-46D8-AB47-33D56AF13721}">
      <dgm:prSet phldrT="[Text]" custT="1"/>
      <dgm:spPr/>
      <dgm:t>
        <a:bodyPr/>
        <a:lstStyle/>
        <a:p>
          <a:pPr rtl="1"/>
          <a:r>
            <a:rPr lang="ar-LB" sz="2000" dirty="0">
              <a:latin typeface="Adobe Arabic" panose="02040503050201020203" charset="-78"/>
              <a:cs typeface="Adobe Arabic" panose="02040503050201020203" charset="-78"/>
            </a:rPr>
            <a:t>............</a:t>
          </a:r>
        </a:p>
      </dgm:t>
    </dgm:pt>
    <dgm:pt modelId="{624F0F78-AE10-4C97-9EBB-BD847D48A0DF}" type="parTrans" cxnId="{0D6616D7-BED5-4340-9806-5F26D5E51C46}">
      <dgm:prSet/>
      <dgm:spPr/>
      <dgm:t>
        <a:bodyPr/>
        <a:lstStyle/>
        <a:p>
          <a:pPr rtl="1"/>
          <a:endParaRPr lang="ar-LB"/>
        </a:p>
      </dgm:t>
    </dgm:pt>
    <dgm:pt modelId="{BA66CEC7-F733-43CF-9248-634D44245911}" type="sibTrans" cxnId="{0D6616D7-BED5-4340-9806-5F26D5E51C46}">
      <dgm:prSet/>
      <dgm:spPr/>
      <dgm:t>
        <a:bodyPr/>
        <a:lstStyle/>
        <a:p>
          <a:pPr rtl="1"/>
          <a:endParaRPr lang="ar-LB"/>
        </a:p>
      </dgm:t>
    </dgm:pt>
    <dgm:pt modelId="{07649BCF-8691-4021-B48B-42D27DB9A184}">
      <dgm:prSet phldrT="[Text]" custT="1"/>
      <dgm:spPr/>
      <dgm:t>
        <a:bodyPr/>
        <a:lstStyle/>
        <a:p>
          <a:pPr rtl="1"/>
          <a:r>
            <a:rPr lang="ar-LB" sz="2000" dirty="0">
              <a:latin typeface="Adobe Arabic" panose="02040503050201020203" charset="-78"/>
              <a:cs typeface="Adobe Arabic" panose="02040503050201020203" charset="-78"/>
            </a:rPr>
            <a:t>الرّامُ: ضربٌ من الشّجَر</a:t>
          </a:r>
        </a:p>
      </dgm:t>
    </dgm:pt>
    <dgm:pt modelId="{F5D65E01-29A4-4C78-A650-CABAD48DA027}" type="parTrans" cxnId="{DEA6B24B-EE8C-4D18-B0BA-218609435293}">
      <dgm:prSet/>
      <dgm:spPr/>
      <dgm:t>
        <a:bodyPr/>
        <a:lstStyle/>
        <a:p>
          <a:pPr rtl="1"/>
          <a:endParaRPr lang="ar-LB"/>
        </a:p>
      </dgm:t>
    </dgm:pt>
    <dgm:pt modelId="{C5D3B8D1-DE06-42DC-B345-CCDD1C0611F1}" type="sibTrans" cxnId="{DEA6B24B-EE8C-4D18-B0BA-218609435293}">
      <dgm:prSet/>
      <dgm:spPr/>
      <dgm:t>
        <a:bodyPr/>
        <a:lstStyle/>
        <a:p>
          <a:pPr rtl="1"/>
          <a:endParaRPr lang="ar-LB"/>
        </a:p>
      </dgm:t>
    </dgm:pt>
    <dgm:pt modelId="{CDD5369B-DE4A-4F43-8B19-0B28248395B0}" type="pres">
      <dgm:prSet presAssocID="{DCACDC26-CE8F-4D46-AAE6-80794FAEA767}" presName="Name0" presStyleCnt="0">
        <dgm:presLayoutVars>
          <dgm:dir/>
          <dgm:resizeHandles val="exact"/>
        </dgm:presLayoutVars>
      </dgm:prSet>
      <dgm:spPr/>
    </dgm:pt>
    <dgm:pt modelId="{332E3358-4B04-4AE8-A622-F04E63AA7089}" type="pres">
      <dgm:prSet presAssocID="{B80806D6-D5CD-4063-8D30-CC429635283A}" presName="Name5" presStyleLbl="vennNode1" presStyleIdx="0" presStyleCnt="6" custScaleX="123822" custScaleY="100094">
        <dgm:presLayoutVars>
          <dgm:bulletEnabled val="1"/>
        </dgm:presLayoutVars>
      </dgm:prSet>
      <dgm:spPr/>
    </dgm:pt>
    <dgm:pt modelId="{FC63E747-690A-483D-8A01-3391AB0DCA9C}" type="pres">
      <dgm:prSet presAssocID="{3241E0EA-8847-4EB2-98BE-02B062EFE541}" presName="space" presStyleCnt="0"/>
      <dgm:spPr/>
    </dgm:pt>
    <dgm:pt modelId="{A2F4E599-33EE-4D98-AFCE-4D1E412551DD}" type="pres">
      <dgm:prSet presAssocID="{3AB6B255-10CC-46D8-AB47-33D56AF13721}" presName="Name5" presStyleLbl="vennNode1" presStyleIdx="1" presStyleCnt="6" custScaleX="117590">
        <dgm:presLayoutVars>
          <dgm:bulletEnabled val="1"/>
        </dgm:presLayoutVars>
      </dgm:prSet>
      <dgm:spPr/>
    </dgm:pt>
    <dgm:pt modelId="{3F7451FF-25C1-4CD1-BB15-529FBA0329ED}" type="pres">
      <dgm:prSet presAssocID="{BA66CEC7-F733-43CF-9248-634D44245911}" presName="space" presStyleCnt="0"/>
      <dgm:spPr/>
    </dgm:pt>
    <dgm:pt modelId="{FACD6999-3A1F-430D-8D94-B32306E4A04A}" type="pres">
      <dgm:prSet presAssocID="{07649BCF-8691-4021-B48B-42D27DB9A184}" presName="Name5" presStyleLbl="vennNode1" presStyleIdx="2" presStyleCnt="6" custScaleX="116032">
        <dgm:presLayoutVars>
          <dgm:bulletEnabled val="1"/>
        </dgm:presLayoutVars>
      </dgm:prSet>
      <dgm:spPr/>
    </dgm:pt>
    <dgm:pt modelId="{CD0C4021-2E38-4352-9D9D-20CC7CCA4F49}" type="pres">
      <dgm:prSet presAssocID="{C5D3B8D1-DE06-42DC-B345-CCDD1C0611F1}" presName="space" presStyleCnt="0"/>
      <dgm:spPr/>
    </dgm:pt>
    <dgm:pt modelId="{EFF0368A-3AD2-472B-BEB7-254F76CFB0EB}" type="pres">
      <dgm:prSet presAssocID="{C8728061-0F65-4F78-BEB2-B4DDC5BE75F0}" presName="Name5" presStyleLbl="vennNode1" presStyleIdx="3" presStyleCnt="6" custScaleX="123822" custScaleY="100267">
        <dgm:presLayoutVars>
          <dgm:bulletEnabled val="1"/>
        </dgm:presLayoutVars>
      </dgm:prSet>
      <dgm:spPr/>
    </dgm:pt>
    <dgm:pt modelId="{53BDCF38-A522-40BB-9F0E-32E285577A52}" type="pres">
      <dgm:prSet presAssocID="{C32527CF-170A-4671-BCF8-6F53A9E23E35}" presName="space" presStyleCnt="0"/>
      <dgm:spPr/>
    </dgm:pt>
    <dgm:pt modelId="{AE5507AD-3BEF-407F-A84E-54AE364FC2B8}" type="pres">
      <dgm:prSet presAssocID="{AE796264-75EF-4B41-8879-7459EB4E0ED8}" presName="Name5" presStyleLbl="vennNode1" presStyleIdx="4" presStyleCnt="6" custScaleX="129395">
        <dgm:presLayoutVars>
          <dgm:bulletEnabled val="1"/>
        </dgm:presLayoutVars>
      </dgm:prSet>
      <dgm:spPr/>
    </dgm:pt>
    <dgm:pt modelId="{9CA8BE86-0399-4E58-98BE-8D41B084FA2B}" type="pres">
      <dgm:prSet presAssocID="{0D57B48A-CF82-498A-A6A2-0903675308A7}" presName="space" presStyleCnt="0"/>
      <dgm:spPr/>
    </dgm:pt>
    <dgm:pt modelId="{2092A328-734E-494B-850E-6D1FD20971F1}" type="pres">
      <dgm:prSet presAssocID="{20C0864A-2849-426F-B3C3-2D1F543B93AA}" presName="Name5" presStyleLbl="vennNode1" presStyleIdx="5" presStyleCnt="6">
        <dgm:presLayoutVars>
          <dgm:bulletEnabled val="1"/>
        </dgm:presLayoutVars>
      </dgm:prSet>
      <dgm:spPr/>
    </dgm:pt>
  </dgm:ptLst>
  <dgm:cxnLst>
    <dgm:cxn modelId="{FD19C811-8A1C-4345-8C60-F1803D345FF0}" type="presOf" srcId="{B80806D6-D5CD-4063-8D30-CC429635283A}" destId="{332E3358-4B04-4AE8-A622-F04E63AA7089}" srcOrd="0" destOrd="0" presId="urn:microsoft.com/office/officeart/2005/8/layout/venn3"/>
    <dgm:cxn modelId="{B3392E17-9785-4DFA-A958-EE7CCAD6DC7B}" srcId="{DCACDC26-CE8F-4D46-AAE6-80794FAEA767}" destId="{C8728061-0F65-4F78-BEB2-B4DDC5BE75F0}" srcOrd="3" destOrd="0" parTransId="{7D87DC56-5EF5-41A7-8132-51ABD159D33E}" sibTransId="{C32527CF-170A-4671-BCF8-6F53A9E23E35}"/>
    <dgm:cxn modelId="{AF90DE34-7378-40A3-AFE5-2B05CE6E9278}" type="presOf" srcId="{20C0864A-2849-426F-B3C3-2D1F543B93AA}" destId="{2092A328-734E-494B-850E-6D1FD20971F1}" srcOrd="0" destOrd="0" presId="urn:microsoft.com/office/officeart/2005/8/layout/venn3"/>
    <dgm:cxn modelId="{FFB21037-DD45-44EB-8BFB-783BD7382628}" type="presOf" srcId="{3AB6B255-10CC-46D8-AB47-33D56AF13721}" destId="{A2F4E599-33EE-4D98-AFCE-4D1E412551DD}" srcOrd="0" destOrd="0" presId="urn:microsoft.com/office/officeart/2005/8/layout/venn3"/>
    <dgm:cxn modelId="{EE9E5E42-AF3D-45C2-91B3-30C943D408E4}" srcId="{DCACDC26-CE8F-4D46-AAE6-80794FAEA767}" destId="{20C0864A-2849-426F-B3C3-2D1F543B93AA}" srcOrd="5" destOrd="0" parTransId="{5061F7BE-9826-47E8-A25D-5FE06AAA0240}" sibTransId="{C9687D7A-420A-445A-B761-F9709C9F86F8}"/>
    <dgm:cxn modelId="{029AB364-2F21-49CB-82AC-35041E7C40B5}" type="presOf" srcId="{AE796264-75EF-4B41-8879-7459EB4E0ED8}" destId="{AE5507AD-3BEF-407F-A84E-54AE364FC2B8}" srcOrd="0" destOrd="0" presId="urn:microsoft.com/office/officeart/2005/8/layout/venn3"/>
    <dgm:cxn modelId="{FB56864A-7526-4839-B48D-24E921143C39}" type="presOf" srcId="{DCACDC26-CE8F-4D46-AAE6-80794FAEA767}" destId="{CDD5369B-DE4A-4F43-8B19-0B28248395B0}" srcOrd="0" destOrd="0" presId="urn:microsoft.com/office/officeart/2005/8/layout/venn3"/>
    <dgm:cxn modelId="{DEA6B24B-EE8C-4D18-B0BA-218609435293}" srcId="{DCACDC26-CE8F-4D46-AAE6-80794FAEA767}" destId="{07649BCF-8691-4021-B48B-42D27DB9A184}" srcOrd="2" destOrd="0" parTransId="{F5D65E01-29A4-4C78-A650-CABAD48DA027}" sibTransId="{C5D3B8D1-DE06-42DC-B345-CCDD1C0611F1}"/>
    <dgm:cxn modelId="{36C4B09C-537E-47E8-A087-5E1BE030C864}" srcId="{DCACDC26-CE8F-4D46-AAE6-80794FAEA767}" destId="{AE796264-75EF-4B41-8879-7459EB4E0ED8}" srcOrd="4" destOrd="0" parTransId="{3A0DF9BB-1F88-4B97-AD52-B127E511C08C}" sibTransId="{0D57B48A-CF82-498A-A6A2-0903675308A7}"/>
    <dgm:cxn modelId="{AB6838BE-BA20-49CE-BEE9-BE402A99F842}" type="presOf" srcId="{07649BCF-8691-4021-B48B-42D27DB9A184}" destId="{FACD6999-3A1F-430D-8D94-B32306E4A04A}" srcOrd="0" destOrd="0" presId="urn:microsoft.com/office/officeart/2005/8/layout/venn3"/>
    <dgm:cxn modelId="{F775C0CA-DB71-4B34-BA25-E0C48877CCF9}" srcId="{DCACDC26-CE8F-4D46-AAE6-80794FAEA767}" destId="{B80806D6-D5CD-4063-8D30-CC429635283A}" srcOrd="0" destOrd="0" parTransId="{AD5A544B-6240-4C60-BD31-59CA97E5162C}" sibTransId="{3241E0EA-8847-4EB2-98BE-02B062EFE541}"/>
    <dgm:cxn modelId="{0D6616D7-BED5-4340-9806-5F26D5E51C46}" srcId="{DCACDC26-CE8F-4D46-AAE6-80794FAEA767}" destId="{3AB6B255-10CC-46D8-AB47-33D56AF13721}" srcOrd="1" destOrd="0" parTransId="{624F0F78-AE10-4C97-9EBB-BD847D48A0DF}" sibTransId="{BA66CEC7-F733-43CF-9248-634D44245911}"/>
    <dgm:cxn modelId="{85D52CE7-6B96-4CD9-8330-1C5B8D9D482F}" type="presOf" srcId="{C8728061-0F65-4F78-BEB2-B4DDC5BE75F0}" destId="{EFF0368A-3AD2-472B-BEB7-254F76CFB0EB}" srcOrd="0" destOrd="0" presId="urn:microsoft.com/office/officeart/2005/8/layout/venn3"/>
    <dgm:cxn modelId="{A5331D94-DDEE-4051-8230-437C0E27AEA7}" type="presParOf" srcId="{CDD5369B-DE4A-4F43-8B19-0B28248395B0}" destId="{332E3358-4B04-4AE8-A622-F04E63AA7089}" srcOrd="0" destOrd="0" presId="urn:microsoft.com/office/officeart/2005/8/layout/venn3"/>
    <dgm:cxn modelId="{CA4C2013-3170-4E28-9D1C-95199D467642}" type="presParOf" srcId="{CDD5369B-DE4A-4F43-8B19-0B28248395B0}" destId="{FC63E747-690A-483D-8A01-3391AB0DCA9C}" srcOrd="1" destOrd="0" presId="urn:microsoft.com/office/officeart/2005/8/layout/venn3"/>
    <dgm:cxn modelId="{56566962-8BD4-4B4D-830C-FF6D6C5D7216}" type="presParOf" srcId="{CDD5369B-DE4A-4F43-8B19-0B28248395B0}" destId="{A2F4E599-33EE-4D98-AFCE-4D1E412551DD}" srcOrd="2" destOrd="0" presId="urn:microsoft.com/office/officeart/2005/8/layout/venn3"/>
    <dgm:cxn modelId="{40C384E4-8424-4929-9203-C303FFAC24EE}" type="presParOf" srcId="{CDD5369B-DE4A-4F43-8B19-0B28248395B0}" destId="{3F7451FF-25C1-4CD1-BB15-529FBA0329ED}" srcOrd="3" destOrd="0" presId="urn:microsoft.com/office/officeart/2005/8/layout/venn3"/>
    <dgm:cxn modelId="{BA67072C-0DCA-4FD8-91D7-AC305FD919FA}" type="presParOf" srcId="{CDD5369B-DE4A-4F43-8B19-0B28248395B0}" destId="{FACD6999-3A1F-430D-8D94-B32306E4A04A}" srcOrd="4" destOrd="0" presId="urn:microsoft.com/office/officeart/2005/8/layout/venn3"/>
    <dgm:cxn modelId="{7BD4B010-3E1F-4BF7-B06F-FA011935DFE0}" type="presParOf" srcId="{CDD5369B-DE4A-4F43-8B19-0B28248395B0}" destId="{CD0C4021-2E38-4352-9D9D-20CC7CCA4F49}" srcOrd="5" destOrd="0" presId="urn:microsoft.com/office/officeart/2005/8/layout/venn3"/>
    <dgm:cxn modelId="{401B0CEB-20E1-4DE4-BBA1-937D25AA01EC}" type="presParOf" srcId="{CDD5369B-DE4A-4F43-8B19-0B28248395B0}" destId="{EFF0368A-3AD2-472B-BEB7-254F76CFB0EB}" srcOrd="6" destOrd="0" presId="urn:microsoft.com/office/officeart/2005/8/layout/venn3"/>
    <dgm:cxn modelId="{DDBF87DF-065A-4834-98C9-E3562465EBCC}" type="presParOf" srcId="{CDD5369B-DE4A-4F43-8B19-0B28248395B0}" destId="{53BDCF38-A522-40BB-9F0E-32E285577A52}" srcOrd="7" destOrd="0" presId="urn:microsoft.com/office/officeart/2005/8/layout/venn3"/>
    <dgm:cxn modelId="{9E14CD5B-9899-456E-A38C-D9886F018C7C}" type="presParOf" srcId="{CDD5369B-DE4A-4F43-8B19-0B28248395B0}" destId="{AE5507AD-3BEF-407F-A84E-54AE364FC2B8}" srcOrd="8" destOrd="0" presId="urn:microsoft.com/office/officeart/2005/8/layout/venn3"/>
    <dgm:cxn modelId="{4AC7E73A-7C63-4937-9BD5-550CE90EB037}" type="presParOf" srcId="{CDD5369B-DE4A-4F43-8B19-0B28248395B0}" destId="{9CA8BE86-0399-4E58-98BE-8D41B084FA2B}" srcOrd="9" destOrd="0" presId="urn:microsoft.com/office/officeart/2005/8/layout/venn3"/>
    <dgm:cxn modelId="{EFBDF35C-F20D-4E2B-8641-D578E1AB1200}" type="presParOf" srcId="{CDD5369B-DE4A-4F43-8B19-0B28248395B0}" destId="{2092A328-734E-494B-850E-6D1FD20971F1}" srcOrd="1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ACDC26-CE8F-4D46-AAE6-80794FAEA767}"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pPr rtl="1"/>
          <a:endParaRPr lang="ar-LB"/>
        </a:p>
      </dgm:t>
    </dgm:pt>
    <dgm:pt modelId="{B80806D6-D5CD-4063-8D30-CC429635283A}">
      <dgm:prSet phldrT="[Text]" custT="1"/>
      <dgm:spPr/>
      <dgm:t>
        <a:bodyPr/>
        <a:lstStyle/>
        <a:p>
          <a:pPr rtl="1"/>
          <a:r>
            <a:rPr lang="ar-LB" sz="2000" dirty="0">
              <a:latin typeface="Adobe Arabic" panose="02040503050201020203" charset="-78"/>
              <a:cs typeface="Adobe Arabic" panose="02040503050201020203" charset="-78"/>
            </a:rPr>
            <a:t>.............</a:t>
          </a:r>
        </a:p>
      </dgm:t>
    </dgm:pt>
    <dgm:pt modelId="{AD5A544B-6240-4C60-BD31-59CA97E5162C}" type="parTrans" cxnId="{F775C0CA-DB71-4B34-BA25-E0C48877CCF9}">
      <dgm:prSet/>
      <dgm:spPr/>
      <dgm:t>
        <a:bodyPr/>
        <a:lstStyle/>
        <a:p>
          <a:pPr rtl="1"/>
          <a:endParaRPr lang="ar-LB" sz="3000"/>
        </a:p>
      </dgm:t>
    </dgm:pt>
    <dgm:pt modelId="{3241E0EA-8847-4EB2-98BE-02B062EFE541}" type="sibTrans" cxnId="{F775C0CA-DB71-4B34-BA25-E0C48877CCF9}">
      <dgm:prSet/>
      <dgm:spPr/>
      <dgm:t>
        <a:bodyPr/>
        <a:lstStyle/>
        <a:p>
          <a:pPr rtl="1"/>
          <a:endParaRPr lang="ar-LB" sz="3000"/>
        </a:p>
      </dgm:t>
    </dgm:pt>
    <dgm:pt modelId="{C8728061-0F65-4F78-BEB2-B4DDC5BE75F0}">
      <dgm:prSet phldrT="[Text]" custT="1"/>
      <dgm:spPr/>
      <dgm:t>
        <a:bodyPr/>
        <a:lstStyle/>
        <a:p>
          <a:pPr rtl="1"/>
          <a:r>
            <a:rPr lang="ar-LB" sz="2000" dirty="0">
              <a:latin typeface="Adobe Arabic" panose="02040503050201020203" charset="-78"/>
              <a:cs typeface="Adobe Arabic" panose="02040503050201020203" charset="-78"/>
            </a:rPr>
            <a:t>.........</a:t>
          </a:r>
        </a:p>
      </dgm:t>
    </dgm:pt>
    <dgm:pt modelId="{7D87DC56-5EF5-41A7-8132-51ABD159D33E}" type="parTrans" cxnId="{B3392E17-9785-4DFA-A958-EE7CCAD6DC7B}">
      <dgm:prSet/>
      <dgm:spPr/>
      <dgm:t>
        <a:bodyPr/>
        <a:lstStyle/>
        <a:p>
          <a:pPr rtl="1"/>
          <a:endParaRPr lang="ar-LB" sz="3000"/>
        </a:p>
      </dgm:t>
    </dgm:pt>
    <dgm:pt modelId="{C32527CF-170A-4671-BCF8-6F53A9E23E35}" type="sibTrans" cxnId="{B3392E17-9785-4DFA-A958-EE7CCAD6DC7B}">
      <dgm:prSet/>
      <dgm:spPr/>
      <dgm:t>
        <a:bodyPr/>
        <a:lstStyle/>
        <a:p>
          <a:pPr rtl="1"/>
          <a:endParaRPr lang="ar-LB" sz="3000"/>
        </a:p>
      </dgm:t>
    </dgm:pt>
    <dgm:pt modelId="{AE796264-75EF-4B41-8879-7459EB4E0ED8}">
      <dgm:prSet phldrT="[Text]" custT="1"/>
      <dgm:spPr/>
      <dgm:t>
        <a:bodyPr/>
        <a:lstStyle/>
        <a:p>
          <a:pPr rtl="1"/>
          <a:r>
            <a:rPr lang="ar-LB" sz="2000" dirty="0">
              <a:latin typeface="Adobe Arabic" panose="02040503050201020203" charset="-78"/>
              <a:cs typeface="Adobe Arabic" panose="02040503050201020203" charset="-78"/>
            </a:rPr>
            <a:t>.........</a:t>
          </a:r>
        </a:p>
      </dgm:t>
    </dgm:pt>
    <dgm:pt modelId="{3A0DF9BB-1F88-4B97-AD52-B127E511C08C}" type="parTrans" cxnId="{36C4B09C-537E-47E8-A087-5E1BE030C864}">
      <dgm:prSet/>
      <dgm:spPr/>
      <dgm:t>
        <a:bodyPr/>
        <a:lstStyle/>
        <a:p>
          <a:pPr rtl="1"/>
          <a:endParaRPr lang="ar-LB" sz="3000"/>
        </a:p>
      </dgm:t>
    </dgm:pt>
    <dgm:pt modelId="{0D57B48A-CF82-498A-A6A2-0903675308A7}" type="sibTrans" cxnId="{36C4B09C-537E-47E8-A087-5E1BE030C864}">
      <dgm:prSet/>
      <dgm:spPr/>
      <dgm:t>
        <a:bodyPr/>
        <a:lstStyle/>
        <a:p>
          <a:pPr rtl="1"/>
          <a:endParaRPr lang="ar-LB" sz="3000"/>
        </a:p>
      </dgm:t>
    </dgm:pt>
    <dgm:pt modelId="{20C0864A-2849-426F-B3C3-2D1F543B93AA}">
      <dgm:prSet phldrT="[Text]" custT="1"/>
      <dgm:spPr/>
      <dgm:t>
        <a:bodyPr/>
        <a:lstStyle/>
        <a:p>
          <a:pPr rtl="1"/>
          <a:r>
            <a:rPr lang="ar-LB" sz="2000" b="0" cap="none" spc="0" dirty="0">
              <a:ln w="0"/>
              <a:solidFill>
                <a:schemeClr val="tx1"/>
              </a:solidFill>
              <a:effectLst/>
              <a:latin typeface="GE SS Two Light" panose="020A0503020102020204" pitchFamily="18" charset="-78"/>
              <a:ea typeface="GE SS Two Light" panose="020A0503020102020204" pitchFamily="18" charset="-78"/>
              <a:cs typeface="GE SS Two Light" panose="020A0503020102020204" pitchFamily="18" charset="-78"/>
            </a:rPr>
            <a:t>جَور</a:t>
          </a:r>
        </a:p>
      </dgm:t>
    </dgm:pt>
    <dgm:pt modelId="{5061F7BE-9826-47E8-A25D-5FE06AAA0240}" type="parTrans" cxnId="{EE9E5E42-AF3D-45C2-91B3-30C943D408E4}">
      <dgm:prSet/>
      <dgm:spPr/>
      <dgm:t>
        <a:bodyPr/>
        <a:lstStyle/>
        <a:p>
          <a:pPr rtl="1"/>
          <a:endParaRPr lang="ar-LB" sz="3000"/>
        </a:p>
      </dgm:t>
    </dgm:pt>
    <dgm:pt modelId="{C9687D7A-420A-445A-B761-F9709C9F86F8}" type="sibTrans" cxnId="{EE9E5E42-AF3D-45C2-91B3-30C943D408E4}">
      <dgm:prSet/>
      <dgm:spPr/>
      <dgm:t>
        <a:bodyPr/>
        <a:lstStyle/>
        <a:p>
          <a:pPr rtl="1"/>
          <a:endParaRPr lang="ar-LB" sz="3000"/>
        </a:p>
      </dgm:t>
    </dgm:pt>
    <dgm:pt modelId="{3AB6B255-10CC-46D8-AB47-33D56AF13721}">
      <dgm:prSet phldrT="[Text]" custT="1"/>
      <dgm:spPr/>
      <dgm:t>
        <a:bodyPr/>
        <a:lstStyle/>
        <a:p>
          <a:pPr rtl="1"/>
          <a:r>
            <a:rPr lang="ar-LB" sz="2000" dirty="0">
              <a:latin typeface="Adobe Arabic" panose="02040503050201020203" charset="-78"/>
              <a:cs typeface="Adobe Arabic" panose="02040503050201020203" charset="-78"/>
            </a:rPr>
            <a:t>...........</a:t>
          </a:r>
        </a:p>
      </dgm:t>
    </dgm:pt>
    <dgm:pt modelId="{624F0F78-AE10-4C97-9EBB-BD847D48A0DF}" type="parTrans" cxnId="{0D6616D7-BED5-4340-9806-5F26D5E51C46}">
      <dgm:prSet/>
      <dgm:spPr/>
      <dgm:t>
        <a:bodyPr/>
        <a:lstStyle/>
        <a:p>
          <a:pPr rtl="1"/>
          <a:endParaRPr lang="ar-LB" sz="3000"/>
        </a:p>
      </dgm:t>
    </dgm:pt>
    <dgm:pt modelId="{BA66CEC7-F733-43CF-9248-634D44245911}" type="sibTrans" cxnId="{0D6616D7-BED5-4340-9806-5F26D5E51C46}">
      <dgm:prSet/>
      <dgm:spPr/>
      <dgm:t>
        <a:bodyPr/>
        <a:lstStyle/>
        <a:p>
          <a:pPr rtl="1"/>
          <a:endParaRPr lang="ar-LB" sz="3000"/>
        </a:p>
      </dgm:t>
    </dgm:pt>
    <dgm:pt modelId="{07649BCF-8691-4021-B48B-42D27DB9A184}">
      <dgm:prSet phldrT="[Text]" custT="1"/>
      <dgm:spPr/>
      <dgm:t>
        <a:bodyPr/>
        <a:lstStyle/>
        <a:p>
          <a:pPr rtl="1"/>
          <a:r>
            <a:rPr lang="ar-LB" sz="2000" dirty="0">
              <a:latin typeface="Adobe Arabic" panose="02040503050201020203" charset="-78"/>
              <a:cs typeface="Adobe Arabic" panose="02040503050201020203" charset="-78"/>
            </a:rPr>
            <a:t>..........</a:t>
          </a:r>
        </a:p>
      </dgm:t>
    </dgm:pt>
    <dgm:pt modelId="{F5D65E01-29A4-4C78-A650-CABAD48DA027}" type="parTrans" cxnId="{DEA6B24B-EE8C-4D18-B0BA-218609435293}">
      <dgm:prSet/>
      <dgm:spPr/>
      <dgm:t>
        <a:bodyPr/>
        <a:lstStyle/>
        <a:p>
          <a:pPr rtl="1"/>
          <a:endParaRPr lang="ar-LB" sz="3000"/>
        </a:p>
      </dgm:t>
    </dgm:pt>
    <dgm:pt modelId="{C5D3B8D1-DE06-42DC-B345-CCDD1C0611F1}" type="sibTrans" cxnId="{DEA6B24B-EE8C-4D18-B0BA-218609435293}">
      <dgm:prSet/>
      <dgm:spPr/>
      <dgm:t>
        <a:bodyPr/>
        <a:lstStyle/>
        <a:p>
          <a:pPr rtl="1"/>
          <a:endParaRPr lang="ar-LB" sz="3000"/>
        </a:p>
      </dgm:t>
    </dgm:pt>
    <dgm:pt modelId="{CDD5369B-DE4A-4F43-8B19-0B28248395B0}" type="pres">
      <dgm:prSet presAssocID="{DCACDC26-CE8F-4D46-AAE6-80794FAEA767}" presName="Name0" presStyleCnt="0">
        <dgm:presLayoutVars>
          <dgm:dir/>
          <dgm:resizeHandles val="exact"/>
        </dgm:presLayoutVars>
      </dgm:prSet>
      <dgm:spPr/>
    </dgm:pt>
    <dgm:pt modelId="{332E3358-4B04-4AE8-A622-F04E63AA7089}" type="pres">
      <dgm:prSet presAssocID="{B80806D6-D5CD-4063-8D30-CC429635283A}" presName="Name5" presStyleLbl="vennNode1" presStyleIdx="0" presStyleCnt="6" custScaleX="123822">
        <dgm:presLayoutVars>
          <dgm:bulletEnabled val="1"/>
        </dgm:presLayoutVars>
      </dgm:prSet>
      <dgm:spPr/>
    </dgm:pt>
    <dgm:pt modelId="{FC63E747-690A-483D-8A01-3391AB0DCA9C}" type="pres">
      <dgm:prSet presAssocID="{3241E0EA-8847-4EB2-98BE-02B062EFE541}" presName="space" presStyleCnt="0"/>
      <dgm:spPr/>
    </dgm:pt>
    <dgm:pt modelId="{A2F4E599-33EE-4D98-AFCE-4D1E412551DD}" type="pres">
      <dgm:prSet presAssocID="{3AB6B255-10CC-46D8-AB47-33D56AF13721}" presName="Name5" presStyleLbl="vennNode1" presStyleIdx="1" presStyleCnt="6" custScaleX="117590">
        <dgm:presLayoutVars>
          <dgm:bulletEnabled val="1"/>
        </dgm:presLayoutVars>
      </dgm:prSet>
      <dgm:spPr/>
    </dgm:pt>
    <dgm:pt modelId="{3F7451FF-25C1-4CD1-BB15-529FBA0329ED}" type="pres">
      <dgm:prSet presAssocID="{BA66CEC7-F733-43CF-9248-634D44245911}" presName="space" presStyleCnt="0"/>
      <dgm:spPr/>
    </dgm:pt>
    <dgm:pt modelId="{FACD6999-3A1F-430D-8D94-B32306E4A04A}" type="pres">
      <dgm:prSet presAssocID="{07649BCF-8691-4021-B48B-42D27DB9A184}" presName="Name5" presStyleLbl="vennNode1" presStyleIdx="2" presStyleCnt="6" custScaleX="116032">
        <dgm:presLayoutVars>
          <dgm:bulletEnabled val="1"/>
        </dgm:presLayoutVars>
      </dgm:prSet>
      <dgm:spPr/>
    </dgm:pt>
    <dgm:pt modelId="{CD0C4021-2E38-4352-9D9D-20CC7CCA4F49}" type="pres">
      <dgm:prSet presAssocID="{C5D3B8D1-DE06-42DC-B345-CCDD1C0611F1}" presName="space" presStyleCnt="0"/>
      <dgm:spPr/>
    </dgm:pt>
    <dgm:pt modelId="{EFF0368A-3AD2-472B-BEB7-254F76CFB0EB}" type="pres">
      <dgm:prSet presAssocID="{C8728061-0F65-4F78-BEB2-B4DDC5BE75F0}" presName="Name5" presStyleLbl="vennNode1" presStyleIdx="3" presStyleCnt="6" custScaleX="123822">
        <dgm:presLayoutVars>
          <dgm:bulletEnabled val="1"/>
        </dgm:presLayoutVars>
      </dgm:prSet>
      <dgm:spPr/>
    </dgm:pt>
    <dgm:pt modelId="{53BDCF38-A522-40BB-9F0E-32E285577A52}" type="pres">
      <dgm:prSet presAssocID="{C32527CF-170A-4671-BCF8-6F53A9E23E35}" presName="space" presStyleCnt="0"/>
      <dgm:spPr/>
    </dgm:pt>
    <dgm:pt modelId="{AE5507AD-3BEF-407F-A84E-54AE364FC2B8}" type="pres">
      <dgm:prSet presAssocID="{AE796264-75EF-4B41-8879-7459EB4E0ED8}" presName="Name5" presStyleLbl="vennNode1" presStyleIdx="4" presStyleCnt="6" custScaleX="129395">
        <dgm:presLayoutVars>
          <dgm:bulletEnabled val="1"/>
        </dgm:presLayoutVars>
      </dgm:prSet>
      <dgm:spPr/>
    </dgm:pt>
    <dgm:pt modelId="{9CA8BE86-0399-4E58-98BE-8D41B084FA2B}" type="pres">
      <dgm:prSet presAssocID="{0D57B48A-CF82-498A-A6A2-0903675308A7}" presName="space" presStyleCnt="0"/>
      <dgm:spPr/>
    </dgm:pt>
    <dgm:pt modelId="{2092A328-734E-494B-850E-6D1FD20971F1}" type="pres">
      <dgm:prSet presAssocID="{20C0864A-2849-426F-B3C3-2D1F543B93AA}" presName="Name5" presStyleLbl="vennNode1" presStyleIdx="5" presStyleCnt="6">
        <dgm:presLayoutVars>
          <dgm:bulletEnabled val="1"/>
        </dgm:presLayoutVars>
      </dgm:prSet>
      <dgm:spPr/>
    </dgm:pt>
  </dgm:ptLst>
  <dgm:cxnLst>
    <dgm:cxn modelId="{FD19C811-8A1C-4345-8C60-F1803D345FF0}" type="presOf" srcId="{B80806D6-D5CD-4063-8D30-CC429635283A}" destId="{332E3358-4B04-4AE8-A622-F04E63AA7089}" srcOrd="0" destOrd="0" presId="urn:microsoft.com/office/officeart/2005/8/layout/venn3"/>
    <dgm:cxn modelId="{B3392E17-9785-4DFA-A958-EE7CCAD6DC7B}" srcId="{DCACDC26-CE8F-4D46-AAE6-80794FAEA767}" destId="{C8728061-0F65-4F78-BEB2-B4DDC5BE75F0}" srcOrd="3" destOrd="0" parTransId="{7D87DC56-5EF5-41A7-8132-51ABD159D33E}" sibTransId="{C32527CF-170A-4671-BCF8-6F53A9E23E35}"/>
    <dgm:cxn modelId="{AF90DE34-7378-40A3-AFE5-2B05CE6E9278}" type="presOf" srcId="{20C0864A-2849-426F-B3C3-2D1F543B93AA}" destId="{2092A328-734E-494B-850E-6D1FD20971F1}" srcOrd="0" destOrd="0" presId="urn:microsoft.com/office/officeart/2005/8/layout/venn3"/>
    <dgm:cxn modelId="{FFB21037-DD45-44EB-8BFB-783BD7382628}" type="presOf" srcId="{3AB6B255-10CC-46D8-AB47-33D56AF13721}" destId="{A2F4E599-33EE-4D98-AFCE-4D1E412551DD}" srcOrd="0" destOrd="0" presId="urn:microsoft.com/office/officeart/2005/8/layout/venn3"/>
    <dgm:cxn modelId="{EE9E5E42-AF3D-45C2-91B3-30C943D408E4}" srcId="{DCACDC26-CE8F-4D46-AAE6-80794FAEA767}" destId="{20C0864A-2849-426F-B3C3-2D1F543B93AA}" srcOrd="5" destOrd="0" parTransId="{5061F7BE-9826-47E8-A25D-5FE06AAA0240}" sibTransId="{C9687D7A-420A-445A-B761-F9709C9F86F8}"/>
    <dgm:cxn modelId="{029AB364-2F21-49CB-82AC-35041E7C40B5}" type="presOf" srcId="{AE796264-75EF-4B41-8879-7459EB4E0ED8}" destId="{AE5507AD-3BEF-407F-A84E-54AE364FC2B8}" srcOrd="0" destOrd="0" presId="urn:microsoft.com/office/officeart/2005/8/layout/venn3"/>
    <dgm:cxn modelId="{FB56864A-7526-4839-B48D-24E921143C39}" type="presOf" srcId="{DCACDC26-CE8F-4D46-AAE6-80794FAEA767}" destId="{CDD5369B-DE4A-4F43-8B19-0B28248395B0}" srcOrd="0" destOrd="0" presId="urn:microsoft.com/office/officeart/2005/8/layout/venn3"/>
    <dgm:cxn modelId="{DEA6B24B-EE8C-4D18-B0BA-218609435293}" srcId="{DCACDC26-CE8F-4D46-AAE6-80794FAEA767}" destId="{07649BCF-8691-4021-B48B-42D27DB9A184}" srcOrd="2" destOrd="0" parTransId="{F5D65E01-29A4-4C78-A650-CABAD48DA027}" sibTransId="{C5D3B8D1-DE06-42DC-B345-CCDD1C0611F1}"/>
    <dgm:cxn modelId="{36C4B09C-537E-47E8-A087-5E1BE030C864}" srcId="{DCACDC26-CE8F-4D46-AAE6-80794FAEA767}" destId="{AE796264-75EF-4B41-8879-7459EB4E0ED8}" srcOrd="4" destOrd="0" parTransId="{3A0DF9BB-1F88-4B97-AD52-B127E511C08C}" sibTransId="{0D57B48A-CF82-498A-A6A2-0903675308A7}"/>
    <dgm:cxn modelId="{AB6838BE-BA20-49CE-BEE9-BE402A99F842}" type="presOf" srcId="{07649BCF-8691-4021-B48B-42D27DB9A184}" destId="{FACD6999-3A1F-430D-8D94-B32306E4A04A}" srcOrd="0" destOrd="0" presId="urn:microsoft.com/office/officeart/2005/8/layout/venn3"/>
    <dgm:cxn modelId="{F775C0CA-DB71-4B34-BA25-E0C48877CCF9}" srcId="{DCACDC26-CE8F-4D46-AAE6-80794FAEA767}" destId="{B80806D6-D5CD-4063-8D30-CC429635283A}" srcOrd="0" destOrd="0" parTransId="{AD5A544B-6240-4C60-BD31-59CA97E5162C}" sibTransId="{3241E0EA-8847-4EB2-98BE-02B062EFE541}"/>
    <dgm:cxn modelId="{0D6616D7-BED5-4340-9806-5F26D5E51C46}" srcId="{DCACDC26-CE8F-4D46-AAE6-80794FAEA767}" destId="{3AB6B255-10CC-46D8-AB47-33D56AF13721}" srcOrd="1" destOrd="0" parTransId="{624F0F78-AE10-4C97-9EBB-BD847D48A0DF}" sibTransId="{BA66CEC7-F733-43CF-9248-634D44245911}"/>
    <dgm:cxn modelId="{85D52CE7-6B96-4CD9-8330-1C5B8D9D482F}" type="presOf" srcId="{C8728061-0F65-4F78-BEB2-B4DDC5BE75F0}" destId="{EFF0368A-3AD2-472B-BEB7-254F76CFB0EB}" srcOrd="0" destOrd="0" presId="urn:microsoft.com/office/officeart/2005/8/layout/venn3"/>
    <dgm:cxn modelId="{A5331D94-DDEE-4051-8230-437C0E27AEA7}" type="presParOf" srcId="{CDD5369B-DE4A-4F43-8B19-0B28248395B0}" destId="{332E3358-4B04-4AE8-A622-F04E63AA7089}" srcOrd="0" destOrd="0" presId="urn:microsoft.com/office/officeart/2005/8/layout/venn3"/>
    <dgm:cxn modelId="{CA4C2013-3170-4E28-9D1C-95199D467642}" type="presParOf" srcId="{CDD5369B-DE4A-4F43-8B19-0B28248395B0}" destId="{FC63E747-690A-483D-8A01-3391AB0DCA9C}" srcOrd="1" destOrd="0" presId="urn:microsoft.com/office/officeart/2005/8/layout/venn3"/>
    <dgm:cxn modelId="{56566962-8BD4-4B4D-830C-FF6D6C5D7216}" type="presParOf" srcId="{CDD5369B-DE4A-4F43-8B19-0B28248395B0}" destId="{A2F4E599-33EE-4D98-AFCE-4D1E412551DD}" srcOrd="2" destOrd="0" presId="urn:microsoft.com/office/officeart/2005/8/layout/venn3"/>
    <dgm:cxn modelId="{40C384E4-8424-4929-9203-C303FFAC24EE}" type="presParOf" srcId="{CDD5369B-DE4A-4F43-8B19-0B28248395B0}" destId="{3F7451FF-25C1-4CD1-BB15-529FBA0329ED}" srcOrd="3" destOrd="0" presId="urn:microsoft.com/office/officeart/2005/8/layout/venn3"/>
    <dgm:cxn modelId="{BA67072C-0DCA-4FD8-91D7-AC305FD919FA}" type="presParOf" srcId="{CDD5369B-DE4A-4F43-8B19-0B28248395B0}" destId="{FACD6999-3A1F-430D-8D94-B32306E4A04A}" srcOrd="4" destOrd="0" presId="urn:microsoft.com/office/officeart/2005/8/layout/venn3"/>
    <dgm:cxn modelId="{7BD4B010-3E1F-4BF7-B06F-FA011935DFE0}" type="presParOf" srcId="{CDD5369B-DE4A-4F43-8B19-0B28248395B0}" destId="{CD0C4021-2E38-4352-9D9D-20CC7CCA4F49}" srcOrd="5" destOrd="0" presId="urn:microsoft.com/office/officeart/2005/8/layout/venn3"/>
    <dgm:cxn modelId="{401B0CEB-20E1-4DE4-BBA1-937D25AA01EC}" type="presParOf" srcId="{CDD5369B-DE4A-4F43-8B19-0B28248395B0}" destId="{EFF0368A-3AD2-472B-BEB7-254F76CFB0EB}" srcOrd="6" destOrd="0" presId="urn:microsoft.com/office/officeart/2005/8/layout/venn3"/>
    <dgm:cxn modelId="{DDBF87DF-065A-4834-98C9-E3562465EBCC}" type="presParOf" srcId="{CDD5369B-DE4A-4F43-8B19-0B28248395B0}" destId="{53BDCF38-A522-40BB-9F0E-32E285577A52}" srcOrd="7" destOrd="0" presId="urn:microsoft.com/office/officeart/2005/8/layout/venn3"/>
    <dgm:cxn modelId="{9E14CD5B-9899-456E-A38C-D9886F018C7C}" type="presParOf" srcId="{CDD5369B-DE4A-4F43-8B19-0B28248395B0}" destId="{AE5507AD-3BEF-407F-A84E-54AE364FC2B8}" srcOrd="8" destOrd="0" presId="urn:microsoft.com/office/officeart/2005/8/layout/venn3"/>
    <dgm:cxn modelId="{4AC7E73A-7C63-4937-9BD5-550CE90EB037}" type="presParOf" srcId="{CDD5369B-DE4A-4F43-8B19-0B28248395B0}" destId="{9CA8BE86-0399-4E58-98BE-8D41B084FA2B}" srcOrd="9" destOrd="0" presId="urn:microsoft.com/office/officeart/2005/8/layout/venn3"/>
    <dgm:cxn modelId="{EFBDF35C-F20D-4E2B-8641-D578E1AB1200}" type="presParOf" srcId="{CDD5369B-DE4A-4F43-8B19-0B28248395B0}" destId="{2092A328-734E-494B-850E-6D1FD20971F1}" srcOrd="10"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E3358-4B04-4AE8-A622-F04E63AA7089}">
      <dsp:nvSpPr>
        <dsp:cNvPr id="0" name=""/>
        <dsp:cNvSpPr/>
      </dsp:nvSpPr>
      <dsp:spPr>
        <a:xfrm>
          <a:off x="4866" y="124389"/>
          <a:ext cx="1766326" cy="14278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8505" tIns="25400" rIns="78505" bIns="254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Adobe Arabic" panose="02040503050201020203" charset="-78"/>
              <a:cs typeface="Adobe Arabic" panose="02040503050201020203" charset="-78"/>
            </a:rPr>
            <a:t>............</a:t>
          </a:r>
        </a:p>
      </dsp:txBody>
      <dsp:txXfrm>
        <a:off x="263538" y="333492"/>
        <a:ext cx="1248982" cy="1009639"/>
      </dsp:txXfrm>
    </dsp:sp>
    <dsp:sp modelId="{A2F4E599-33EE-4D98-AFCE-4D1E412551DD}">
      <dsp:nvSpPr>
        <dsp:cNvPr id="0" name=""/>
        <dsp:cNvSpPr/>
      </dsp:nvSpPr>
      <dsp:spPr>
        <a:xfrm>
          <a:off x="1485891" y="125060"/>
          <a:ext cx="1677426" cy="142650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8505" tIns="25400" rIns="78505" bIns="254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Adobe Arabic" panose="02040503050201020203" charset="-78"/>
              <a:cs typeface="Adobe Arabic" panose="02040503050201020203" charset="-78"/>
            </a:rPr>
            <a:t>............</a:t>
          </a:r>
        </a:p>
      </dsp:txBody>
      <dsp:txXfrm>
        <a:off x="1731544" y="333967"/>
        <a:ext cx="1186120" cy="1008690"/>
      </dsp:txXfrm>
    </dsp:sp>
    <dsp:sp modelId="{FACD6999-3A1F-430D-8D94-B32306E4A04A}">
      <dsp:nvSpPr>
        <dsp:cNvPr id="0" name=""/>
        <dsp:cNvSpPr/>
      </dsp:nvSpPr>
      <dsp:spPr>
        <a:xfrm>
          <a:off x="2878017" y="125060"/>
          <a:ext cx="1655201" cy="142650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8505" tIns="25400" rIns="78505" bIns="254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Adobe Arabic" panose="02040503050201020203" charset="-78"/>
              <a:cs typeface="Adobe Arabic" panose="02040503050201020203" charset="-78"/>
            </a:rPr>
            <a:t>الرّامُ: ضربٌ من الشّجَر</a:t>
          </a:r>
        </a:p>
      </dsp:txBody>
      <dsp:txXfrm>
        <a:off x="3120416" y="333967"/>
        <a:ext cx="1170403" cy="1008690"/>
      </dsp:txXfrm>
    </dsp:sp>
    <dsp:sp modelId="{EFF0368A-3AD2-472B-BEB7-254F76CFB0EB}">
      <dsp:nvSpPr>
        <dsp:cNvPr id="0" name=""/>
        <dsp:cNvSpPr/>
      </dsp:nvSpPr>
      <dsp:spPr>
        <a:xfrm>
          <a:off x="4247918" y="123155"/>
          <a:ext cx="1766326" cy="143031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8505" tIns="35560" rIns="78505" bIns="35560" numCol="1" spcCol="1270" anchor="ctr" anchorCtr="0">
          <a:noAutofit/>
        </a:bodyPr>
        <a:lstStyle/>
        <a:p>
          <a:pPr marL="0" lvl="0" indent="0" algn="ctr" defTabSz="1244600" rtl="1">
            <a:lnSpc>
              <a:spcPct val="90000"/>
            </a:lnSpc>
            <a:spcBef>
              <a:spcPct val="0"/>
            </a:spcBef>
            <a:spcAft>
              <a:spcPct val="35000"/>
            </a:spcAft>
            <a:buNone/>
          </a:pPr>
          <a:endParaRPr lang="ar-LB" sz="2800" kern="1200" dirty="0">
            <a:latin typeface="Adobe Arabic" panose="02040503050201020203" charset="-78"/>
            <a:cs typeface="Adobe Arabic" panose="02040503050201020203" charset="-78"/>
          </a:endParaRPr>
        </a:p>
      </dsp:txBody>
      <dsp:txXfrm>
        <a:off x="4506590" y="332619"/>
        <a:ext cx="1248982" cy="1011385"/>
      </dsp:txXfrm>
    </dsp:sp>
    <dsp:sp modelId="{AE5507AD-3BEF-407F-A84E-54AE364FC2B8}">
      <dsp:nvSpPr>
        <dsp:cNvPr id="0" name=""/>
        <dsp:cNvSpPr/>
      </dsp:nvSpPr>
      <dsp:spPr>
        <a:xfrm>
          <a:off x="5728943" y="125060"/>
          <a:ext cx="1845825" cy="142650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8505" tIns="25400" rIns="78505" bIns="254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Adobe Arabic" panose="02040503050201020203" charset="-78"/>
              <a:cs typeface="Adobe Arabic" panose="02040503050201020203" charset="-78"/>
            </a:rPr>
            <a:t>رامَ الشّيء: طلبَهُ</a:t>
          </a:r>
        </a:p>
      </dsp:txBody>
      <dsp:txXfrm>
        <a:off x="5999258" y="333967"/>
        <a:ext cx="1305195" cy="1008690"/>
      </dsp:txXfrm>
    </dsp:sp>
    <dsp:sp modelId="{2092A328-734E-494B-850E-6D1FD20971F1}">
      <dsp:nvSpPr>
        <dsp:cNvPr id="0" name=""/>
        <dsp:cNvSpPr/>
      </dsp:nvSpPr>
      <dsp:spPr>
        <a:xfrm>
          <a:off x="7289468" y="125060"/>
          <a:ext cx="1426504" cy="142650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8505" tIns="25400" rIns="78505" bIns="25400" numCol="1" spcCol="1270" anchor="ctr" anchorCtr="0">
          <a:noAutofit/>
        </a:bodyPr>
        <a:lstStyle/>
        <a:p>
          <a:pPr marL="0" lvl="0" indent="0" algn="ctr" defTabSz="889000" rtl="1">
            <a:lnSpc>
              <a:spcPct val="90000"/>
            </a:lnSpc>
            <a:spcBef>
              <a:spcPct val="0"/>
            </a:spcBef>
            <a:spcAft>
              <a:spcPct val="35000"/>
            </a:spcAft>
            <a:buNone/>
          </a:pPr>
          <a:r>
            <a:rPr lang="ar-LB" sz="2000" b="0" kern="1200" cap="none" spc="0" dirty="0">
              <a:ln w="0"/>
              <a:solidFill>
                <a:schemeClr val="tx1"/>
              </a:solidFill>
              <a:effectLst/>
              <a:latin typeface="GE SS Two Light" panose="020A0503020102020204" pitchFamily="18" charset="-78"/>
              <a:ea typeface="GE SS Two Light" panose="020A0503020102020204" pitchFamily="18" charset="-78"/>
              <a:cs typeface="GE SS Two Light" panose="020A0503020102020204" pitchFamily="18" charset="-78"/>
            </a:rPr>
            <a:t>رَوم</a:t>
          </a:r>
        </a:p>
      </dsp:txBody>
      <dsp:txXfrm>
        <a:off x="7498375" y="333967"/>
        <a:ext cx="1008690" cy="10086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E3358-4B04-4AE8-A622-F04E63AA7089}">
      <dsp:nvSpPr>
        <dsp:cNvPr id="0" name=""/>
        <dsp:cNvSpPr/>
      </dsp:nvSpPr>
      <dsp:spPr>
        <a:xfrm>
          <a:off x="4936" y="37066"/>
          <a:ext cx="1791760" cy="14470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9636" tIns="25400" rIns="79636" bIns="254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Adobe Arabic" panose="02040503050201020203" charset="-78"/>
              <a:cs typeface="Adobe Arabic" panose="02040503050201020203" charset="-78"/>
            </a:rPr>
            <a:t>.............</a:t>
          </a:r>
        </a:p>
      </dsp:txBody>
      <dsp:txXfrm>
        <a:off x="267333" y="248981"/>
        <a:ext cx="1266966" cy="1023215"/>
      </dsp:txXfrm>
    </dsp:sp>
    <dsp:sp modelId="{A2F4E599-33EE-4D98-AFCE-4D1E412551DD}">
      <dsp:nvSpPr>
        <dsp:cNvPr id="0" name=""/>
        <dsp:cNvSpPr/>
      </dsp:nvSpPr>
      <dsp:spPr>
        <a:xfrm>
          <a:off x="1507287" y="37066"/>
          <a:ext cx="1701580" cy="14470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9636" tIns="25400" rIns="79636" bIns="254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Adobe Arabic" panose="02040503050201020203" charset="-78"/>
              <a:cs typeface="Adobe Arabic" panose="02040503050201020203" charset="-78"/>
            </a:rPr>
            <a:t>...........</a:t>
          </a:r>
        </a:p>
      </dsp:txBody>
      <dsp:txXfrm>
        <a:off x="1756478" y="248981"/>
        <a:ext cx="1203198" cy="1023215"/>
      </dsp:txXfrm>
    </dsp:sp>
    <dsp:sp modelId="{FACD6999-3A1F-430D-8D94-B32306E4A04A}">
      <dsp:nvSpPr>
        <dsp:cNvPr id="0" name=""/>
        <dsp:cNvSpPr/>
      </dsp:nvSpPr>
      <dsp:spPr>
        <a:xfrm>
          <a:off x="2919458" y="37066"/>
          <a:ext cx="1679035" cy="14470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9636" tIns="25400" rIns="79636" bIns="254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Adobe Arabic" panose="02040503050201020203" charset="-78"/>
              <a:cs typeface="Adobe Arabic" panose="02040503050201020203" charset="-78"/>
            </a:rPr>
            <a:t>..........</a:t>
          </a:r>
        </a:p>
      </dsp:txBody>
      <dsp:txXfrm>
        <a:off x="3165347" y="248981"/>
        <a:ext cx="1187257" cy="1023215"/>
      </dsp:txXfrm>
    </dsp:sp>
    <dsp:sp modelId="{EFF0368A-3AD2-472B-BEB7-254F76CFB0EB}">
      <dsp:nvSpPr>
        <dsp:cNvPr id="0" name=""/>
        <dsp:cNvSpPr/>
      </dsp:nvSpPr>
      <dsp:spPr>
        <a:xfrm>
          <a:off x="4309085" y="37066"/>
          <a:ext cx="1791760" cy="14470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9636" tIns="25400" rIns="79636" bIns="254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Adobe Arabic" panose="02040503050201020203" charset="-78"/>
              <a:cs typeface="Adobe Arabic" panose="02040503050201020203" charset="-78"/>
            </a:rPr>
            <a:t>.........</a:t>
          </a:r>
        </a:p>
      </dsp:txBody>
      <dsp:txXfrm>
        <a:off x="4571482" y="248981"/>
        <a:ext cx="1266966" cy="1023215"/>
      </dsp:txXfrm>
    </dsp:sp>
    <dsp:sp modelId="{AE5507AD-3BEF-407F-A84E-54AE364FC2B8}">
      <dsp:nvSpPr>
        <dsp:cNvPr id="0" name=""/>
        <dsp:cNvSpPr/>
      </dsp:nvSpPr>
      <dsp:spPr>
        <a:xfrm>
          <a:off x="5811436" y="37066"/>
          <a:ext cx="1872404" cy="14470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9636" tIns="25400" rIns="79636" bIns="254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Adobe Arabic" panose="02040503050201020203" charset="-78"/>
              <a:cs typeface="Adobe Arabic" panose="02040503050201020203" charset="-78"/>
            </a:rPr>
            <a:t>.........</a:t>
          </a:r>
        </a:p>
      </dsp:txBody>
      <dsp:txXfrm>
        <a:off x="6085643" y="248981"/>
        <a:ext cx="1323990" cy="1023215"/>
      </dsp:txXfrm>
    </dsp:sp>
    <dsp:sp modelId="{2092A328-734E-494B-850E-6D1FD20971F1}">
      <dsp:nvSpPr>
        <dsp:cNvPr id="0" name=""/>
        <dsp:cNvSpPr/>
      </dsp:nvSpPr>
      <dsp:spPr>
        <a:xfrm>
          <a:off x="7394431" y="37066"/>
          <a:ext cx="1447045" cy="14470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9636" tIns="25400" rIns="79636" bIns="25400" numCol="1" spcCol="1270" anchor="ctr" anchorCtr="0">
          <a:noAutofit/>
        </a:bodyPr>
        <a:lstStyle/>
        <a:p>
          <a:pPr marL="0" lvl="0" indent="0" algn="ctr" defTabSz="889000" rtl="1">
            <a:lnSpc>
              <a:spcPct val="90000"/>
            </a:lnSpc>
            <a:spcBef>
              <a:spcPct val="0"/>
            </a:spcBef>
            <a:spcAft>
              <a:spcPct val="35000"/>
            </a:spcAft>
            <a:buNone/>
          </a:pPr>
          <a:r>
            <a:rPr lang="ar-LB" sz="2000" b="0" kern="1200" cap="none" spc="0" dirty="0">
              <a:ln w="0"/>
              <a:solidFill>
                <a:schemeClr val="tx1"/>
              </a:solidFill>
              <a:effectLst/>
              <a:latin typeface="GE SS Two Light" panose="020A0503020102020204" pitchFamily="18" charset="-78"/>
              <a:ea typeface="GE SS Two Light" panose="020A0503020102020204" pitchFamily="18" charset="-78"/>
              <a:cs typeface="GE SS Two Light" panose="020A0503020102020204" pitchFamily="18" charset="-78"/>
            </a:rPr>
            <a:t>جَور</a:t>
          </a:r>
        </a:p>
      </dsp:txBody>
      <dsp:txXfrm>
        <a:off x="7606346" y="248981"/>
        <a:ext cx="1023215" cy="1023215"/>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CB0BD-ECF5-4C34-93EF-53A02528DDB5}" type="datetimeFigureOut">
              <a:rPr lang="en-US" smtClean="0"/>
              <a:t>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AA1A7-3895-444A-84FD-EB7C8EA01BB1}" type="slidenum">
              <a:rPr lang="en-US" smtClean="0"/>
              <a:t>‹#›</a:t>
            </a:fld>
            <a:endParaRPr lang="en-US"/>
          </a:p>
        </p:txBody>
      </p:sp>
    </p:spTree>
    <p:extLst>
      <p:ext uri="{BB962C8B-B14F-4D97-AF65-F5344CB8AC3E}">
        <p14:creationId xmlns:p14="http://schemas.microsoft.com/office/powerpoint/2010/main" val="3245519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LB" dirty="0"/>
          </a:p>
        </p:txBody>
      </p:sp>
      <p:sp>
        <p:nvSpPr>
          <p:cNvPr id="4" name="Slide Number Placeholder 3"/>
          <p:cNvSpPr>
            <a:spLocks noGrp="1"/>
          </p:cNvSpPr>
          <p:nvPr>
            <p:ph type="sldNum" sz="quarter" idx="5"/>
          </p:nvPr>
        </p:nvSpPr>
        <p:spPr/>
        <p:txBody>
          <a:bodyPr/>
          <a:lstStyle/>
          <a:p>
            <a:fld id="{85708A6B-DD12-5C4E-A0BC-3BAD92526AA8}" type="slidenum">
              <a:rPr lang="en-LB" smtClean="0"/>
              <a:t>3</a:t>
            </a:fld>
            <a:endParaRPr lang="en-LB"/>
          </a:p>
        </p:txBody>
      </p:sp>
    </p:spTree>
    <p:extLst>
      <p:ext uri="{BB962C8B-B14F-4D97-AF65-F5344CB8AC3E}">
        <p14:creationId xmlns:p14="http://schemas.microsoft.com/office/powerpoint/2010/main" val="1378393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LB" dirty="0"/>
          </a:p>
        </p:txBody>
      </p:sp>
      <p:sp>
        <p:nvSpPr>
          <p:cNvPr id="4" name="Slide Number Placeholder 3"/>
          <p:cNvSpPr>
            <a:spLocks noGrp="1"/>
          </p:cNvSpPr>
          <p:nvPr>
            <p:ph type="sldNum" sz="quarter" idx="5"/>
          </p:nvPr>
        </p:nvSpPr>
        <p:spPr/>
        <p:txBody>
          <a:bodyPr/>
          <a:lstStyle/>
          <a:p>
            <a:fld id="{85708A6B-DD12-5C4E-A0BC-3BAD92526AA8}" type="slidenum">
              <a:rPr lang="en-LB" smtClean="0"/>
              <a:t>4</a:t>
            </a:fld>
            <a:endParaRPr lang="en-LB"/>
          </a:p>
        </p:txBody>
      </p:sp>
    </p:spTree>
    <p:extLst>
      <p:ext uri="{BB962C8B-B14F-4D97-AF65-F5344CB8AC3E}">
        <p14:creationId xmlns:p14="http://schemas.microsoft.com/office/powerpoint/2010/main" val="1876991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LB" dirty="0"/>
          </a:p>
        </p:txBody>
      </p:sp>
      <p:sp>
        <p:nvSpPr>
          <p:cNvPr id="4" name="Slide Number Placeholder 3"/>
          <p:cNvSpPr>
            <a:spLocks noGrp="1"/>
          </p:cNvSpPr>
          <p:nvPr>
            <p:ph type="sldNum" sz="quarter" idx="5"/>
          </p:nvPr>
        </p:nvSpPr>
        <p:spPr/>
        <p:txBody>
          <a:bodyPr/>
          <a:lstStyle/>
          <a:p>
            <a:fld id="{85708A6B-DD12-5C4E-A0BC-3BAD92526AA8}" type="slidenum">
              <a:rPr lang="en-LB" smtClean="0"/>
              <a:t>5</a:t>
            </a:fld>
            <a:endParaRPr lang="en-LB"/>
          </a:p>
        </p:txBody>
      </p:sp>
    </p:spTree>
    <p:extLst>
      <p:ext uri="{BB962C8B-B14F-4D97-AF65-F5344CB8AC3E}">
        <p14:creationId xmlns:p14="http://schemas.microsoft.com/office/powerpoint/2010/main" val="3098276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LB" dirty="0"/>
          </a:p>
        </p:txBody>
      </p:sp>
      <p:sp>
        <p:nvSpPr>
          <p:cNvPr id="4" name="Slide Number Placeholder 3"/>
          <p:cNvSpPr>
            <a:spLocks noGrp="1"/>
          </p:cNvSpPr>
          <p:nvPr>
            <p:ph type="sldNum" sz="quarter" idx="5"/>
          </p:nvPr>
        </p:nvSpPr>
        <p:spPr/>
        <p:txBody>
          <a:bodyPr/>
          <a:lstStyle/>
          <a:p>
            <a:fld id="{85708A6B-DD12-5C4E-A0BC-3BAD92526AA8}" type="slidenum">
              <a:rPr lang="en-LB" smtClean="0"/>
              <a:t>6</a:t>
            </a:fld>
            <a:endParaRPr lang="en-LB"/>
          </a:p>
        </p:txBody>
      </p:sp>
    </p:spTree>
    <p:extLst>
      <p:ext uri="{BB962C8B-B14F-4D97-AF65-F5344CB8AC3E}">
        <p14:creationId xmlns:p14="http://schemas.microsoft.com/office/powerpoint/2010/main" val="528902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LB" dirty="0"/>
          </a:p>
        </p:txBody>
      </p:sp>
      <p:sp>
        <p:nvSpPr>
          <p:cNvPr id="4" name="Slide Number Placeholder 3"/>
          <p:cNvSpPr>
            <a:spLocks noGrp="1"/>
          </p:cNvSpPr>
          <p:nvPr>
            <p:ph type="sldNum" sz="quarter" idx="5"/>
          </p:nvPr>
        </p:nvSpPr>
        <p:spPr/>
        <p:txBody>
          <a:bodyPr/>
          <a:lstStyle/>
          <a:p>
            <a:fld id="{85708A6B-DD12-5C4E-A0BC-3BAD92526AA8}" type="slidenum">
              <a:rPr lang="en-LB" smtClean="0"/>
              <a:t>7</a:t>
            </a:fld>
            <a:endParaRPr lang="en-LB"/>
          </a:p>
        </p:txBody>
      </p:sp>
    </p:spTree>
    <p:extLst>
      <p:ext uri="{BB962C8B-B14F-4D97-AF65-F5344CB8AC3E}">
        <p14:creationId xmlns:p14="http://schemas.microsoft.com/office/powerpoint/2010/main" val="18863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LB" dirty="0"/>
          </a:p>
        </p:txBody>
      </p:sp>
      <p:sp>
        <p:nvSpPr>
          <p:cNvPr id="4" name="Slide Number Placeholder 3"/>
          <p:cNvSpPr>
            <a:spLocks noGrp="1"/>
          </p:cNvSpPr>
          <p:nvPr>
            <p:ph type="sldNum" sz="quarter" idx="5"/>
          </p:nvPr>
        </p:nvSpPr>
        <p:spPr/>
        <p:txBody>
          <a:bodyPr/>
          <a:lstStyle/>
          <a:p>
            <a:fld id="{85708A6B-DD12-5C4E-A0BC-3BAD92526AA8}" type="slidenum">
              <a:rPr lang="en-LB" smtClean="0"/>
              <a:t>8</a:t>
            </a:fld>
            <a:endParaRPr lang="en-LB"/>
          </a:p>
        </p:txBody>
      </p:sp>
    </p:spTree>
    <p:extLst>
      <p:ext uri="{BB962C8B-B14F-4D97-AF65-F5344CB8AC3E}">
        <p14:creationId xmlns:p14="http://schemas.microsoft.com/office/powerpoint/2010/main" val="2824710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LB" dirty="0"/>
          </a:p>
        </p:txBody>
      </p:sp>
      <p:sp>
        <p:nvSpPr>
          <p:cNvPr id="4" name="Slide Number Placeholder 3"/>
          <p:cNvSpPr>
            <a:spLocks noGrp="1"/>
          </p:cNvSpPr>
          <p:nvPr>
            <p:ph type="sldNum" sz="quarter" idx="5"/>
          </p:nvPr>
        </p:nvSpPr>
        <p:spPr/>
        <p:txBody>
          <a:bodyPr/>
          <a:lstStyle/>
          <a:p>
            <a:fld id="{85708A6B-DD12-5C4E-A0BC-3BAD92526AA8}" type="slidenum">
              <a:rPr lang="en-LB" smtClean="0"/>
              <a:t>9</a:t>
            </a:fld>
            <a:endParaRPr lang="en-LB"/>
          </a:p>
        </p:txBody>
      </p:sp>
    </p:spTree>
    <p:extLst>
      <p:ext uri="{BB962C8B-B14F-4D97-AF65-F5344CB8AC3E}">
        <p14:creationId xmlns:p14="http://schemas.microsoft.com/office/powerpoint/2010/main" val="1728951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LB" dirty="0"/>
          </a:p>
        </p:txBody>
      </p:sp>
      <p:sp>
        <p:nvSpPr>
          <p:cNvPr id="4" name="Slide Number Placeholder 3"/>
          <p:cNvSpPr>
            <a:spLocks noGrp="1"/>
          </p:cNvSpPr>
          <p:nvPr>
            <p:ph type="sldNum" sz="quarter" idx="5"/>
          </p:nvPr>
        </p:nvSpPr>
        <p:spPr/>
        <p:txBody>
          <a:bodyPr/>
          <a:lstStyle/>
          <a:p>
            <a:fld id="{85708A6B-DD12-5C4E-A0BC-3BAD92526AA8}" type="slidenum">
              <a:rPr lang="en-LB" smtClean="0"/>
              <a:t>10</a:t>
            </a:fld>
            <a:endParaRPr lang="en-LB"/>
          </a:p>
        </p:txBody>
      </p:sp>
    </p:spTree>
    <p:extLst>
      <p:ext uri="{BB962C8B-B14F-4D97-AF65-F5344CB8AC3E}">
        <p14:creationId xmlns:p14="http://schemas.microsoft.com/office/powerpoint/2010/main" val="1901766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الصفحة الرئيسية">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B8CAD8A-44BB-FD4D-AD11-A32F70939FB0}"/>
              </a:ext>
            </a:extLst>
          </p:cNvPr>
          <p:cNvGrpSpPr/>
          <p:nvPr userDrawn="1"/>
        </p:nvGrpSpPr>
        <p:grpSpPr>
          <a:xfrm flipH="1" flipV="1">
            <a:off x="0" y="2989854"/>
            <a:ext cx="12192000" cy="2226327"/>
            <a:chOff x="44070" y="1918544"/>
            <a:chExt cx="16591967" cy="3046539"/>
          </a:xfrm>
          <a:solidFill>
            <a:srgbClr val="0096D6"/>
          </a:solidFill>
        </p:grpSpPr>
        <p:grpSp>
          <p:nvGrpSpPr>
            <p:cNvPr id="8" name="Group 7">
              <a:extLst>
                <a:ext uri="{FF2B5EF4-FFF2-40B4-BE49-F238E27FC236}">
                  <a16:creationId xmlns:a16="http://schemas.microsoft.com/office/drawing/2014/main" id="{A0599AE5-D3E6-A749-AE0A-779FCFDEACBF}"/>
                </a:ext>
              </a:extLst>
            </p:cNvPr>
            <p:cNvGrpSpPr/>
            <p:nvPr/>
          </p:nvGrpSpPr>
          <p:grpSpPr>
            <a:xfrm rot="10800000" flipH="1">
              <a:off x="44070" y="3559555"/>
              <a:ext cx="6629001" cy="1405528"/>
              <a:chOff x="4802629" y="2023474"/>
              <a:chExt cx="6629001" cy="1405528"/>
            </a:xfrm>
            <a:grpFill/>
          </p:grpSpPr>
          <p:sp>
            <p:nvSpPr>
              <p:cNvPr id="13" name="Rectangle 12">
                <a:extLst>
                  <a:ext uri="{FF2B5EF4-FFF2-40B4-BE49-F238E27FC236}">
                    <a16:creationId xmlns:a16="http://schemas.microsoft.com/office/drawing/2014/main" id="{78DF3642-0962-F24A-BFBC-9894FFB55462}"/>
                  </a:ext>
                </a:extLst>
              </p:cNvPr>
              <p:cNvSpPr/>
              <p:nvPr userDrawn="1"/>
            </p:nvSpPr>
            <p:spPr>
              <a:xfrm>
                <a:off x="4802629" y="3200401"/>
                <a:ext cx="1332853" cy="228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14" name="Rectangle 13">
                <a:extLst>
                  <a:ext uri="{FF2B5EF4-FFF2-40B4-BE49-F238E27FC236}">
                    <a16:creationId xmlns:a16="http://schemas.microsoft.com/office/drawing/2014/main" id="{F13155A9-F24C-B642-A217-08F4178E23DF}"/>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15" name="Freeform: Shape 9">
                <a:extLst>
                  <a:ext uri="{FF2B5EF4-FFF2-40B4-BE49-F238E27FC236}">
                    <a16:creationId xmlns:a16="http://schemas.microsoft.com/office/drawing/2014/main" id="{2A5B9162-0B8A-F240-9286-A01F16A7F330}"/>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grpSp>
        <p:grpSp>
          <p:nvGrpSpPr>
            <p:cNvPr id="9" name="Group 8">
              <a:extLst>
                <a:ext uri="{FF2B5EF4-FFF2-40B4-BE49-F238E27FC236}">
                  <a16:creationId xmlns:a16="http://schemas.microsoft.com/office/drawing/2014/main" id="{7884DBF1-C06A-214D-A52A-BF8DCAC7B0A9}"/>
                </a:ext>
              </a:extLst>
            </p:cNvPr>
            <p:cNvGrpSpPr/>
            <p:nvPr/>
          </p:nvGrpSpPr>
          <p:grpSpPr>
            <a:xfrm flipH="1">
              <a:off x="760370" y="1918544"/>
              <a:ext cx="15875667" cy="1405526"/>
              <a:chOff x="-4444037" y="2023474"/>
              <a:chExt cx="15875667" cy="1405526"/>
            </a:xfrm>
            <a:grpFill/>
          </p:grpSpPr>
          <p:sp>
            <p:nvSpPr>
              <p:cNvPr id="10" name="Rectangle 9">
                <a:extLst>
                  <a:ext uri="{FF2B5EF4-FFF2-40B4-BE49-F238E27FC236}">
                    <a16:creationId xmlns:a16="http://schemas.microsoft.com/office/drawing/2014/main" id="{105539B5-C86A-ED48-8002-767FA340AAE0}"/>
                  </a:ext>
                </a:extLst>
              </p:cNvPr>
              <p:cNvSpPr/>
              <p:nvPr userDrawn="1"/>
            </p:nvSpPr>
            <p:spPr>
              <a:xfrm>
                <a:off x="-4444037" y="3200399"/>
                <a:ext cx="10579518" cy="228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4DA486-461F-C14F-970A-C69BA5DB6082}"/>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5">
                <a:extLst>
                  <a:ext uri="{FF2B5EF4-FFF2-40B4-BE49-F238E27FC236}">
                    <a16:creationId xmlns:a16="http://schemas.microsoft.com/office/drawing/2014/main" id="{CD2EB0AE-1641-7A43-B281-79E23C30B74C}"/>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grpSp>
      </p:grpSp>
    </p:spTree>
    <p:extLst>
      <p:ext uri="{BB962C8B-B14F-4D97-AF65-F5344CB8AC3E}">
        <p14:creationId xmlns:p14="http://schemas.microsoft.com/office/powerpoint/2010/main" val="1178140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صفحة المعلم">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LB">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LB"/>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092936" y="809954"/>
            <a:ext cx="1690143" cy="527017"/>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LB" sz="3200" b="1" dirty="0">
                <a:solidFill>
                  <a:schemeClr val="bg2">
                    <a:lumMod val="25000"/>
                  </a:schemeClr>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rPr>
              <a:t>صفحة المعلّم</a:t>
            </a:r>
            <a:endParaRPr lang="en-US" sz="3200" b="1" dirty="0">
              <a:solidFill>
                <a:schemeClr val="bg2">
                  <a:lumMod val="25000"/>
                </a:schemeClr>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7" name="Title 1"/>
          <p:cNvSpPr>
            <a:spLocks noGrp="1"/>
          </p:cNvSpPr>
          <p:nvPr>
            <p:ph type="title"/>
          </p:nvPr>
        </p:nvSpPr>
        <p:spPr>
          <a:xfrm>
            <a:off x="2940941" y="115348"/>
            <a:ext cx="8209884" cy="676747"/>
          </a:xfrm>
          <a:prstGeom prst="rect">
            <a:avLst/>
          </a:prstGeom>
        </p:spPr>
        <p:txBody>
          <a:bodyPr/>
          <a:lstStyle>
            <a:lvl1pPr algn="r" rtl="1">
              <a:defRPr/>
            </a:lvl1pPr>
          </a:lstStyle>
          <a:p>
            <a:r>
              <a:rPr lang="en-US" dirty="0"/>
              <a:t>Click to edit Master title style</a:t>
            </a:r>
          </a:p>
        </p:txBody>
      </p:sp>
      <p:sp>
        <p:nvSpPr>
          <p:cNvPr id="19" name="Content Placeholder 2"/>
          <p:cNvSpPr>
            <a:spLocks noGrp="1"/>
          </p:cNvSpPr>
          <p:nvPr>
            <p:ph idx="1"/>
          </p:nvPr>
        </p:nvSpPr>
        <p:spPr>
          <a:xfrm>
            <a:off x="269508" y="1784764"/>
            <a:ext cx="11203756" cy="419234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21"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2"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
        <p:nvSpPr>
          <p:cNvPr id="23" name="Isosceles Triangle 68">
            <a:extLst>
              <a:ext uri="{FF2B5EF4-FFF2-40B4-BE49-F238E27FC236}">
                <a16:creationId xmlns:a16="http://schemas.microsoft.com/office/drawing/2014/main" id="{2840C400-7CDC-354A-ACDA-B9F49717ADC4}"/>
              </a:ext>
            </a:extLst>
          </p:cNvPr>
          <p:cNvSpPr/>
          <p:nvPr userDrawn="1"/>
        </p:nvSpPr>
        <p:spPr>
          <a:xfrm rot="10800000">
            <a:off x="1880326" y="1191850"/>
            <a:ext cx="220703" cy="687310"/>
          </a:xfrm>
          <a:custGeom>
            <a:avLst/>
            <a:gdLst/>
            <a:ahLst/>
            <a:cxnLst/>
            <a:rect l="l" t="t" r="r" b="b"/>
            <a:pathLst>
              <a:path w="1040400" h="3240000">
                <a:moveTo>
                  <a:pt x="41345" y="940666"/>
                </a:moveTo>
                <a:lnTo>
                  <a:pt x="1242" y="653403"/>
                </a:lnTo>
                <a:lnTo>
                  <a:pt x="0" y="653403"/>
                </a:lnTo>
                <a:lnTo>
                  <a:pt x="1057" y="652077"/>
                </a:lnTo>
                <a:lnTo>
                  <a:pt x="447" y="647712"/>
                </a:lnTo>
                <a:lnTo>
                  <a:pt x="4531" y="647712"/>
                </a:lnTo>
                <a:lnTo>
                  <a:pt x="520200" y="0"/>
                </a:lnTo>
                <a:lnTo>
                  <a:pt x="659109" y="174478"/>
                </a:lnTo>
                <a:close/>
                <a:moveTo>
                  <a:pt x="101622" y="1372451"/>
                </a:moveTo>
                <a:lnTo>
                  <a:pt x="61820" y="1087335"/>
                </a:lnTo>
                <a:lnTo>
                  <a:pt x="728036" y="261055"/>
                </a:lnTo>
                <a:lnTo>
                  <a:pt x="870500" y="439998"/>
                </a:lnTo>
                <a:lnTo>
                  <a:pt x="860164" y="431664"/>
                </a:lnTo>
                <a:close/>
                <a:moveTo>
                  <a:pt x="161365" y="1800403"/>
                </a:moveTo>
                <a:lnTo>
                  <a:pt x="122098" y="1519120"/>
                </a:lnTo>
                <a:lnTo>
                  <a:pt x="930953" y="515931"/>
                </a:lnTo>
                <a:lnTo>
                  <a:pt x="1035869" y="647712"/>
                </a:lnTo>
                <a:lnTo>
                  <a:pt x="1039954" y="647712"/>
                </a:lnTo>
                <a:lnTo>
                  <a:pt x="1039345" y="652078"/>
                </a:lnTo>
                <a:lnTo>
                  <a:pt x="1040400" y="653403"/>
                </a:lnTo>
                <a:lnTo>
                  <a:pt x="1039160" y="653403"/>
                </a:lnTo>
                <a:lnTo>
                  <a:pt x="1029316" y="723920"/>
                </a:lnTo>
                <a:close/>
                <a:moveTo>
                  <a:pt x="217894" y="2205330"/>
                </a:moveTo>
                <a:lnTo>
                  <a:pt x="181840" y="1947070"/>
                </a:lnTo>
                <a:lnTo>
                  <a:pt x="1000266" y="932012"/>
                </a:lnTo>
                <a:lnTo>
                  <a:pt x="949113" y="1298429"/>
                </a:lnTo>
                <a:close/>
                <a:moveTo>
                  <a:pt x="330192" y="2564220"/>
                </a:moveTo>
                <a:lnTo>
                  <a:pt x="267995" y="2564220"/>
                </a:lnTo>
                <a:lnTo>
                  <a:pt x="237100" y="2342912"/>
                </a:lnTo>
                <a:lnTo>
                  <a:pt x="242309" y="2347112"/>
                </a:lnTo>
                <a:lnTo>
                  <a:pt x="920063" y="1506522"/>
                </a:lnTo>
                <a:lnTo>
                  <a:pt x="865005" y="1900914"/>
                </a:lnTo>
                <a:close/>
                <a:moveTo>
                  <a:pt x="772406" y="2564220"/>
                </a:moveTo>
                <a:lnTo>
                  <a:pt x="468924" y="2564220"/>
                </a:lnTo>
                <a:lnTo>
                  <a:pt x="835955" y="2109008"/>
                </a:lnTo>
                <a:close/>
                <a:moveTo>
                  <a:pt x="892044" y="3240000"/>
                </a:moveTo>
                <a:lnTo>
                  <a:pt x="148356" y="3240000"/>
                </a:lnTo>
                <a:lnTo>
                  <a:pt x="276144" y="2663936"/>
                </a:lnTo>
                <a:lnTo>
                  <a:pt x="764256" y="2663936"/>
                </a:lnTo>
                <a:close/>
              </a:path>
            </a:pathLst>
          </a:custGeom>
          <a:solidFill>
            <a:srgbClr val="1ED0A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4" name="Isosceles Triangle 13">
            <a:extLst>
              <a:ext uri="{FF2B5EF4-FFF2-40B4-BE49-F238E27FC236}">
                <a16:creationId xmlns:a16="http://schemas.microsoft.com/office/drawing/2014/main" id="{2431A132-B47A-5D43-AD59-21D2819093C2}"/>
              </a:ext>
            </a:extLst>
          </p:cNvPr>
          <p:cNvSpPr/>
          <p:nvPr userDrawn="1"/>
        </p:nvSpPr>
        <p:spPr>
          <a:xfrm rot="10800000">
            <a:off x="831068" y="112474"/>
            <a:ext cx="261869" cy="532080"/>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rgbClr val="00BDFB"/>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5" name="Frame 17">
            <a:extLst>
              <a:ext uri="{FF2B5EF4-FFF2-40B4-BE49-F238E27FC236}">
                <a16:creationId xmlns:a16="http://schemas.microsoft.com/office/drawing/2014/main" id="{998AD26E-F8F8-D948-A213-73158BB11FD8}"/>
              </a:ext>
            </a:extLst>
          </p:cNvPr>
          <p:cNvSpPr/>
          <p:nvPr userDrawn="1"/>
        </p:nvSpPr>
        <p:spPr>
          <a:xfrm>
            <a:off x="136532" y="155252"/>
            <a:ext cx="448504" cy="348167"/>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rgbClr val="1ED0A6"/>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cs typeface="+mn-cs"/>
            </a:endParaRPr>
          </a:p>
        </p:txBody>
      </p:sp>
    </p:spTree>
    <p:extLst>
      <p:ext uri="{BB962C8B-B14F-4D97-AF65-F5344CB8AC3E}">
        <p14:creationId xmlns:p14="http://schemas.microsoft.com/office/powerpoint/2010/main" val="256076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صفحة فريق العمل">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LB">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LB"/>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322354" y="147176"/>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فريق العمل</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userDrawn="1"/>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8" name="Google Shape;374;p18">
            <a:extLst>
              <a:ext uri="{FF2B5EF4-FFF2-40B4-BE49-F238E27FC236}">
                <a16:creationId xmlns:a16="http://schemas.microsoft.com/office/drawing/2014/main" id="{C8EE9A64-8CE2-8E4E-9D63-922C2724D86C}"/>
              </a:ext>
            </a:extLst>
          </p:cNvPr>
          <p:cNvSpPr/>
          <p:nvPr userDrawn="1"/>
        </p:nvSpPr>
        <p:spPr>
          <a:xfrm>
            <a:off x="1476704" y="772427"/>
            <a:ext cx="1062037" cy="554037"/>
          </a:xfrm>
          <a:custGeom>
            <a:avLst/>
            <a:gdLst/>
            <a:ahLst/>
            <a:cxnLst/>
            <a:rect l="l" t="t" r="r" b="b"/>
            <a:pathLst>
              <a:path w="271" h="141" extrusionOk="0">
                <a:moveTo>
                  <a:pt x="196" y="133"/>
                </a:moveTo>
                <a:cubicBezTo>
                  <a:pt x="192" y="135"/>
                  <a:pt x="188" y="136"/>
                  <a:pt x="184" y="137"/>
                </a:cubicBezTo>
                <a:cubicBezTo>
                  <a:pt x="170" y="140"/>
                  <a:pt x="156" y="141"/>
                  <a:pt x="139" y="141"/>
                </a:cubicBezTo>
                <a:cubicBezTo>
                  <a:pt x="122" y="141"/>
                  <a:pt x="108" y="140"/>
                  <a:pt x="95" y="137"/>
                </a:cubicBezTo>
                <a:cubicBezTo>
                  <a:pt x="90" y="136"/>
                  <a:pt x="86" y="135"/>
                  <a:pt x="82" y="133"/>
                </a:cubicBezTo>
                <a:cubicBezTo>
                  <a:pt x="71" y="127"/>
                  <a:pt x="71" y="118"/>
                  <a:pt x="77" y="111"/>
                </a:cubicBezTo>
                <a:cubicBezTo>
                  <a:pt x="84" y="104"/>
                  <a:pt x="93" y="99"/>
                  <a:pt x="102" y="95"/>
                </a:cubicBezTo>
                <a:cubicBezTo>
                  <a:pt x="106" y="93"/>
                  <a:pt x="111" y="91"/>
                  <a:pt x="115" y="90"/>
                </a:cubicBezTo>
                <a:cubicBezTo>
                  <a:pt x="123" y="86"/>
                  <a:pt x="125" y="79"/>
                  <a:pt x="119" y="73"/>
                </a:cubicBezTo>
                <a:cubicBezTo>
                  <a:pt x="107" y="61"/>
                  <a:pt x="103" y="46"/>
                  <a:pt x="103" y="31"/>
                </a:cubicBezTo>
                <a:cubicBezTo>
                  <a:pt x="104" y="14"/>
                  <a:pt x="114" y="5"/>
                  <a:pt x="129" y="1"/>
                </a:cubicBezTo>
                <a:cubicBezTo>
                  <a:pt x="133" y="0"/>
                  <a:pt x="136" y="0"/>
                  <a:pt x="139" y="0"/>
                </a:cubicBezTo>
                <a:cubicBezTo>
                  <a:pt x="142" y="0"/>
                  <a:pt x="146" y="0"/>
                  <a:pt x="149" y="1"/>
                </a:cubicBezTo>
                <a:cubicBezTo>
                  <a:pt x="164" y="5"/>
                  <a:pt x="174" y="14"/>
                  <a:pt x="175" y="31"/>
                </a:cubicBezTo>
                <a:cubicBezTo>
                  <a:pt x="175" y="46"/>
                  <a:pt x="171" y="61"/>
                  <a:pt x="159" y="73"/>
                </a:cubicBezTo>
                <a:cubicBezTo>
                  <a:pt x="153" y="78"/>
                  <a:pt x="156" y="86"/>
                  <a:pt x="163" y="90"/>
                </a:cubicBezTo>
                <a:cubicBezTo>
                  <a:pt x="168" y="91"/>
                  <a:pt x="172" y="93"/>
                  <a:pt x="176" y="95"/>
                </a:cubicBezTo>
                <a:cubicBezTo>
                  <a:pt x="185" y="99"/>
                  <a:pt x="194" y="104"/>
                  <a:pt x="201" y="111"/>
                </a:cubicBezTo>
                <a:cubicBezTo>
                  <a:pt x="206" y="116"/>
                  <a:pt x="208" y="127"/>
                  <a:pt x="196" y="133"/>
                </a:cubicBezTo>
                <a:close/>
                <a:moveTo>
                  <a:pt x="267" y="120"/>
                </a:moveTo>
                <a:cubicBezTo>
                  <a:pt x="262" y="115"/>
                  <a:pt x="256" y="112"/>
                  <a:pt x="249" y="109"/>
                </a:cubicBezTo>
                <a:cubicBezTo>
                  <a:pt x="247" y="107"/>
                  <a:pt x="244" y="106"/>
                  <a:pt x="241" y="105"/>
                </a:cubicBezTo>
                <a:cubicBezTo>
                  <a:pt x="235" y="103"/>
                  <a:pt x="234" y="97"/>
                  <a:pt x="238" y="93"/>
                </a:cubicBezTo>
                <a:cubicBezTo>
                  <a:pt x="246" y="85"/>
                  <a:pt x="249" y="75"/>
                  <a:pt x="249" y="64"/>
                </a:cubicBezTo>
                <a:cubicBezTo>
                  <a:pt x="248" y="52"/>
                  <a:pt x="241" y="46"/>
                  <a:pt x="231" y="44"/>
                </a:cubicBezTo>
                <a:cubicBezTo>
                  <a:pt x="228" y="43"/>
                  <a:pt x="226" y="43"/>
                  <a:pt x="224" y="43"/>
                </a:cubicBezTo>
                <a:cubicBezTo>
                  <a:pt x="222" y="43"/>
                  <a:pt x="219" y="43"/>
                  <a:pt x="217" y="44"/>
                </a:cubicBezTo>
                <a:cubicBezTo>
                  <a:pt x="206" y="46"/>
                  <a:pt x="199" y="52"/>
                  <a:pt x="199" y="64"/>
                </a:cubicBezTo>
                <a:cubicBezTo>
                  <a:pt x="199" y="75"/>
                  <a:pt x="202" y="85"/>
                  <a:pt x="210" y="93"/>
                </a:cubicBezTo>
                <a:cubicBezTo>
                  <a:pt x="214" y="98"/>
                  <a:pt x="212" y="103"/>
                  <a:pt x="207" y="105"/>
                </a:cubicBezTo>
                <a:cubicBezTo>
                  <a:pt x="207" y="105"/>
                  <a:pt x="206" y="105"/>
                  <a:pt x="206" y="105"/>
                </a:cubicBezTo>
                <a:cubicBezTo>
                  <a:pt x="207" y="106"/>
                  <a:pt x="208" y="107"/>
                  <a:pt x="209" y="108"/>
                </a:cubicBezTo>
                <a:cubicBezTo>
                  <a:pt x="213" y="112"/>
                  <a:pt x="214" y="118"/>
                  <a:pt x="213" y="123"/>
                </a:cubicBezTo>
                <a:cubicBezTo>
                  <a:pt x="212" y="129"/>
                  <a:pt x="208" y="134"/>
                  <a:pt x="202" y="137"/>
                </a:cubicBezTo>
                <a:cubicBezTo>
                  <a:pt x="201" y="138"/>
                  <a:pt x="199" y="138"/>
                  <a:pt x="197" y="139"/>
                </a:cubicBezTo>
                <a:cubicBezTo>
                  <a:pt x="205" y="140"/>
                  <a:pt x="214" y="141"/>
                  <a:pt x="224" y="141"/>
                </a:cubicBezTo>
                <a:cubicBezTo>
                  <a:pt x="236" y="141"/>
                  <a:pt x="245" y="140"/>
                  <a:pt x="255" y="138"/>
                </a:cubicBezTo>
                <a:cubicBezTo>
                  <a:pt x="258" y="137"/>
                  <a:pt x="261" y="136"/>
                  <a:pt x="263" y="135"/>
                </a:cubicBezTo>
                <a:cubicBezTo>
                  <a:pt x="271" y="131"/>
                  <a:pt x="270" y="123"/>
                  <a:pt x="267" y="120"/>
                </a:cubicBezTo>
                <a:close/>
                <a:moveTo>
                  <a:pt x="64" y="123"/>
                </a:moveTo>
                <a:cubicBezTo>
                  <a:pt x="63" y="118"/>
                  <a:pt x="65" y="112"/>
                  <a:pt x="70" y="108"/>
                </a:cubicBezTo>
                <a:cubicBezTo>
                  <a:pt x="71" y="106"/>
                  <a:pt x="73" y="104"/>
                  <a:pt x="75" y="103"/>
                </a:cubicBezTo>
                <a:cubicBezTo>
                  <a:pt x="74" y="102"/>
                  <a:pt x="73" y="102"/>
                  <a:pt x="72" y="101"/>
                </a:cubicBezTo>
                <a:cubicBezTo>
                  <a:pt x="66" y="99"/>
                  <a:pt x="64" y="93"/>
                  <a:pt x="68" y="88"/>
                </a:cubicBezTo>
                <a:cubicBezTo>
                  <a:pt x="78" y="79"/>
                  <a:pt x="81" y="68"/>
                  <a:pt x="80" y="56"/>
                </a:cubicBezTo>
                <a:cubicBezTo>
                  <a:pt x="80" y="43"/>
                  <a:pt x="72" y="36"/>
                  <a:pt x="60" y="33"/>
                </a:cubicBezTo>
                <a:cubicBezTo>
                  <a:pt x="58" y="33"/>
                  <a:pt x="55" y="32"/>
                  <a:pt x="53" y="32"/>
                </a:cubicBezTo>
                <a:cubicBezTo>
                  <a:pt x="51" y="32"/>
                  <a:pt x="48" y="33"/>
                  <a:pt x="45" y="33"/>
                </a:cubicBezTo>
                <a:cubicBezTo>
                  <a:pt x="34" y="36"/>
                  <a:pt x="26" y="43"/>
                  <a:pt x="25" y="56"/>
                </a:cubicBezTo>
                <a:cubicBezTo>
                  <a:pt x="25" y="68"/>
                  <a:pt x="28" y="79"/>
                  <a:pt x="38" y="88"/>
                </a:cubicBezTo>
                <a:cubicBezTo>
                  <a:pt x="42" y="93"/>
                  <a:pt x="40" y="99"/>
                  <a:pt x="34" y="101"/>
                </a:cubicBezTo>
                <a:cubicBezTo>
                  <a:pt x="31" y="103"/>
                  <a:pt x="28" y="104"/>
                  <a:pt x="25" y="105"/>
                </a:cubicBezTo>
                <a:cubicBezTo>
                  <a:pt x="17" y="109"/>
                  <a:pt x="11" y="112"/>
                  <a:pt x="5" y="118"/>
                </a:cubicBezTo>
                <a:cubicBezTo>
                  <a:pt x="0" y="123"/>
                  <a:pt x="0" y="130"/>
                  <a:pt x="9" y="135"/>
                </a:cubicBezTo>
                <a:cubicBezTo>
                  <a:pt x="12" y="136"/>
                  <a:pt x="15" y="137"/>
                  <a:pt x="19" y="138"/>
                </a:cubicBezTo>
                <a:cubicBezTo>
                  <a:pt x="29" y="140"/>
                  <a:pt x="40" y="141"/>
                  <a:pt x="53" y="141"/>
                </a:cubicBezTo>
                <a:cubicBezTo>
                  <a:pt x="64" y="141"/>
                  <a:pt x="72" y="140"/>
                  <a:pt x="81" y="139"/>
                </a:cubicBezTo>
                <a:cubicBezTo>
                  <a:pt x="79" y="138"/>
                  <a:pt x="78" y="138"/>
                  <a:pt x="76" y="137"/>
                </a:cubicBezTo>
                <a:cubicBezTo>
                  <a:pt x="69" y="134"/>
                  <a:pt x="65" y="129"/>
                  <a:pt x="64" y="123"/>
                </a:cubicBezTo>
                <a:close/>
              </a:path>
            </a:pathLst>
          </a:custGeom>
          <a:solidFill>
            <a:schemeClr val="bg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chemeClr val="bg1"/>
              </a:solidFill>
              <a:effectLst/>
              <a:uLnTx/>
              <a:uFillTx/>
              <a:latin typeface="Calibri"/>
              <a:ea typeface="Calibri"/>
              <a:cs typeface="Calibri"/>
              <a:sym typeface="Calibri"/>
            </a:endParaRPr>
          </a:p>
        </p:txBody>
      </p:sp>
      <p:sp>
        <p:nvSpPr>
          <p:cNvPr id="17" name="Title 1"/>
          <p:cNvSpPr>
            <a:spLocks noGrp="1"/>
          </p:cNvSpPr>
          <p:nvPr>
            <p:ph type="title"/>
          </p:nvPr>
        </p:nvSpPr>
        <p:spPr>
          <a:xfrm>
            <a:off x="2635864" y="1596537"/>
            <a:ext cx="8209884" cy="676747"/>
          </a:xfrm>
          <a:prstGeom prst="rect">
            <a:avLst/>
          </a:prstGeom>
        </p:spPr>
        <p:txBody>
          <a:bodyPr/>
          <a:lstStyle>
            <a:lvl1pPr algn="r" rtl="1">
              <a:defRPr/>
            </a:lvl1pPr>
          </a:lstStyle>
          <a:p>
            <a:r>
              <a:rPr lang="en-US" dirty="0"/>
              <a:t>Click to edit Master title style</a:t>
            </a:r>
          </a:p>
        </p:txBody>
      </p:sp>
      <p:sp>
        <p:nvSpPr>
          <p:cNvPr id="19" name="Content Placeholder 2"/>
          <p:cNvSpPr>
            <a:spLocks noGrp="1"/>
          </p:cNvSpPr>
          <p:nvPr>
            <p:ph idx="1"/>
          </p:nvPr>
        </p:nvSpPr>
        <p:spPr>
          <a:xfrm>
            <a:off x="269508" y="1784764"/>
            <a:ext cx="11203756" cy="419234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21"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2"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Tree>
    <p:extLst>
      <p:ext uri="{BB962C8B-B14F-4D97-AF65-F5344CB8AC3E}">
        <p14:creationId xmlns:p14="http://schemas.microsoft.com/office/powerpoint/2010/main" val="257664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4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صفحة مقدمة الدرس">
    <p:spTree>
      <p:nvGrpSpPr>
        <p:cNvPr id="1" name=""/>
        <p:cNvGrpSpPr/>
        <p:nvPr/>
      </p:nvGrpSpPr>
      <p:grpSpPr>
        <a:xfrm>
          <a:off x="0" y="0"/>
          <a:ext cx="0" cy="0"/>
          <a:chOff x="0" y="0"/>
          <a:chExt cx="0" cy="0"/>
        </a:xfrm>
      </p:grpSpPr>
      <p:sp>
        <p:nvSpPr>
          <p:cNvPr id="14" name="그림 개체 틀 2">
            <a:extLst>
              <a:ext uri="{FF2B5EF4-FFF2-40B4-BE49-F238E27FC236}">
                <a16:creationId xmlns:a16="http://schemas.microsoft.com/office/drawing/2014/main" id="{545BA027-90AB-E146-8E4B-80C24C24C0AC}"/>
              </a:ext>
            </a:extLst>
          </p:cNvPr>
          <p:cNvSpPr>
            <a:spLocks noGrp="1"/>
          </p:cNvSpPr>
          <p:nvPr>
            <p:ph type="pic" sz="quarter" idx="65" hasCustomPrompt="1"/>
          </p:nvPr>
        </p:nvSpPr>
        <p:spPr>
          <a:xfrm>
            <a:off x="0" y="2854285"/>
            <a:ext cx="6096000" cy="27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115339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١">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46BD93E6-99D4-2940-9CA8-583B4268603F}"/>
              </a:ext>
            </a:extLst>
          </p:cNvPr>
          <p:cNvSpPr>
            <a:spLocks noChangeArrowheads="1"/>
          </p:cNvSpPr>
          <p:nvPr userDrawn="1"/>
        </p:nvSpPr>
        <p:spPr bwMode="auto">
          <a:xfrm>
            <a:off x="530225" y="1487488"/>
            <a:ext cx="1587500"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8" name="Rectangle 6">
            <a:extLst>
              <a:ext uri="{FF2B5EF4-FFF2-40B4-BE49-F238E27FC236}">
                <a16:creationId xmlns:a16="http://schemas.microsoft.com/office/drawing/2014/main" id="{DF584D97-CAC4-114A-A91D-8C2D6151CD52}"/>
              </a:ext>
            </a:extLst>
          </p:cNvPr>
          <p:cNvSpPr>
            <a:spLocks noChangeArrowheads="1"/>
          </p:cNvSpPr>
          <p:nvPr userDrawn="1"/>
        </p:nvSpPr>
        <p:spPr bwMode="auto">
          <a:xfrm>
            <a:off x="2117725" y="1487488"/>
            <a:ext cx="1589088"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 name="Rectangle 7">
            <a:extLst>
              <a:ext uri="{FF2B5EF4-FFF2-40B4-BE49-F238E27FC236}">
                <a16:creationId xmlns:a16="http://schemas.microsoft.com/office/drawing/2014/main" id="{0DB8AE25-93C1-914F-962A-3096199EB8E8}"/>
              </a:ext>
            </a:extLst>
          </p:cNvPr>
          <p:cNvSpPr>
            <a:spLocks noChangeArrowheads="1"/>
          </p:cNvSpPr>
          <p:nvPr userDrawn="1"/>
        </p:nvSpPr>
        <p:spPr bwMode="auto">
          <a:xfrm>
            <a:off x="3706813" y="1487488"/>
            <a:ext cx="1589087"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0" name="Rectangle 8">
            <a:extLst>
              <a:ext uri="{FF2B5EF4-FFF2-40B4-BE49-F238E27FC236}">
                <a16:creationId xmlns:a16="http://schemas.microsoft.com/office/drawing/2014/main" id="{29687454-B0D9-8541-9E1F-C91D6424791C}"/>
              </a:ext>
            </a:extLst>
          </p:cNvPr>
          <p:cNvSpPr>
            <a:spLocks noChangeArrowheads="1"/>
          </p:cNvSpPr>
          <p:nvPr userDrawn="1"/>
        </p:nvSpPr>
        <p:spPr bwMode="auto">
          <a:xfrm>
            <a:off x="5295900" y="1487488"/>
            <a:ext cx="1597025"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 name="Rectangle 9">
            <a:extLst>
              <a:ext uri="{FF2B5EF4-FFF2-40B4-BE49-F238E27FC236}">
                <a16:creationId xmlns:a16="http://schemas.microsoft.com/office/drawing/2014/main" id="{FD1130C0-B150-3945-A6BF-F3A65E1BC01D}"/>
              </a:ext>
            </a:extLst>
          </p:cNvPr>
          <p:cNvSpPr>
            <a:spLocks noChangeArrowheads="1"/>
          </p:cNvSpPr>
          <p:nvPr userDrawn="1"/>
        </p:nvSpPr>
        <p:spPr bwMode="auto">
          <a:xfrm>
            <a:off x="6892925" y="1487488"/>
            <a:ext cx="1589088"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Rectangle 10">
            <a:extLst>
              <a:ext uri="{FF2B5EF4-FFF2-40B4-BE49-F238E27FC236}">
                <a16:creationId xmlns:a16="http://schemas.microsoft.com/office/drawing/2014/main" id="{8E29CD0B-A23E-0C47-9091-C29D00F3A98A}"/>
              </a:ext>
            </a:extLst>
          </p:cNvPr>
          <p:cNvSpPr>
            <a:spLocks noChangeArrowheads="1"/>
          </p:cNvSpPr>
          <p:nvPr userDrawn="1"/>
        </p:nvSpPr>
        <p:spPr bwMode="auto">
          <a:xfrm>
            <a:off x="8482013" y="1487488"/>
            <a:ext cx="1589087"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13" name="Rectangle 11">
            <a:extLst>
              <a:ext uri="{FF2B5EF4-FFF2-40B4-BE49-F238E27FC236}">
                <a16:creationId xmlns:a16="http://schemas.microsoft.com/office/drawing/2014/main" id="{47AA004D-5B6C-C044-986A-11836F5508D5}"/>
              </a:ext>
            </a:extLst>
          </p:cNvPr>
          <p:cNvSpPr>
            <a:spLocks noChangeArrowheads="1"/>
          </p:cNvSpPr>
          <p:nvPr userDrawn="1"/>
        </p:nvSpPr>
        <p:spPr bwMode="auto">
          <a:xfrm>
            <a:off x="10071100" y="1487488"/>
            <a:ext cx="1587500" cy="849312"/>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 name="Rectangle 12">
            <a:extLst>
              <a:ext uri="{FF2B5EF4-FFF2-40B4-BE49-F238E27FC236}">
                <a16:creationId xmlns:a16="http://schemas.microsoft.com/office/drawing/2014/main" id="{FFB7D4D5-EBC0-DB43-A25B-15C35D00C76E}"/>
              </a:ext>
            </a:extLst>
          </p:cNvPr>
          <p:cNvSpPr>
            <a:spLocks noChangeArrowheads="1"/>
          </p:cNvSpPr>
          <p:nvPr userDrawn="1"/>
        </p:nvSpPr>
        <p:spPr bwMode="auto">
          <a:xfrm>
            <a:off x="530225" y="2336800"/>
            <a:ext cx="1587500"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 name="Rectangle 13">
            <a:extLst>
              <a:ext uri="{FF2B5EF4-FFF2-40B4-BE49-F238E27FC236}">
                <a16:creationId xmlns:a16="http://schemas.microsoft.com/office/drawing/2014/main" id="{786E57B8-9987-E542-B115-3A77EB6C5D79}"/>
              </a:ext>
            </a:extLst>
          </p:cNvPr>
          <p:cNvSpPr>
            <a:spLocks noChangeArrowheads="1"/>
          </p:cNvSpPr>
          <p:nvPr userDrawn="1"/>
        </p:nvSpPr>
        <p:spPr bwMode="auto">
          <a:xfrm>
            <a:off x="2117725" y="2336800"/>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 name="Rectangle 14">
            <a:extLst>
              <a:ext uri="{FF2B5EF4-FFF2-40B4-BE49-F238E27FC236}">
                <a16:creationId xmlns:a16="http://schemas.microsoft.com/office/drawing/2014/main" id="{E73A66EA-9CBD-5543-8F49-EA8C40270200}"/>
              </a:ext>
            </a:extLst>
          </p:cNvPr>
          <p:cNvSpPr>
            <a:spLocks noChangeArrowheads="1"/>
          </p:cNvSpPr>
          <p:nvPr userDrawn="1"/>
        </p:nvSpPr>
        <p:spPr bwMode="auto">
          <a:xfrm>
            <a:off x="3706813" y="2336800"/>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7" name="Rectangle 15">
            <a:extLst>
              <a:ext uri="{FF2B5EF4-FFF2-40B4-BE49-F238E27FC236}">
                <a16:creationId xmlns:a16="http://schemas.microsoft.com/office/drawing/2014/main" id="{F68407AA-7062-5A44-8D5A-0876DAC524D0}"/>
              </a:ext>
            </a:extLst>
          </p:cNvPr>
          <p:cNvSpPr>
            <a:spLocks noChangeArrowheads="1"/>
          </p:cNvSpPr>
          <p:nvPr userDrawn="1"/>
        </p:nvSpPr>
        <p:spPr bwMode="auto">
          <a:xfrm>
            <a:off x="5295900" y="2336800"/>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 name="Rectangle 16">
            <a:extLst>
              <a:ext uri="{FF2B5EF4-FFF2-40B4-BE49-F238E27FC236}">
                <a16:creationId xmlns:a16="http://schemas.microsoft.com/office/drawing/2014/main" id="{6C024FA5-ABFD-7747-9406-02FF24236CEB}"/>
              </a:ext>
            </a:extLst>
          </p:cNvPr>
          <p:cNvSpPr>
            <a:spLocks noChangeArrowheads="1"/>
          </p:cNvSpPr>
          <p:nvPr userDrawn="1"/>
        </p:nvSpPr>
        <p:spPr bwMode="auto">
          <a:xfrm>
            <a:off x="6892925" y="2336800"/>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9" name="Rectangle 17">
            <a:extLst>
              <a:ext uri="{FF2B5EF4-FFF2-40B4-BE49-F238E27FC236}">
                <a16:creationId xmlns:a16="http://schemas.microsoft.com/office/drawing/2014/main" id="{21063A47-6C4F-0C4D-A2CF-77A53C86A781}"/>
              </a:ext>
            </a:extLst>
          </p:cNvPr>
          <p:cNvSpPr>
            <a:spLocks noChangeArrowheads="1"/>
          </p:cNvSpPr>
          <p:nvPr userDrawn="1"/>
        </p:nvSpPr>
        <p:spPr bwMode="auto">
          <a:xfrm>
            <a:off x="8482013" y="2336800"/>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20" name="Rectangle 18">
            <a:extLst>
              <a:ext uri="{FF2B5EF4-FFF2-40B4-BE49-F238E27FC236}">
                <a16:creationId xmlns:a16="http://schemas.microsoft.com/office/drawing/2014/main" id="{C6320E64-DADB-2948-8CC5-71BFF75F21A2}"/>
              </a:ext>
            </a:extLst>
          </p:cNvPr>
          <p:cNvSpPr>
            <a:spLocks noChangeArrowheads="1"/>
          </p:cNvSpPr>
          <p:nvPr userDrawn="1"/>
        </p:nvSpPr>
        <p:spPr bwMode="auto">
          <a:xfrm>
            <a:off x="10071100" y="2336800"/>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1" name="Rectangle 19">
            <a:extLst>
              <a:ext uri="{FF2B5EF4-FFF2-40B4-BE49-F238E27FC236}">
                <a16:creationId xmlns:a16="http://schemas.microsoft.com/office/drawing/2014/main" id="{18078330-FBF3-6A43-8717-0CF88A6252FE}"/>
              </a:ext>
            </a:extLst>
          </p:cNvPr>
          <p:cNvSpPr>
            <a:spLocks noChangeArrowheads="1"/>
          </p:cNvSpPr>
          <p:nvPr userDrawn="1"/>
        </p:nvSpPr>
        <p:spPr bwMode="auto">
          <a:xfrm>
            <a:off x="530225" y="3184525"/>
            <a:ext cx="1587500"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Rectangle 20">
            <a:extLst>
              <a:ext uri="{FF2B5EF4-FFF2-40B4-BE49-F238E27FC236}">
                <a16:creationId xmlns:a16="http://schemas.microsoft.com/office/drawing/2014/main" id="{08AD1EBD-D564-6C46-B094-147089F4103E}"/>
              </a:ext>
            </a:extLst>
          </p:cNvPr>
          <p:cNvSpPr>
            <a:spLocks noChangeArrowheads="1"/>
          </p:cNvSpPr>
          <p:nvPr userDrawn="1"/>
        </p:nvSpPr>
        <p:spPr bwMode="auto">
          <a:xfrm>
            <a:off x="2117725" y="3184525"/>
            <a:ext cx="1589088"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3" name="Rectangle 21">
            <a:extLst>
              <a:ext uri="{FF2B5EF4-FFF2-40B4-BE49-F238E27FC236}">
                <a16:creationId xmlns:a16="http://schemas.microsoft.com/office/drawing/2014/main" id="{37DC27AC-574F-6B4B-A3AF-04FB2A5393CD}"/>
              </a:ext>
            </a:extLst>
          </p:cNvPr>
          <p:cNvSpPr>
            <a:spLocks noChangeArrowheads="1"/>
          </p:cNvSpPr>
          <p:nvPr userDrawn="1"/>
        </p:nvSpPr>
        <p:spPr bwMode="auto">
          <a:xfrm>
            <a:off x="3706813" y="3184525"/>
            <a:ext cx="1589087"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 name="Rectangle 22">
            <a:extLst>
              <a:ext uri="{FF2B5EF4-FFF2-40B4-BE49-F238E27FC236}">
                <a16:creationId xmlns:a16="http://schemas.microsoft.com/office/drawing/2014/main" id="{7462B692-165A-2945-AD9F-5B459B0E74B0}"/>
              </a:ext>
            </a:extLst>
          </p:cNvPr>
          <p:cNvSpPr>
            <a:spLocks noChangeArrowheads="1"/>
          </p:cNvSpPr>
          <p:nvPr userDrawn="1"/>
        </p:nvSpPr>
        <p:spPr bwMode="auto">
          <a:xfrm>
            <a:off x="5295900" y="3184525"/>
            <a:ext cx="1597025" cy="838200"/>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25" name="Rectangle 23">
            <a:extLst>
              <a:ext uri="{FF2B5EF4-FFF2-40B4-BE49-F238E27FC236}">
                <a16:creationId xmlns:a16="http://schemas.microsoft.com/office/drawing/2014/main" id="{ABC2DE60-5AE2-D74A-8FD0-D8C2E387FF8D}"/>
              </a:ext>
            </a:extLst>
          </p:cNvPr>
          <p:cNvSpPr>
            <a:spLocks noChangeArrowheads="1"/>
          </p:cNvSpPr>
          <p:nvPr userDrawn="1"/>
        </p:nvSpPr>
        <p:spPr bwMode="auto">
          <a:xfrm>
            <a:off x="6892925" y="3184525"/>
            <a:ext cx="1589088"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 name="Rectangle 24">
            <a:extLst>
              <a:ext uri="{FF2B5EF4-FFF2-40B4-BE49-F238E27FC236}">
                <a16:creationId xmlns:a16="http://schemas.microsoft.com/office/drawing/2014/main" id="{B5643668-5311-B04F-A2B7-269F10D55205}"/>
              </a:ext>
            </a:extLst>
          </p:cNvPr>
          <p:cNvSpPr>
            <a:spLocks noChangeArrowheads="1"/>
          </p:cNvSpPr>
          <p:nvPr userDrawn="1"/>
        </p:nvSpPr>
        <p:spPr bwMode="auto">
          <a:xfrm>
            <a:off x="8482013" y="3184525"/>
            <a:ext cx="1589087"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27" name="Rectangle 25">
            <a:extLst>
              <a:ext uri="{FF2B5EF4-FFF2-40B4-BE49-F238E27FC236}">
                <a16:creationId xmlns:a16="http://schemas.microsoft.com/office/drawing/2014/main" id="{5181F65D-D2CA-204D-8B2D-7FC52A6BC153}"/>
              </a:ext>
            </a:extLst>
          </p:cNvPr>
          <p:cNvSpPr>
            <a:spLocks noChangeArrowheads="1"/>
          </p:cNvSpPr>
          <p:nvPr userDrawn="1"/>
        </p:nvSpPr>
        <p:spPr bwMode="auto">
          <a:xfrm>
            <a:off x="10071100" y="3184525"/>
            <a:ext cx="1587500" cy="838200"/>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8" name="Rectangle 26">
            <a:extLst>
              <a:ext uri="{FF2B5EF4-FFF2-40B4-BE49-F238E27FC236}">
                <a16:creationId xmlns:a16="http://schemas.microsoft.com/office/drawing/2014/main" id="{005C91BD-38A3-0C44-813F-5C985EB7CC77}"/>
              </a:ext>
            </a:extLst>
          </p:cNvPr>
          <p:cNvSpPr>
            <a:spLocks noChangeArrowheads="1"/>
          </p:cNvSpPr>
          <p:nvPr userDrawn="1"/>
        </p:nvSpPr>
        <p:spPr bwMode="auto">
          <a:xfrm>
            <a:off x="530225" y="4022725"/>
            <a:ext cx="1587500"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9" name="Rectangle 27">
            <a:extLst>
              <a:ext uri="{FF2B5EF4-FFF2-40B4-BE49-F238E27FC236}">
                <a16:creationId xmlns:a16="http://schemas.microsoft.com/office/drawing/2014/main" id="{2FFA3763-EA95-3F43-9ED7-9A14FD11C6CB}"/>
              </a:ext>
            </a:extLst>
          </p:cNvPr>
          <p:cNvSpPr>
            <a:spLocks noChangeArrowheads="1"/>
          </p:cNvSpPr>
          <p:nvPr userDrawn="1"/>
        </p:nvSpPr>
        <p:spPr bwMode="auto">
          <a:xfrm>
            <a:off x="2117725" y="4022725"/>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0" name="Rectangle 28">
            <a:extLst>
              <a:ext uri="{FF2B5EF4-FFF2-40B4-BE49-F238E27FC236}">
                <a16:creationId xmlns:a16="http://schemas.microsoft.com/office/drawing/2014/main" id="{25D45BFC-CD1E-5248-ADEC-39E057CB884A}"/>
              </a:ext>
            </a:extLst>
          </p:cNvPr>
          <p:cNvSpPr>
            <a:spLocks noChangeArrowheads="1"/>
          </p:cNvSpPr>
          <p:nvPr userDrawn="1"/>
        </p:nvSpPr>
        <p:spPr bwMode="auto">
          <a:xfrm>
            <a:off x="3706813" y="4022725"/>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1" name="Rectangle 29">
            <a:extLst>
              <a:ext uri="{FF2B5EF4-FFF2-40B4-BE49-F238E27FC236}">
                <a16:creationId xmlns:a16="http://schemas.microsoft.com/office/drawing/2014/main" id="{9095FA32-DC99-B743-B712-2EC25D87D883}"/>
              </a:ext>
            </a:extLst>
          </p:cNvPr>
          <p:cNvSpPr>
            <a:spLocks noChangeArrowheads="1"/>
          </p:cNvSpPr>
          <p:nvPr userDrawn="1"/>
        </p:nvSpPr>
        <p:spPr bwMode="auto">
          <a:xfrm>
            <a:off x="5295900" y="4022725"/>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2" name="Rectangle 30">
            <a:extLst>
              <a:ext uri="{FF2B5EF4-FFF2-40B4-BE49-F238E27FC236}">
                <a16:creationId xmlns:a16="http://schemas.microsoft.com/office/drawing/2014/main" id="{1EF391BA-9FD3-D14D-8A7D-94A247087F4E}"/>
              </a:ext>
            </a:extLst>
          </p:cNvPr>
          <p:cNvSpPr>
            <a:spLocks noChangeArrowheads="1"/>
          </p:cNvSpPr>
          <p:nvPr userDrawn="1"/>
        </p:nvSpPr>
        <p:spPr bwMode="auto">
          <a:xfrm>
            <a:off x="6892925" y="4022725"/>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3" name="Rectangle 31">
            <a:extLst>
              <a:ext uri="{FF2B5EF4-FFF2-40B4-BE49-F238E27FC236}">
                <a16:creationId xmlns:a16="http://schemas.microsoft.com/office/drawing/2014/main" id="{E34944E5-3D9C-6E42-8F29-1079F14CC4E2}"/>
              </a:ext>
            </a:extLst>
          </p:cNvPr>
          <p:cNvSpPr>
            <a:spLocks noChangeArrowheads="1"/>
          </p:cNvSpPr>
          <p:nvPr userDrawn="1"/>
        </p:nvSpPr>
        <p:spPr bwMode="auto">
          <a:xfrm>
            <a:off x="8482013" y="4022725"/>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34" name="Rectangle 32">
            <a:extLst>
              <a:ext uri="{FF2B5EF4-FFF2-40B4-BE49-F238E27FC236}">
                <a16:creationId xmlns:a16="http://schemas.microsoft.com/office/drawing/2014/main" id="{A78E85C2-A30E-5340-BEE6-275391940BEE}"/>
              </a:ext>
            </a:extLst>
          </p:cNvPr>
          <p:cNvSpPr>
            <a:spLocks noChangeArrowheads="1"/>
          </p:cNvSpPr>
          <p:nvPr userDrawn="1"/>
        </p:nvSpPr>
        <p:spPr bwMode="auto">
          <a:xfrm>
            <a:off x="10071100" y="4022725"/>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5" name="Rectangle 33">
            <a:extLst>
              <a:ext uri="{FF2B5EF4-FFF2-40B4-BE49-F238E27FC236}">
                <a16:creationId xmlns:a16="http://schemas.microsoft.com/office/drawing/2014/main" id="{579F62D7-BFE7-1046-AA96-90CFD2270CF8}"/>
              </a:ext>
            </a:extLst>
          </p:cNvPr>
          <p:cNvSpPr>
            <a:spLocks noChangeArrowheads="1"/>
          </p:cNvSpPr>
          <p:nvPr userDrawn="1"/>
        </p:nvSpPr>
        <p:spPr bwMode="auto">
          <a:xfrm>
            <a:off x="530225" y="4870450"/>
            <a:ext cx="1587500"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6" name="Rectangle 34">
            <a:extLst>
              <a:ext uri="{FF2B5EF4-FFF2-40B4-BE49-F238E27FC236}">
                <a16:creationId xmlns:a16="http://schemas.microsoft.com/office/drawing/2014/main" id="{087715A0-0F16-5E44-92C5-A700CF85635A}"/>
              </a:ext>
            </a:extLst>
          </p:cNvPr>
          <p:cNvSpPr>
            <a:spLocks noChangeArrowheads="1"/>
          </p:cNvSpPr>
          <p:nvPr userDrawn="1"/>
        </p:nvSpPr>
        <p:spPr bwMode="auto">
          <a:xfrm>
            <a:off x="2117725" y="4870450"/>
            <a:ext cx="1589088"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 name="Rectangle 35">
            <a:extLst>
              <a:ext uri="{FF2B5EF4-FFF2-40B4-BE49-F238E27FC236}">
                <a16:creationId xmlns:a16="http://schemas.microsoft.com/office/drawing/2014/main" id="{AF6A53FE-4651-F940-AE50-5819758861C8}"/>
              </a:ext>
            </a:extLst>
          </p:cNvPr>
          <p:cNvSpPr>
            <a:spLocks noChangeArrowheads="1"/>
          </p:cNvSpPr>
          <p:nvPr userDrawn="1"/>
        </p:nvSpPr>
        <p:spPr bwMode="auto">
          <a:xfrm>
            <a:off x="3706813" y="4870450"/>
            <a:ext cx="1589087"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8" name="Rectangle 36">
            <a:extLst>
              <a:ext uri="{FF2B5EF4-FFF2-40B4-BE49-F238E27FC236}">
                <a16:creationId xmlns:a16="http://schemas.microsoft.com/office/drawing/2014/main" id="{3657433F-9390-824C-ADEE-372378658510}"/>
              </a:ext>
            </a:extLst>
          </p:cNvPr>
          <p:cNvSpPr>
            <a:spLocks noChangeArrowheads="1"/>
          </p:cNvSpPr>
          <p:nvPr userDrawn="1"/>
        </p:nvSpPr>
        <p:spPr bwMode="auto">
          <a:xfrm>
            <a:off x="5295900" y="4870450"/>
            <a:ext cx="1597025"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9" name="Rectangle 37">
            <a:extLst>
              <a:ext uri="{FF2B5EF4-FFF2-40B4-BE49-F238E27FC236}">
                <a16:creationId xmlns:a16="http://schemas.microsoft.com/office/drawing/2014/main" id="{6349BE8E-31DF-8E43-8489-FF69640F6794}"/>
              </a:ext>
            </a:extLst>
          </p:cNvPr>
          <p:cNvSpPr>
            <a:spLocks noChangeArrowheads="1"/>
          </p:cNvSpPr>
          <p:nvPr userDrawn="1"/>
        </p:nvSpPr>
        <p:spPr bwMode="auto">
          <a:xfrm>
            <a:off x="6892925" y="4870450"/>
            <a:ext cx="1589088"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0" name="Rectangle 38">
            <a:extLst>
              <a:ext uri="{FF2B5EF4-FFF2-40B4-BE49-F238E27FC236}">
                <a16:creationId xmlns:a16="http://schemas.microsoft.com/office/drawing/2014/main" id="{5F831D35-2C08-FD45-9768-1B3E8A635F26}"/>
              </a:ext>
            </a:extLst>
          </p:cNvPr>
          <p:cNvSpPr>
            <a:spLocks noChangeArrowheads="1"/>
          </p:cNvSpPr>
          <p:nvPr userDrawn="1"/>
        </p:nvSpPr>
        <p:spPr bwMode="auto">
          <a:xfrm>
            <a:off x="8482013" y="4870450"/>
            <a:ext cx="1589087"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41" name="Rectangle 39">
            <a:extLst>
              <a:ext uri="{FF2B5EF4-FFF2-40B4-BE49-F238E27FC236}">
                <a16:creationId xmlns:a16="http://schemas.microsoft.com/office/drawing/2014/main" id="{A9CD3CA8-8D17-3D48-B55C-7BFF06298735}"/>
              </a:ext>
            </a:extLst>
          </p:cNvPr>
          <p:cNvSpPr>
            <a:spLocks noChangeArrowheads="1"/>
          </p:cNvSpPr>
          <p:nvPr userDrawn="1"/>
        </p:nvSpPr>
        <p:spPr bwMode="auto">
          <a:xfrm>
            <a:off x="10071100" y="4870450"/>
            <a:ext cx="1587500" cy="849313"/>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2" name="Rectangle 40">
            <a:extLst>
              <a:ext uri="{FF2B5EF4-FFF2-40B4-BE49-F238E27FC236}">
                <a16:creationId xmlns:a16="http://schemas.microsoft.com/office/drawing/2014/main" id="{D556D34B-8C26-F04D-A6E1-D433D4D6E608}"/>
              </a:ext>
            </a:extLst>
          </p:cNvPr>
          <p:cNvSpPr>
            <a:spLocks noChangeArrowheads="1"/>
          </p:cNvSpPr>
          <p:nvPr userDrawn="1"/>
        </p:nvSpPr>
        <p:spPr bwMode="auto">
          <a:xfrm>
            <a:off x="530225" y="5719763"/>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43" name="Rectangle 41">
            <a:extLst>
              <a:ext uri="{FF2B5EF4-FFF2-40B4-BE49-F238E27FC236}">
                <a16:creationId xmlns:a16="http://schemas.microsoft.com/office/drawing/2014/main" id="{6911646D-2BCC-8C4C-9BAE-C3C675A64752}"/>
              </a:ext>
            </a:extLst>
          </p:cNvPr>
          <p:cNvSpPr>
            <a:spLocks noChangeArrowheads="1"/>
          </p:cNvSpPr>
          <p:nvPr userDrawn="1"/>
        </p:nvSpPr>
        <p:spPr bwMode="auto">
          <a:xfrm>
            <a:off x="2117725" y="5719763"/>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4" name="Rectangle 42">
            <a:extLst>
              <a:ext uri="{FF2B5EF4-FFF2-40B4-BE49-F238E27FC236}">
                <a16:creationId xmlns:a16="http://schemas.microsoft.com/office/drawing/2014/main" id="{C0FE1E04-A2DE-F64F-8847-5609B601F678}"/>
              </a:ext>
            </a:extLst>
          </p:cNvPr>
          <p:cNvSpPr>
            <a:spLocks noChangeArrowheads="1"/>
          </p:cNvSpPr>
          <p:nvPr userDrawn="1"/>
        </p:nvSpPr>
        <p:spPr bwMode="auto">
          <a:xfrm>
            <a:off x="3706813" y="5719763"/>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5" name="Rectangle 43">
            <a:extLst>
              <a:ext uri="{FF2B5EF4-FFF2-40B4-BE49-F238E27FC236}">
                <a16:creationId xmlns:a16="http://schemas.microsoft.com/office/drawing/2014/main" id="{E1618F53-FE0B-CC4A-A972-79803C8F93EF}"/>
              </a:ext>
            </a:extLst>
          </p:cNvPr>
          <p:cNvSpPr>
            <a:spLocks noChangeArrowheads="1"/>
          </p:cNvSpPr>
          <p:nvPr userDrawn="1"/>
        </p:nvSpPr>
        <p:spPr bwMode="auto">
          <a:xfrm>
            <a:off x="5295900" y="5719763"/>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6" name="Rectangle 44">
            <a:extLst>
              <a:ext uri="{FF2B5EF4-FFF2-40B4-BE49-F238E27FC236}">
                <a16:creationId xmlns:a16="http://schemas.microsoft.com/office/drawing/2014/main" id="{5338781B-21F4-D444-AF4E-D66FFC1B7616}"/>
              </a:ext>
            </a:extLst>
          </p:cNvPr>
          <p:cNvSpPr>
            <a:spLocks noChangeArrowheads="1"/>
          </p:cNvSpPr>
          <p:nvPr userDrawn="1"/>
        </p:nvSpPr>
        <p:spPr bwMode="auto">
          <a:xfrm>
            <a:off x="6892925" y="5719763"/>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7" name="Rectangle 45">
            <a:extLst>
              <a:ext uri="{FF2B5EF4-FFF2-40B4-BE49-F238E27FC236}">
                <a16:creationId xmlns:a16="http://schemas.microsoft.com/office/drawing/2014/main" id="{E9246DFE-8AC3-C148-8514-6FEF5BBC150A}"/>
              </a:ext>
            </a:extLst>
          </p:cNvPr>
          <p:cNvSpPr>
            <a:spLocks noChangeArrowheads="1"/>
          </p:cNvSpPr>
          <p:nvPr userDrawn="1"/>
        </p:nvSpPr>
        <p:spPr bwMode="auto">
          <a:xfrm>
            <a:off x="8482013" y="5719763"/>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48" name="Rectangle 46">
            <a:extLst>
              <a:ext uri="{FF2B5EF4-FFF2-40B4-BE49-F238E27FC236}">
                <a16:creationId xmlns:a16="http://schemas.microsoft.com/office/drawing/2014/main" id="{50700163-1DD2-0847-BDC2-1796840E020A}"/>
              </a:ext>
            </a:extLst>
          </p:cNvPr>
          <p:cNvSpPr>
            <a:spLocks noChangeArrowheads="1"/>
          </p:cNvSpPr>
          <p:nvPr userDrawn="1"/>
        </p:nvSpPr>
        <p:spPr bwMode="auto">
          <a:xfrm>
            <a:off x="10071100" y="5719763"/>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3397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٢">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CE56DCC6-46F4-094E-89BD-550DD256237D}"/>
              </a:ext>
            </a:extLst>
          </p:cNvPr>
          <p:cNvSpPr/>
          <p:nvPr userDrawn="1"/>
        </p:nvSpPr>
        <p:spPr>
          <a:xfrm>
            <a:off x="0" y="987552"/>
            <a:ext cx="12192000" cy="53090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3098174D-2227-914D-8A84-E038F69670E8}"/>
              </a:ext>
            </a:extLst>
          </p:cNvPr>
          <p:cNvSpPr/>
          <p:nvPr userDrawn="1"/>
        </p:nvSpPr>
        <p:spPr>
          <a:xfrm>
            <a:off x="4248055" y="3144377"/>
            <a:ext cx="430753" cy="431863"/>
          </a:xfrm>
          <a:custGeom>
            <a:avLst/>
            <a:gdLst>
              <a:gd name="connsiteX0" fmla="*/ 430753 w 430753"/>
              <a:gd name="connsiteY0" fmla="*/ 215932 h 431863"/>
              <a:gd name="connsiteX1" fmla="*/ 215377 w 430753"/>
              <a:gd name="connsiteY1" fmla="*/ 431863 h 431863"/>
              <a:gd name="connsiteX2" fmla="*/ 0 w 430753"/>
              <a:gd name="connsiteY2" fmla="*/ 215932 h 431863"/>
              <a:gd name="connsiteX3" fmla="*/ 215377 w 430753"/>
              <a:gd name="connsiteY3" fmla="*/ 0 h 431863"/>
              <a:gd name="connsiteX4" fmla="*/ 215472 w 430753"/>
              <a:gd name="connsiteY4" fmla="*/ 0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5"/>
                  <a:pt x="334326" y="431863"/>
                  <a:pt x="215377" y="431863"/>
                </a:cubicBezTo>
                <a:cubicBezTo>
                  <a:pt x="96427" y="431863"/>
                  <a:pt x="0" y="335185"/>
                  <a:pt x="0" y="215932"/>
                </a:cubicBezTo>
                <a:cubicBezTo>
                  <a:pt x="0" y="96679"/>
                  <a:pt x="96427" y="0"/>
                  <a:pt x="215377" y="0"/>
                </a:cubicBezTo>
                <a:cubicBezTo>
                  <a:pt x="215408" y="0"/>
                  <a:pt x="215440" y="0"/>
                  <a:pt x="215472" y="0"/>
                </a:cubicBezTo>
                <a:cubicBezTo>
                  <a:pt x="334384" y="57"/>
                  <a:pt x="430753" y="96717"/>
                  <a:pt x="430753" y="215932"/>
                </a:cubicBezTo>
                <a:close/>
              </a:path>
            </a:pathLst>
          </a:custGeom>
          <a:solidFill>
            <a:schemeClr val="bg2"/>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A36800BE-CD59-634F-8B2E-FC220ED3270E}"/>
              </a:ext>
            </a:extLst>
          </p:cNvPr>
          <p:cNvSpPr/>
          <p:nvPr userDrawn="1"/>
        </p:nvSpPr>
        <p:spPr>
          <a:xfrm>
            <a:off x="7516516" y="3144377"/>
            <a:ext cx="430753" cy="431863"/>
          </a:xfrm>
          <a:custGeom>
            <a:avLst/>
            <a:gdLst>
              <a:gd name="connsiteX0" fmla="*/ 430753 w 430753"/>
              <a:gd name="connsiteY0" fmla="*/ 215932 h 431863"/>
              <a:gd name="connsiteX1" fmla="*/ 215377 w 430753"/>
              <a:gd name="connsiteY1" fmla="*/ 431863 h 431863"/>
              <a:gd name="connsiteX2" fmla="*/ 0 w 430753"/>
              <a:gd name="connsiteY2" fmla="*/ 215932 h 431863"/>
              <a:gd name="connsiteX3" fmla="*/ 215377 w 430753"/>
              <a:gd name="connsiteY3" fmla="*/ 0 h 431863"/>
              <a:gd name="connsiteX4" fmla="*/ 430753 w 430753"/>
              <a:gd name="connsiteY4" fmla="*/ 215932 h 43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53" h="431863">
                <a:moveTo>
                  <a:pt x="430753" y="215932"/>
                </a:moveTo>
                <a:cubicBezTo>
                  <a:pt x="430753" y="335185"/>
                  <a:pt x="334323" y="431863"/>
                  <a:pt x="215377" y="431863"/>
                </a:cubicBezTo>
                <a:cubicBezTo>
                  <a:pt x="96430" y="431863"/>
                  <a:pt x="0" y="335185"/>
                  <a:pt x="0" y="215932"/>
                </a:cubicBezTo>
                <a:cubicBezTo>
                  <a:pt x="0" y="96679"/>
                  <a:pt x="96430" y="0"/>
                  <a:pt x="215377" y="0"/>
                </a:cubicBezTo>
                <a:cubicBezTo>
                  <a:pt x="334323" y="0"/>
                  <a:pt x="430753" y="96679"/>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a:extLst>
              <a:ext uri="{FF2B5EF4-FFF2-40B4-BE49-F238E27FC236}">
                <a16:creationId xmlns:a16="http://schemas.microsoft.com/office/drawing/2014/main" id="{2B2784CF-0341-B146-B18B-B7F01A91C1D2}"/>
              </a:ext>
            </a:extLst>
          </p:cNvPr>
          <p:cNvSpPr/>
          <p:nvPr userDrawn="1"/>
        </p:nvSpPr>
        <p:spPr>
          <a:xfrm>
            <a:off x="7054126" y="2014140"/>
            <a:ext cx="430753" cy="431863"/>
          </a:xfrm>
          <a:custGeom>
            <a:avLst/>
            <a:gdLst>
              <a:gd name="connsiteX0" fmla="*/ 430753 w 430753"/>
              <a:gd name="connsiteY0" fmla="*/ 215837 h 431863"/>
              <a:gd name="connsiteX1" fmla="*/ 215472 w 430753"/>
              <a:gd name="connsiteY1" fmla="*/ 431864 h 431863"/>
              <a:gd name="connsiteX2" fmla="*/ 0 w 430753"/>
              <a:gd name="connsiteY2" fmla="*/ 216027 h 431863"/>
              <a:gd name="connsiteX3" fmla="*/ 215187 w 430753"/>
              <a:gd name="connsiteY3" fmla="*/ 0 h 431863"/>
              <a:gd name="connsiteX4" fmla="*/ 430753 w 430753"/>
              <a:gd name="connsiteY4" fmla="*/ 215741 h 431863"/>
              <a:gd name="connsiteX5" fmla="*/ 430753 w 430753"/>
              <a:gd name="connsiteY5" fmla="*/ 215837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837"/>
                </a:moveTo>
                <a:cubicBezTo>
                  <a:pt x="430810" y="335093"/>
                  <a:pt x="334418" y="431811"/>
                  <a:pt x="215472" y="431864"/>
                </a:cubicBezTo>
                <a:cubicBezTo>
                  <a:pt x="96525" y="431916"/>
                  <a:pt x="57" y="335283"/>
                  <a:pt x="0" y="216027"/>
                </a:cubicBezTo>
                <a:cubicBezTo>
                  <a:pt x="-57" y="96808"/>
                  <a:pt x="96278" y="106"/>
                  <a:pt x="215187" y="0"/>
                </a:cubicBezTo>
                <a:cubicBezTo>
                  <a:pt x="334133" y="-105"/>
                  <a:pt x="430649" y="96486"/>
                  <a:pt x="430753" y="215741"/>
                </a:cubicBezTo>
                <a:cubicBezTo>
                  <a:pt x="430753" y="215773"/>
                  <a:pt x="430753" y="215805"/>
                  <a:pt x="430753" y="215837"/>
                </a:cubicBezTo>
                <a:close/>
              </a:path>
            </a:pathLst>
          </a:custGeom>
          <a:solidFill>
            <a:schemeClr val="bg2"/>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2A35EC0B-65AF-7345-BDFC-7C4F2B70F32E}"/>
              </a:ext>
            </a:extLst>
          </p:cNvPr>
          <p:cNvSpPr/>
          <p:nvPr userDrawn="1"/>
        </p:nvSpPr>
        <p:spPr>
          <a:xfrm>
            <a:off x="7054126" y="4309665"/>
            <a:ext cx="430753" cy="431863"/>
          </a:xfrm>
          <a:custGeom>
            <a:avLst/>
            <a:gdLst>
              <a:gd name="connsiteX0" fmla="*/ 430753 w 430753"/>
              <a:gd name="connsiteY0" fmla="*/ 215836 h 431863"/>
              <a:gd name="connsiteX1" fmla="*/ 215472 w 430753"/>
              <a:gd name="connsiteY1" fmla="*/ 431864 h 431863"/>
              <a:gd name="connsiteX2" fmla="*/ 0 w 430753"/>
              <a:gd name="connsiteY2" fmla="*/ 216027 h 431863"/>
              <a:gd name="connsiteX3" fmla="*/ 215187 w 430753"/>
              <a:gd name="connsiteY3" fmla="*/ 0 h 431863"/>
              <a:gd name="connsiteX4" fmla="*/ 430753 w 430753"/>
              <a:gd name="connsiteY4" fmla="*/ 215741 h 431863"/>
              <a:gd name="connsiteX5" fmla="*/ 430753 w 430753"/>
              <a:gd name="connsiteY5" fmla="*/ 215836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836"/>
                </a:moveTo>
                <a:cubicBezTo>
                  <a:pt x="430810" y="335090"/>
                  <a:pt x="334418" y="431806"/>
                  <a:pt x="215472" y="431864"/>
                </a:cubicBezTo>
                <a:cubicBezTo>
                  <a:pt x="96525" y="431921"/>
                  <a:pt x="57" y="335280"/>
                  <a:pt x="0" y="216027"/>
                </a:cubicBezTo>
                <a:cubicBezTo>
                  <a:pt x="-57" y="96812"/>
                  <a:pt x="96278" y="105"/>
                  <a:pt x="215187" y="0"/>
                </a:cubicBezTo>
                <a:cubicBezTo>
                  <a:pt x="334133" y="-105"/>
                  <a:pt x="430649" y="96488"/>
                  <a:pt x="430753" y="215741"/>
                </a:cubicBezTo>
                <a:cubicBezTo>
                  <a:pt x="430753" y="215770"/>
                  <a:pt x="430753" y="215808"/>
                  <a:pt x="430753" y="215836"/>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69B1766A-299C-B14C-8EBA-B500DCE2D968}"/>
              </a:ext>
            </a:extLst>
          </p:cNvPr>
          <p:cNvSpPr/>
          <p:nvPr userDrawn="1"/>
        </p:nvSpPr>
        <p:spPr>
          <a:xfrm>
            <a:off x="4669497" y="2057384"/>
            <a:ext cx="430753" cy="431863"/>
          </a:xfrm>
          <a:custGeom>
            <a:avLst/>
            <a:gdLst>
              <a:gd name="connsiteX0" fmla="*/ 430753 w 430753"/>
              <a:gd name="connsiteY0" fmla="*/ 215932 h 431863"/>
              <a:gd name="connsiteX1" fmla="*/ 215377 w 430753"/>
              <a:gd name="connsiteY1" fmla="*/ 431864 h 431863"/>
              <a:gd name="connsiteX2" fmla="*/ 0 w 430753"/>
              <a:gd name="connsiteY2" fmla="*/ 215932 h 431863"/>
              <a:gd name="connsiteX3" fmla="*/ 215187 w 430753"/>
              <a:gd name="connsiteY3" fmla="*/ 0 h 431863"/>
              <a:gd name="connsiteX4" fmla="*/ 430753 w 430753"/>
              <a:gd name="connsiteY4" fmla="*/ 215741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8"/>
                  <a:pt x="334326" y="431864"/>
                  <a:pt x="215377" y="431864"/>
                </a:cubicBezTo>
                <a:cubicBezTo>
                  <a:pt x="96427" y="431864"/>
                  <a:pt x="0" y="335188"/>
                  <a:pt x="0" y="215932"/>
                </a:cubicBezTo>
                <a:cubicBezTo>
                  <a:pt x="0" y="96750"/>
                  <a:pt x="96311" y="105"/>
                  <a:pt x="215187" y="0"/>
                </a:cubicBezTo>
                <a:cubicBezTo>
                  <a:pt x="334136" y="-105"/>
                  <a:pt x="430649" y="96485"/>
                  <a:pt x="430753" y="215741"/>
                </a:cubicBezTo>
                <a:cubicBezTo>
                  <a:pt x="430753" y="215805"/>
                  <a:pt x="430753" y="215868"/>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1E63FA07-373E-704A-A410-68EF446712F4}"/>
              </a:ext>
            </a:extLst>
          </p:cNvPr>
          <p:cNvSpPr/>
          <p:nvPr userDrawn="1"/>
        </p:nvSpPr>
        <p:spPr>
          <a:xfrm>
            <a:off x="4673678" y="4260516"/>
            <a:ext cx="430753" cy="431863"/>
          </a:xfrm>
          <a:custGeom>
            <a:avLst/>
            <a:gdLst>
              <a:gd name="connsiteX0" fmla="*/ 430753 w 430753"/>
              <a:gd name="connsiteY0" fmla="*/ 215932 h 431863"/>
              <a:gd name="connsiteX1" fmla="*/ 215377 w 430753"/>
              <a:gd name="connsiteY1" fmla="*/ 431864 h 431863"/>
              <a:gd name="connsiteX2" fmla="*/ 0 w 430753"/>
              <a:gd name="connsiteY2" fmla="*/ 215932 h 431863"/>
              <a:gd name="connsiteX3" fmla="*/ 215377 w 430753"/>
              <a:gd name="connsiteY3" fmla="*/ 0 h 431863"/>
              <a:gd name="connsiteX4" fmla="*/ 430753 w 430753"/>
              <a:gd name="connsiteY4" fmla="*/ 215741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5"/>
                  <a:pt x="334326" y="431864"/>
                  <a:pt x="215377" y="431864"/>
                </a:cubicBezTo>
                <a:cubicBezTo>
                  <a:pt x="96427" y="431864"/>
                  <a:pt x="0" y="335185"/>
                  <a:pt x="0" y="215932"/>
                </a:cubicBezTo>
                <a:cubicBezTo>
                  <a:pt x="0" y="96679"/>
                  <a:pt x="96427" y="0"/>
                  <a:pt x="215377" y="0"/>
                </a:cubicBezTo>
                <a:cubicBezTo>
                  <a:pt x="334274" y="-57"/>
                  <a:pt x="430701" y="96536"/>
                  <a:pt x="430753" y="215741"/>
                </a:cubicBezTo>
                <a:cubicBezTo>
                  <a:pt x="430753" y="215808"/>
                  <a:pt x="430753" y="215865"/>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8">
            <a:extLst>
              <a:ext uri="{FF2B5EF4-FFF2-40B4-BE49-F238E27FC236}">
                <a16:creationId xmlns:a16="http://schemas.microsoft.com/office/drawing/2014/main" id="{390C5198-6B72-2944-8749-6ACD4BC5E7A7}"/>
              </a:ext>
            </a:extLst>
          </p:cNvPr>
          <p:cNvSpPr/>
          <p:nvPr userDrawn="1"/>
        </p:nvSpPr>
        <p:spPr>
          <a:xfrm>
            <a:off x="4449132" y="1690777"/>
            <a:ext cx="3263556" cy="4174764"/>
          </a:xfrm>
          <a:custGeom>
            <a:avLst/>
            <a:gdLst>
              <a:gd name="connsiteX0" fmla="*/ 1631778 w 3263556"/>
              <a:gd name="connsiteY0" fmla="*/ 0 h 4174764"/>
              <a:gd name="connsiteX1" fmla="*/ 3263556 w 3263556"/>
              <a:gd name="connsiteY1" fmla="*/ 1683834 h 4174764"/>
              <a:gd name="connsiteX2" fmla="*/ 2544121 w 3263556"/>
              <a:gd name="connsiteY2" fmla="*/ 3080096 h 4174764"/>
              <a:gd name="connsiteX3" fmla="*/ 2528373 w 3263556"/>
              <a:gd name="connsiteY3" fmla="*/ 3089968 h 4174764"/>
              <a:gd name="connsiteX4" fmla="*/ 2208145 w 3263556"/>
              <a:gd name="connsiteY4" fmla="*/ 3550295 h 4174764"/>
              <a:gd name="connsiteX5" fmla="*/ 2219296 w 3263556"/>
              <a:gd name="connsiteY5" fmla="*/ 4163612 h 4174764"/>
              <a:gd name="connsiteX6" fmla="*/ 1059569 w 3263556"/>
              <a:gd name="connsiteY6" fmla="*/ 4174764 h 4174764"/>
              <a:gd name="connsiteX7" fmla="*/ 1059569 w 3263556"/>
              <a:gd name="connsiteY7" fmla="*/ 3461086 h 4174764"/>
              <a:gd name="connsiteX8" fmla="*/ 785943 w 3263556"/>
              <a:gd name="connsiteY8" fmla="*/ 3121789 h 4174764"/>
              <a:gd name="connsiteX9" fmla="*/ 719435 w 3263556"/>
              <a:gd name="connsiteY9" fmla="*/ 3080096 h 4174764"/>
              <a:gd name="connsiteX10" fmla="*/ 0 w 3263556"/>
              <a:gd name="connsiteY10" fmla="*/ 1683834 h 4174764"/>
              <a:gd name="connsiteX11" fmla="*/ 1631778 w 3263556"/>
              <a:gd name="connsiteY11" fmla="*/ 0 h 417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3556" h="4174764">
                <a:moveTo>
                  <a:pt x="1631778" y="0"/>
                </a:moveTo>
                <a:cubicBezTo>
                  <a:pt x="2532984" y="0"/>
                  <a:pt x="3263556" y="753878"/>
                  <a:pt x="3263556" y="1683834"/>
                </a:cubicBezTo>
                <a:cubicBezTo>
                  <a:pt x="3263556" y="2265056"/>
                  <a:pt x="2978177" y="2777498"/>
                  <a:pt x="2544121" y="3080096"/>
                </a:cubicBezTo>
                <a:lnTo>
                  <a:pt x="2528373" y="3089968"/>
                </a:lnTo>
                <a:lnTo>
                  <a:pt x="2208145" y="3550295"/>
                </a:lnTo>
                <a:lnTo>
                  <a:pt x="2219296" y="4163612"/>
                </a:lnTo>
                <a:lnTo>
                  <a:pt x="1059569" y="4174764"/>
                </a:lnTo>
                <a:lnTo>
                  <a:pt x="1059569" y="3461086"/>
                </a:lnTo>
                <a:lnTo>
                  <a:pt x="785943" y="3121789"/>
                </a:lnTo>
                <a:lnTo>
                  <a:pt x="719435" y="3080096"/>
                </a:lnTo>
                <a:cubicBezTo>
                  <a:pt x="285379" y="2777498"/>
                  <a:pt x="0" y="2265056"/>
                  <a:pt x="0" y="1683834"/>
                </a:cubicBezTo>
                <a:cubicBezTo>
                  <a:pt x="0" y="753878"/>
                  <a:pt x="730572" y="0"/>
                  <a:pt x="1631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67">
            <a:extLst>
              <a:ext uri="{FF2B5EF4-FFF2-40B4-BE49-F238E27FC236}">
                <a16:creationId xmlns:a16="http://schemas.microsoft.com/office/drawing/2014/main" id="{A946953B-DC16-B04D-B6DC-73BB2FF4CE64}"/>
              </a:ext>
            </a:extLst>
          </p:cNvPr>
          <p:cNvSpPr/>
          <p:nvPr userDrawn="1"/>
        </p:nvSpPr>
        <p:spPr>
          <a:xfrm>
            <a:off x="4406511" y="1671337"/>
            <a:ext cx="3382206" cy="5186663"/>
          </a:xfrm>
          <a:custGeom>
            <a:avLst/>
            <a:gdLst>
              <a:gd name="connsiteX0" fmla="*/ 1691103 w 3382206"/>
              <a:gd name="connsiteY0" fmla="*/ 0 h 5186663"/>
              <a:gd name="connsiteX1" fmla="*/ 3382195 w 3382206"/>
              <a:gd name="connsiteY1" fmla="*/ 1695450 h 5186663"/>
              <a:gd name="connsiteX2" fmla="*/ 2858907 w 3382206"/>
              <a:gd name="connsiteY2" fmla="*/ 2921699 h 5186663"/>
              <a:gd name="connsiteX3" fmla="*/ 2316807 w 3382206"/>
              <a:gd name="connsiteY3" fmla="*/ 3644646 h 5186663"/>
              <a:gd name="connsiteX4" fmla="*/ 2316807 w 3382206"/>
              <a:gd name="connsiteY4" fmla="*/ 4057555 h 5186663"/>
              <a:gd name="connsiteX5" fmla="*/ 2301606 w 3382206"/>
              <a:gd name="connsiteY5" fmla="*/ 4127945 h 5186663"/>
              <a:gd name="connsiteX6" fmla="*/ 2334773 w 3382206"/>
              <a:gd name="connsiteY6" fmla="*/ 4148157 h 5186663"/>
              <a:gd name="connsiteX7" fmla="*/ 2358609 w 3382206"/>
              <a:gd name="connsiteY7" fmla="*/ 4362355 h 5186663"/>
              <a:gd name="connsiteX8" fmla="*/ 2358609 w 3382206"/>
              <a:gd name="connsiteY8" fmla="*/ 4552855 h 5186663"/>
              <a:gd name="connsiteX9" fmla="*/ 2358609 w 3382206"/>
              <a:gd name="connsiteY9" fmla="*/ 4743355 h 5186663"/>
              <a:gd name="connsiteX10" fmla="*/ 2391956 w 3382206"/>
              <a:gd name="connsiteY10" fmla="*/ 4838509 h 5186663"/>
              <a:gd name="connsiteX11" fmla="*/ 2240043 w 3382206"/>
              <a:gd name="connsiteY11" fmla="*/ 4991005 h 5186663"/>
              <a:gd name="connsiteX12" fmla="*/ 1997495 w 3382206"/>
              <a:gd name="connsiteY12" fmla="*/ 4991005 h 5186663"/>
              <a:gd name="connsiteX13" fmla="*/ 1997495 w 3382206"/>
              <a:gd name="connsiteY13" fmla="*/ 5186663 h 5186663"/>
              <a:gd name="connsiteX14" fmla="*/ 1883489 w 3382206"/>
              <a:gd name="connsiteY14" fmla="*/ 5186663 h 5186663"/>
              <a:gd name="connsiteX15" fmla="*/ 1883489 w 3382206"/>
              <a:gd name="connsiteY15" fmla="*/ 4933855 h 5186663"/>
              <a:gd name="connsiteX16" fmla="*/ 1940492 w 3382206"/>
              <a:gd name="connsiteY16" fmla="*/ 4876705 h 5186663"/>
              <a:gd name="connsiteX17" fmla="*/ 2240043 w 3382206"/>
              <a:gd name="connsiteY17" fmla="*/ 4876705 h 5186663"/>
              <a:gd name="connsiteX18" fmla="*/ 2278045 w 3382206"/>
              <a:gd name="connsiteY18" fmla="*/ 4838605 h 5186663"/>
              <a:gd name="connsiteX19" fmla="*/ 2240043 w 3382206"/>
              <a:gd name="connsiteY19" fmla="*/ 4800505 h 5186663"/>
              <a:gd name="connsiteX20" fmla="*/ 1940492 w 3382206"/>
              <a:gd name="connsiteY20" fmla="*/ 4800505 h 5186663"/>
              <a:gd name="connsiteX21" fmla="*/ 1883489 w 3382206"/>
              <a:gd name="connsiteY21" fmla="*/ 4743355 h 5186663"/>
              <a:gd name="connsiteX22" fmla="*/ 1940492 w 3382206"/>
              <a:gd name="connsiteY22" fmla="*/ 4686205 h 5186663"/>
              <a:gd name="connsiteX23" fmla="*/ 2240043 w 3382206"/>
              <a:gd name="connsiteY23" fmla="*/ 4686205 h 5186663"/>
              <a:gd name="connsiteX24" fmla="*/ 2278045 w 3382206"/>
              <a:gd name="connsiteY24" fmla="*/ 4648105 h 5186663"/>
              <a:gd name="connsiteX25" fmla="*/ 2240043 w 3382206"/>
              <a:gd name="connsiteY25" fmla="*/ 4610005 h 5186663"/>
              <a:gd name="connsiteX26" fmla="*/ 1940492 w 3382206"/>
              <a:gd name="connsiteY26" fmla="*/ 4610005 h 5186663"/>
              <a:gd name="connsiteX27" fmla="*/ 1883489 w 3382206"/>
              <a:gd name="connsiteY27" fmla="*/ 4552855 h 5186663"/>
              <a:gd name="connsiteX28" fmla="*/ 1940492 w 3382206"/>
              <a:gd name="connsiteY28" fmla="*/ 4495705 h 5186663"/>
              <a:gd name="connsiteX29" fmla="*/ 2240043 w 3382206"/>
              <a:gd name="connsiteY29" fmla="*/ 4495705 h 5186663"/>
              <a:gd name="connsiteX30" fmla="*/ 2278045 w 3382206"/>
              <a:gd name="connsiteY30" fmla="*/ 4457605 h 5186663"/>
              <a:gd name="connsiteX31" fmla="*/ 2240043 w 3382206"/>
              <a:gd name="connsiteY31" fmla="*/ 4419505 h 5186663"/>
              <a:gd name="connsiteX32" fmla="*/ 1940492 w 3382206"/>
              <a:gd name="connsiteY32" fmla="*/ 4419505 h 5186663"/>
              <a:gd name="connsiteX33" fmla="*/ 1883489 w 3382206"/>
              <a:gd name="connsiteY33" fmla="*/ 4362355 h 5186663"/>
              <a:gd name="connsiteX34" fmla="*/ 1940492 w 3382206"/>
              <a:gd name="connsiteY34" fmla="*/ 4305205 h 5186663"/>
              <a:gd name="connsiteX35" fmla="*/ 2240043 w 3382206"/>
              <a:gd name="connsiteY35" fmla="*/ 4305205 h 5186663"/>
              <a:gd name="connsiteX36" fmla="*/ 2278045 w 3382206"/>
              <a:gd name="connsiteY36" fmla="*/ 4267105 h 5186663"/>
              <a:gd name="connsiteX37" fmla="*/ 2240043 w 3382206"/>
              <a:gd name="connsiteY37" fmla="*/ 4229005 h 5186663"/>
              <a:gd name="connsiteX38" fmla="*/ 1940492 w 3382206"/>
              <a:gd name="connsiteY38" fmla="*/ 4229005 h 5186663"/>
              <a:gd name="connsiteX39" fmla="*/ 1883489 w 3382206"/>
              <a:gd name="connsiteY39" fmla="*/ 4171855 h 5186663"/>
              <a:gd name="connsiteX40" fmla="*/ 1940492 w 3382206"/>
              <a:gd name="connsiteY40" fmla="*/ 4114705 h 5186663"/>
              <a:gd name="connsiteX41" fmla="*/ 2145798 w 3382206"/>
              <a:gd name="connsiteY41" fmla="*/ 4114705 h 5186663"/>
              <a:gd name="connsiteX42" fmla="*/ 2202801 w 3382206"/>
              <a:gd name="connsiteY42" fmla="*/ 4057555 h 5186663"/>
              <a:gd name="connsiteX43" fmla="*/ 2202801 w 3382206"/>
              <a:gd name="connsiteY43" fmla="*/ 3644646 h 5186663"/>
              <a:gd name="connsiteX44" fmla="*/ 2780147 w 3382206"/>
              <a:gd name="connsiteY44" fmla="*/ 2839117 h 5186663"/>
              <a:gd name="connsiteX45" fmla="*/ 3268189 w 3382206"/>
              <a:gd name="connsiteY45" fmla="*/ 1695450 h 5186663"/>
              <a:gd name="connsiteX46" fmla="*/ 1691103 w 3382206"/>
              <a:gd name="connsiteY46" fmla="*/ 114300 h 5186663"/>
              <a:gd name="connsiteX47" fmla="*/ 114018 w 3382206"/>
              <a:gd name="connsiteY47" fmla="*/ 1695450 h 5186663"/>
              <a:gd name="connsiteX48" fmla="*/ 602059 w 3382206"/>
              <a:gd name="connsiteY48" fmla="*/ 2839022 h 5186663"/>
              <a:gd name="connsiteX49" fmla="*/ 1179406 w 3382206"/>
              <a:gd name="connsiteY49" fmla="*/ 3644646 h 5186663"/>
              <a:gd name="connsiteX50" fmla="*/ 1179406 w 3382206"/>
              <a:gd name="connsiteY50" fmla="*/ 4057555 h 5186663"/>
              <a:gd name="connsiteX51" fmla="*/ 1236409 w 3382206"/>
              <a:gd name="connsiteY51" fmla="*/ 4114705 h 5186663"/>
              <a:gd name="connsiteX52" fmla="*/ 1460146 w 3382206"/>
              <a:gd name="connsiteY52" fmla="*/ 4114705 h 5186663"/>
              <a:gd name="connsiteX53" fmla="*/ 1517149 w 3382206"/>
              <a:gd name="connsiteY53" fmla="*/ 4171855 h 5186663"/>
              <a:gd name="connsiteX54" fmla="*/ 1460146 w 3382206"/>
              <a:gd name="connsiteY54" fmla="*/ 4229005 h 5186663"/>
              <a:gd name="connsiteX55" fmla="*/ 1142354 w 3382206"/>
              <a:gd name="connsiteY55" fmla="*/ 4229005 h 5186663"/>
              <a:gd name="connsiteX56" fmla="*/ 1104352 w 3382206"/>
              <a:gd name="connsiteY56" fmla="*/ 4267105 h 5186663"/>
              <a:gd name="connsiteX57" fmla="*/ 1142354 w 3382206"/>
              <a:gd name="connsiteY57" fmla="*/ 4305205 h 5186663"/>
              <a:gd name="connsiteX58" fmla="*/ 1460146 w 3382206"/>
              <a:gd name="connsiteY58" fmla="*/ 4305205 h 5186663"/>
              <a:gd name="connsiteX59" fmla="*/ 1517149 w 3382206"/>
              <a:gd name="connsiteY59" fmla="*/ 4362355 h 5186663"/>
              <a:gd name="connsiteX60" fmla="*/ 1460146 w 3382206"/>
              <a:gd name="connsiteY60" fmla="*/ 4419505 h 5186663"/>
              <a:gd name="connsiteX61" fmla="*/ 1142354 w 3382206"/>
              <a:gd name="connsiteY61" fmla="*/ 4419505 h 5186663"/>
              <a:gd name="connsiteX62" fmla="*/ 1104352 w 3382206"/>
              <a:gd name="connsiteY62" fmla="*/ 4457605 h 5186663"/>
              <a:gd name="connsiteX63" fmla="*/ 1142354 w 3382206"/>
              <a:gd name="connsiteY63" fmla="*/ 4495705 h 5186663"/>
              <a:gd name="connsiteX64" fmla="*/ 1460146 w 3382206"/>
              <a:gd name="connsiteY64" fmla="*/ 4495705 h 5186663"/>
              <a:gd name="connsiteX65" fmla="*/ 1517149 w 3382206"/>
              <a:gd name="connsiteY65" fmla="*/ 4552855 h 5186663"/>
              <a:gd name="connsiteX66" fmla="*/ 1460146 w 3382206"/>
              <a:gd name="connsiteY66" fmla="*/ 4610005 h 5186663"/>
              <a:gd name="connsiteX67" fmla="*/ 1142354 w 3382206"/>
              <a:gd name="connsiteY67" fmla="*/ 4610005 h 5186663"/>
              <a:gd name="connsiteX68" fmla="*/ 1104352 w 3382206"/>
              <a:gd name="connsiteY68" fmla="*/ 4648105 h 5186663"/>
              <a:gd name="connsiteX69" fmla="*/ 1142354 w 3382206"/>
              <a:gd name="connsiteY69" fmla="*/ 4686205 h 5186663"/>
              <a:gd name="connsiteX70" fmla="*/ 1460146 w 3382206"/>
              <a:gd name="connsiteY70" fmla="*/ 4686205 h 5186663"/>
              <a:gd name="connsiteX71" fmla="*/ 1517149 w 3382206"/>
              <a:gd name="connsiteY71" fmla="*/ 4743355 h 5186663"/>
              <a:gd name="connsiteX72" fmla="*/ 1460146 w 3382206"/>
              <a:gd name="connsiteY72" fmla="*/ 4800505 h 5186663"/>
              <a:gd name="connsiteX73" fmla="*/ 1142354 w 3382206"/>
              <a:gd name="connsiteY73" fmla="*/ 4800505 h 5186663"/>
              <a:gd name="connsiteX74" fmla="*/ 1104352 w 3382206"/>
              <a:gd name="connsiteY74" fmla="*/ 4838605 h 5186663"/>
              <a:gd name="connsiteX75" fmla="*/ 1142354 w 3382206"/>
              <a:gd name="connsiteY75" fmla="*/ 4876705 h 5186663"/>
              <a:gd name="connsiteX76" fmla="*/ 1459956 w 3382206"/>
              <a:gd name="connsiteY76" fmla="*/ 4876705 h 5186663"/>
              <a:gd name="connsiteX77" fmla="*/ 1516959 w 3382206"/>
              <a:gd name="connsiteY77" fmla="*/ 4933855 h 5186663"/>
              <a:gd name="connsiteX78" fmla="*/ 1516959 w 3382206"/>
              <a:gd name="connsiteY78" fmla="*/ 5186663 h 5186663"/>
              <a:gd name="connsiteX79" fmla="*/ 1402953 w 3382206"/>
              <a:gd name="connsiteY79" fmla="*/ 5186663 h 5186663"/>
              <a:gd name="connsiteX80" fmla="*/ 1402953 w 3382206"/>
              <a:gd name="connsiteY80" fmla="*/ 4991005 h 5186663"/>
              <a:gd name="connsiteX81" fmla="*/ 1142164 w 3382206"/>
              <a:gd name="connsiteY81" fmla="*/ 4991005 h 5186663"/>
              <a:gd name="connsiteX82" fmla="*/ 1047253 w 3382206"/>
              <a:gd name="connsiteY82" fmla="*/ 4957572 h 5186663"/>
              <a:gd name="connsiteX83" fmla="*/ 1023597 w 3382206"/>
              <a:gd name="connsiteY83" fmla="*/ 4743355 h 5186663"/>
              <a:gd name="connsiteX84" fmla="*/ 1023597 w 3382206"/>
              <a:gd name="connsiteY84" fmla="*/ 4552855 h 5186663"/>
              <a:gd name="connsiteX85" fmla="*/ 1023597 w 3382206"/>
              <a:gd name="connsiteY85" fmla="*/ 4362355 h 5186663"/>
              <a:gd name="connsiteX86" fmla="*/ 1003437 w 3382206"/>
              <a:gd name="connsiteY86" fmla="*/ 4329103 h 5186663"/>
              <a:gd name="connsiteX87" fmla="*/ 1080600 w 3382206"/>
              <a:gd name="connsiteY87" fmla="*/ 4127945 h 5186663"/>
              <a:gd name="connsiteX88" fmla="*/ 1065399 w 3382206"/>
              <a:gd name="connsiteY88" fmla="*/ 4057555 h 5186663"/>
              <a:gd name="connsiteX89" fmla="*/ 1065399 w 3382206"/>
              <a:gd name="connsiteY89" fmla="*/ 3644646 h 5186663"/>
              <a:gd name="connsiteX90" fmla="*/ 523300 w 3382206"/>
              <a:gd name="connsiteY90" fmla="*/ 2921699 h 5186663"/>
              <a:gd name="connsiteX91" fmla="*/ 12 w 3382206"/>
              <a:gd name="connsiteY91" fmla="*/ 1695450 h 5186663"/>
              <a:gd name="connsiteX92" fmla="*/ 1691103 w 3382206"/>
              <a:gd name="connsiteY92" fmla="*/ 0 h 518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382206" h="5186663">
                <a:moveTo>
                  <a:pt x="1691103" y="0"/>
                </a:moveTo>
                <a:cubicBezTo>
                  <a:pt x="2623579" y="0"/>
                  <a:pt x="3382195" y="760476"/>
                  <a:pt x="3382195" y="1695450"/>
                </a:cubicBezTo>
                <a:cubicBezTo>
                  <a:pt x="3383924" y="2159060"/>
                  <a:pt x="3194569" y="2602802"/>
                  <a:pt x="2858907" y="2921699"/>
                </a:cubicBezTo>
                <a:cubicBezTo>
                  <a:pt x="2604768" y="3165062"/>
                  <a:pt x="2316807" y="3440811"/>
                  <a:pt x="2316807" y="3644646"/>
                </a:cubicBezTo>
                <a:lnTo>
                  <a:pt x="2316807" y="4057555"/>
                </a:lnTo>
                <a:cubicBezTo>
                  <a:pt x="2316845" y="4081844"/>
                  <a:pt x="2311658" y="4105847"/>
                  <a:pt x="2301606" y="4127945"/>
                </a:cubicBezTo>
                <a:cubicBezTo>
                  <a:pt x="2313472" y="4133231"/>
                  <a:pt x="2324626" y="4140032"/>
                  <a:pt x="2334773" y="4148157"/>
                </a:cubicBezTo>
                <a:cubicBezTo>
                  <a:pt x="2400345" y="4200706"/>
                  <a:pt x="2411024" y="4296604"/>
                  <a:pt x="2358609" y="4362355"/>
                </a:cubicBezTo>
                <a:cubicBezTo>
                  <a:pt x="2403072" y="4418029"/>
                  <a:pt x="2403072" y="4497181"/>
                  <a:pt x="2358609" y="4552855"/>
                </a:cubicBezTo>
                <a:cubicBezTo>
                  <a:pt x="2403072" y="4608529"/>
                  <a:pt x="2403072" y="4687681"/>
                  <a:pt x="2358609" y="4743355"/>
                </a:cubicBezTo>
                <a:cubicBezTo>
                  <a:pt x="2380176" y="4770358"/>
                  <a:pt x="2391937" y="4803915"/>
                  <a:pt x="2391956" y="4838509"/>
                </a:cubicBezTo>
                <a:cubicBezTo>
                  <a:pt x="2392013" y="4922682"/>
                  <a:pt x="2323999" y="4990948"/>
                  <a:pt x="2240043" y="4991005"/>
                </a:cubicBezTo>
                <a:lnTo>
                  <a:pt x="1997495" y="4991005"/>
                </a:lnTo>
                <a:lnTo>
                  <a:pt x="1997495" y="5186663"/>
                </a:lnTo>
                <a:lnTo>
                  <a:pt x="1883489" y="5186663"/>
                </a:lnTo>
                <a:lnTo>
                  <a:pt x="1883489" y="4933855"/>
                </a:lnTo>
                <a:cubicBezTo>
                  <a:pt x="1883489" y="4902289"/>
                  <a:pt x="1909007" y="4876705"/>
                  <a:pt x="1940492" y="4876705"/>
                </a:cubicBezTo>
                <a:lnTo>
                  <a:pt x="2240043" y="4876705"/>
                </a:lnTo>
                <a:cubicBezTo>
                  <a:pt x="2261030" y="4876705"/>
                  <a:pt x="2278045" y="4859646"/>
                  <a:pt x="2278045" y="4838605"/>
                </a:cubicBezTo>
                <a:cubicBezTo>
                  <a:pt x="2278045" y="4817564"/>
                  <a:pt x="2261030" y="4800505"/>
                  <a:pt x="2240043" y="4800505"/>
                </a:cubicBezTo>
                <a:lnTo>
                  <a:pt x="1940492" y="4800505"/>
                </a:lnTo>
                <a:cubicBezTo>
                  <a:pt x="1909007" y="4800505"/>
                  <a:pt x="1883489" y="4774921"/>
                  <a:pt x="1883489" y="4743355"/>
                </a:cubicBezTo>
                <a:cubicBezTo>
                  <a:pt x="1883489" y="4711789"/>
                  <a:pt x="1909007" y="4686205"/>
                  <a:pt x="1940492" y="4686205"/>
                </a:cubicBezTo>
                <a:lnTo>
                  <a:pt x="2240043" y="4686205"/>
                </a:lnTo>
                <a:cubicBezTo>
                  <a:pt x="2261030" y="4686205"/>
                  <a:pt x="2278045" y="4669146"/>
                  <a:pt x="2278045" y="4648105"/>
                </a:cubicBezTo>
                <a:cubicBezTo>
                  <a:pt x="2278045" y="4627064"/>
                  <a:pt x="2261030" y="4610005"/>
                  <a:pt x="2240043" y="4610005"/>
                </a:cubicBezTo>
                <a:lnTo>
                  <a:pt x="1940492" y="4610005"/>
                </a:lnTo>
                <a:cubicBezTo>
                  <a:pt x="1909007" y="4610005"/>
                  <a:pt x="1883489" y="4584421"/>
                  <a:pt x="1883489" y="4552855"/>
                </a:cubicBezTo>
                <a:cubicBezTo>
                  <a:pt x="1883489" y="4521289"/>
                  <a:pt x="1909007" y="4495705"/>
                  <a:pt x="1940492" y="4495705"/>
                </a:cubicBezTo>
                <a:lnTo>
                  <a:pt x="2240043" y="4495705"/>
                </a:lnTo>
                <a:cubicBezTo>
                  <a:pt x="2261030" y="4495705"/>
                  <a:pt x="2278045" y="4478646"/>
                  <a:pt x="2278045" y="4457605"/>
                </a:cubicBezTo>
                <a:cubicBezTo>
                  <a:pt x="2278045" y="4436564"/>
                  <a:pt x="2261030" y="4419505"/>
                  <a:pt x="2240043" y="4419505"/>
                </a:cubicBezTo>
                <a:lnTo>
                  <a:pt x="1940492" y="4419505"/>
                </a:lnTo>
                <a:cubicBezTo>
                  <a:pt x="1909007" y="4419505"/>
                  <a:pt x="1883489" y="4393921"/>
                  <a:pt x="1883489" y="4362355"/>
                </a:cubicBezTo>
                <a:cubicBezTo>
                  <a:pt x="1883489" y="4330789"/>
                  <a:pt x="1909007" y="4305205"/>
                  <a:pt x="1940492" y="4305205"/>
                </a:cubicBezTo>
                <a:lnTo>
                  <a:pt x="2240043" y="4305205"/>
                </a:lnTo>
                <a:cubicBezTo>
                  <a:pt x="2261030" y="4305205"/>
                  <a:pt x="2278045" y="4288146"/>
                  <a:pt x="2278045" y="4267105"/>
                </a:cubicBezTo>
                <a:cubicBezTo>
                  <a:pt x="2278045" y="4246064"/>
                  <a:pt x="2261030" y="4229005"/>
                  <a:pt x="2240043" y="4229005"/>
                </a:cubicBezTo>
                <a:lnTo>
                  <a:pt x="1940492" y="4229005"/>
                </a:lnTo>
                <a:cubicBezTo>
                  <a:pt x="1909007" y="4229005"/>
                  <a:pt x="1883489" y="4203421"/>
                  <a:pt x="1883489" y="4171855"/>
                </a:cubicBezTo>
                <a:cubicBezTo>
                  <a:pt x="1883489" y="4140289"/>
                  <a:pt x="1909007" y="4114705"/>
                  <a:pt x="1940492" y="4114705"/>
                </a:cubicBezTo>
                <a:lnTo>
                  <a:pt x="2145798" y="4114705"/>
                </a:lnTo>
                <a:cubicBezTo>
                  <a:pt x="2177283" y="4114705"/>
                  <a:pt x="2202801" y="4089121"/>
                  <a:pt x="2202801" y="4057555"/>
                </a:cubicBezTo>
                <a:lnTo>
                  <a:pt x="2202801" y="3644646"/>
                </a:lnTo>
                <a:cubicBezTo>
                  <a:pt x="2202801" y="3391567"/>
                  <a:pt x="2496272" y="3110865"/>
                  <a:pt x="2780147" y="2839117"/>
                </a:cubicBezTo>
                <a:cubicBezTo>
                  <a:pt x="3093199" y="2541699"/>
                  <a:pt x="3269804" y="2127837"/>
                  <a:pt x="3268189" y="1695450"/>
                </a:cubicBezTo>
                <a:cubicBezTo>
                  <a:pt x="3268189" y="823627"/>
                  <a:pt x="2560686" y="114300"/>
                  <a:pt x="1691103" y="114300"/>
                </a:cubicBezTo>
                <a:cubicBezTo>
                  <a:pt x="821521" y="114300"/>
                  <a:pt x="114018" y="823532"/>
                  <a:pt x="114018" y="1695450"/>
                </a:cubicBezTo>
                <a:cubicBezTo>
                  <a:pt x="112385" y="2127818"/>
                  <a:pt x="288997" y="2541651"/>
                  <a:pt x="602059" y="2839022"/>
                </a:cubicBezTo>
                <a:cubicBezTo>
                  <a:pt x="885935" y="3111246"/>
                  <a:pt x="1179406" y="3391948"/>
                  <a:pt x="1179406" y="3644646"/>
                </a:cubicBezTo>
                <a:lnTo>
                  <a:pt x="1179406" y="4057555"/>
                </a:lnTo>
                <a:cubicBezTo>
                  <a:pt x="1179406" y="4089121"/>
                  <a:pt x="1204924" y="4114705"/>
                  <a:pt x="1236409" y="4114705"/>
                </a:cubicBezTo>
                <a:lnTo>
                  <a:pt x="1460146" y="4114705"/>
                </a:lnTo>
                <a:cubicBezTo>
                  <a:pt x="1491631" y="4114705"/>
                  <a:pt x="1517149" y="4140289"/>
                  <a:pt x="1517149" y="4171855"/>
                </a:cubicBezTo>
                <a:cubicBezTo>
                  <a:pt x="1517149" y="4203421"/>
                  <a:pt x="1491631" y="4229005"/>
                  <a:pt x="1460146" y="4229005"/>
                </a:cubicBezTo>
                <a:lnTo>
                  <a:pt x="1142354" y="4229005"/>
                </a:lnTo>
                <a:cubicBezTo>
                  <a:pt x="1121367" y="4229005"/>
                  <a:pt x="1104352" y="4246064"/>
                  <a:pt x="1104352" y="4267105"/>
                </a:cubicBezTo>
                <a:cubicBezTo>
                  <a:pt x="1104352" y="4288146"/>
                  <a:pt x="1121367" y="4305205"/>
                  <a:pt x="1142354" y="4305205"/>
                </a:cubicBezTo>
                <a:lnTo>
                  <a:pt x="1460146" y="4305205"/>
                </a:lnTo>
                <a:cubicBezTo>
                  <a:pt x="1491631" y="4305205"/>
                  <a:pt x="1517149" y="4330789"/>
                  <a:pt x="1517149" y="4362355"/>
                </a:cubicBezTo>
                <a:cubicBezTo>
                  <a:pt x="1517149" y="4393921"/>
                  <a:pt x="1491631" y="4419505"/>
                  <a:pt x="1460146" y="4419505"/>
                </a:cubicBezTo>
                <a:lnTo>
                  <a:pt x="1142354" y="4419505"/>
                </a:lnTo>
                <a:cubicBezTo>
                  <a:pt x="1121367" y="4419505"/>
                  <a:pt x="1104352" y="4436564"/>
                  <a:pt x="1104352" y="4457605"/>
                </a:cubicBezTo>
                <a:cubicBezTo>
                  <a:pt x="1104352" y="4478646"/>
                  <a:pt x="1121367" y="4495705"/>
                  <a:pt x="1142354" y="4495705"/>
                </a:cubicBezTo>
                <a:lnTo>
                  <a:pt x="1460146" y="4495705"/>
                </a:lnTo>
                <a:cubicBezTo>
                  <a:pt x="1491631" y="4495705"/>
                  <a:pt x="1517149" y="4521289"/>
                  <a:pt x="1517149" y="4552855"/>
                </a:cubicBezTo>
                <a:cubicBezTo>
                  <a:pt x="1517149" y="4584421"/>
                  <a:pt x="1491631" y="4610005"/>
                  <a:pt x="1460146" y="4610005"/>
                </a:cubicBezTo>
                <a:lnTo>
                  <a:pt x="1142354" y="4610005"/>
                </a:lnTo>
                <a:cubicBezTo>
                  <a:pt x="1121367" y="4610005"/>
                  <a:pt x="1104352" y="4627064"/>
                  <a:pt x="1104352" y="4648105"/>
                </a:cubicBezTo>
                <a:cubicBezTo>
                  <a:pt x="1104352" y="4669146"/>
                  <a:pt x="1121367" y="4686205"/>
                  <a:pt x="1142354" y="4686205"/>
                </a:cubicBezTo>
                <a:lnTo>
                  <a:pt x="1460146" y="4686205"/>
                </a:lnTo>
                <a:cubicBezTo>
                  <a:pt x="1491631" y="4686205"/>
                  <a:pt x="1517149" y="4711789"/>
                  <a:pt x="1517149" y="4743355"/>
                </a:cubicBezTo>
                <a:cubicBezTo>
                  <a:pt x="1517149" y="4774921"/>
                  <a:pt x="1491631" y="4800505"/>
                  <a:pt x="1460146" y="4800505"/>
                </a:cubicBezTo>
                <a:lnTo>
                  <a:pt x="1142354" y="4800505"/>
                </a:lnTo>
                <a:cubicBezTo>
                  <a:pt x="1121367" y="4800505"/>
                  <a:pt x="1104352" y="4817564"/>
                  <a:pt x="1104352" y="4838605"/>
                </a:cubicBezTo>
                <a:cubicBezTo>
                  <a:pt x="1104352" y="4859646"/>
                  <a:pt x="1121367" y="4876705"/>
                  <a:pt x="1142354" y="4876705"/>
                </a:cubicBezTo>
                <a:lnTo>
                  <a:pt x="1459956" y="4876705"/>
                </a:lnTo>
                <a:cubicBezTo>
                  <a:pt x="1491441" y="4876705"/>
                  <a:pt x="1516959" y="4902289"/>
                  <a:pt x="1516959" y="4933855"/>
                </a:cubicBezTo>
                <a:lnTo>
                  <a:pt x="1516959" y="5186663"/>
                </a:lnTo>
                <a:lnTo>
                  <a:pt x="1402953" y="5186663"/>
                </a:lnTo>
                <a:lnTo>
                  <a:pt x="1402953" y="4991005"/>
                </a:lnTo>
                <a:lnTo>
                  <a:pt x="1142164" y="4991005"/>
                </a:lnTo>
                <a:cubicBezTo>
                  <a:pt x="1107658" y="4990986"/>
                  <a:pt x="1074187" y="4979194"/>
                  <a:pt x="1047253" y="4957572"/>
                </a:cubicBezTo>
                <a:cubicBezTo>
                  <a:pt x="981719" y="4904966"/>
                  <a:pt x="971126" y="4809058"/>
                  <a:pt x="1023597" y="4743355"/>
                </a:cubicBezTo>
                <a:cubicBezTo>
                  <a:pt x="979135" y="4687681"/>
                  <a:pt x="979135" y="4608529"/>
                  <a:pt x="1023597" y="4552855"/>
                </a:cubicBezTo>
                <a:cubicBezTo>
                  <a:pt x="979135" y="4497181"/>
                  <a:pt x="979135" y="4418029"/>
                  <a:pt x="1023597" y="4362355"/>
                </a:cubicBezTo>
                <a:cubicBezTo>
                  <a:pt x="1015484" y="4352182"/>
                  <a:pt x="1008710" y="4341009"/>
                  <a:pt x="1003437" y="4329103"/>
                </a:cubicBezTo>
                <a:cubicBezTo>
                  <a:pt x="969340" y="4252198"/>
                  <a:pt x="1003884" y="4162130"/>
                  <a:pt x="1080600" y="4127945"/>
                </a:cubicBezTo>
                <a:cubicBezTo>
                  <a:pt x="1070549" y="4105847"/>
                  <a:pt x="1065361" y="4081844"/>
                  <a:pt x="1065399" y="4057555"/>
                </a:cubicBezTo>
                <a:lnTo>
                  <a:pt x="1065399" y="3644646"/>
                </a:lnTo>
                <a:cubicBezTo>
                  <a:pt x="1065399" y="3440811"/>
                  <a:pt x="777439" y="3165062"/>
                  <a:pt x="523300" y="2921699"/>
                </a:cubicBezTo>
                <a:cubicBezTo>
                  <a:pt x="187641" y="2602802"/>
                  <a:pt x="-1720" y="2159060"/>
                  <a:pt x="12" y="1695450"/>
                </a:cubicBezTo>
                <a:cubicBezTo>
                  <a:pt x="12" y="760571"/>
                  <a:pt x="758628" y="0"/>
                  <a:pt x="1691103" y="0"/>
                </a:cubicBezTo>
                <a:close/>
              </a:path>
            </a:pathLst>
          </a:custGeom>
          <a:solidFill>
            <a:schemeClr val="accent1">
              <a:lumMod val="50000"/>
            </a:schemeClr>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7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2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21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26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26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26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 grpId="0" animBg="1"/>
      <p:bldP spid="7" grpId="0" animBg="1"/>
      <p:bldP spid="8" grpId="0" animBg="1"/>
      <p:bldP spid="9" grpId="0" animBg="1"/>
      <p:bldP spid="10" grpId="0" animBg="1"/>
      <p:bldP spid="11" grpId="0" animBg="1"/>
      <p:bldP spid="6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٣">
    <p:spTree>
      <p:nvGrpSpPr>
        <p:cNvPr id="1" name=""/>
        <p:cNvGrpSpPr/>
        <p:nvPr/>
      </p:nvGrpSpPr>
      <p:grpSpPr>
        <a:xfrm>
          <a:off x="0" y="0"/>
          <a:ext cx="0" cy="0"/>
          <a:chOff x="0" y="0"/>
          <a:chExt cx="0" cy="0"/>
        </a:xfrm>
      </p:grpSpPr>
      <p:sp>
        <p:nvSpPr>
          <p:cNvPr id="267" name="Rectangle 266">
            <a:extLst>
              <a:ext uri="{FF2B5EF4-FFF2-40B4-BE49-F238E27FC236}">
                <a16:creationId xmlns:a16="http://schemas.microsoft.com/office/drawing/2014/main" id="{B6A9761D-20C1-E943-AE44-964B06FD610C}"/>
              </a:ext>
            </a:extLst>
          </p:cNvPr>
          <p:cNvSpPr/>
          <p:nvPr userDrawn="1"/>
        </p:nvSpPr>
        <p:spPr>
          <a:xfrm>
            <a:off x="6183693" y="0"/>
            <a:ext cx="6008307" cy="6857999"/>
          </a:xfrm>
          <a:prstGeom prst="rect">
            <a:avLst/>
          </a:prstGeom>
          <a:pattFill prst="lgGrid">
            <a:fgClr>
              <a:srgbClr val="ECEC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8" name="Group 267">
            <a:extLst>
              <a:ext uri="{FF2B5EF4-FFF2-40B4-BE49-F238E27FC236}">
                <a16:creationId xmlns:a16="http://schemas.microsoft.com/office/drawing/2014/main" id="{46B724E6-0731-D94F-81C1-AA5801D9EA68}"/>
              </a:ext>
            </a:extLst>
          </p:cNvPr>
          <p:cNvGrpSpPr/>
          <p:nvPr userDrawn="1"/>
        </p:nvGrpSpPr>
        <p:grpSpPr>
          <a:xfrm>
            <a:off x="780594" y="1240481"/>
            <a:ext cx="4709243" cy="4377037"/>
            <a:chOff x="433353" y="993616"/>
            <a:chExt cx="5355059" cy="4977295"/>
          </a:xfrm>
        </p:grpSpPr>
        <p:sp>
          <p:nvSpPr>
            <p:cNvPr id="238" name="Freeform 237">
              <a:extLst>
                <a:ext uri="{FF2B5EF4-FFF2-40B4-BE49-F238E27FC236}">
                  <a16:creationId xmlns:a16="http://schemas.microsoft.com/office/drawing/2014/main" id="{6B115424-27D2-464A-892D-E354E26D12F0}"/>
                </a:ext>
              </a:extLst>
            </p:cNvPr>
            <p:cNvSpPr/>
            <p:nvPr userDrawn="1"/>
          </p:nvSpPr>
          <p:spPr>
            <a:xfrm>
              <a:off x="648520" y="993616"/>
              <a:ext cx="4889897" cy="4886405"/>
            </a:xfrm>
            <a:custGeom>
              <a:avLst/>
              <a:gdLst>
                <a:gd name="connsiteX0" fmla="*/ 2444975 w 4889897"/>
                <a:gd name="connsiteY0" fmla="*/ 4524442 h 4886405"/>
                <a:gd name="connsiteX1" fmla="*/ 362542 w 4889897"/>
                <a:gd name="connsiteY1" fmla="*/ 2443230 h 4886405"/>
                <a:gd name="connsiteX2" fmla="*/ 2444975 w 4889897"/>
                <a:gd name="connsiteY2" fmla="*/ 362284 h 4886405"/>
                <a:gd name="connsiteX3" fmla="*/ 4527355 w 4889897"/>
                <a:gd name="connsiteY3" fmla="*/ 2443230 h 4886405"/>
                <a:gd name="connsiteX4" fmla="*/ 2444975 w 4889897"/>
                <a:gd name="connsiteY4" fmla="*/ 4524442 h 4886405"/>
                <a:gd name="connsiteX5" fmla="*/ 2444975 w 4889897"/>
                <a:gd name="connsiteY5" fmla="*/ 0 h 4886405"/>
                <a:gd name="connsiteX6" fmla="*/ 0 w 4889897"/>
                <a:gd name="connsiteY6" fmla="*/ 2443230 h 4886405"/>
                <a:gd name="connsiteX7" fmla="*/ 2444975 w 4889897"/>
                <a:gd name="connsiteY7" fmla="*/ 4886406 h 4886405"/>
                <a:gd name="connsiteX8" fmla="*/ 4889898 w 4889897"/>
                <a:gd name="connsiteY8" fmla="*/ 2443230 h 4886405"/>
                <a:gd name="connsiteX9" fmla="*/ 2444975 w 4889897"/>
                <a:gd name="connsiteY9" fmla="*/ 0 h 488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9897" h="4886405">
                  <a:moveTo>
                    <a:pt x="2444975" y="4524442"/>
                  </a:moveTo>
                  <a:cubicBezTo>
                    <a:pt x="1296622" y="4524442"/>
                    <a:pt x="362542" y="3590763"/>
                    <a:pt x="362542" y="2443230"/>
                  </a:cubicBezTo>
                  <a:cubicBezTo>
                    <a:pt x="362542" y="1295696"/>
                    <a:pt x="1296569" y="362284"/>
                    <a:pt x="2444975" y="362284"/>
                  </a:cubicBezTo>
                  <a:cubicBezTo>
                    <a:pt x="3593382" y="362284"/>
                    <a:pt x="4527355" y="1295910"/>
                    <a:pt x="4527355" y="2443230"/>
                  </a:cubicBezTo>
                  <a:cubicBezTo>
                    <a:pt x="4527355" y="3590550"/>
                    <a:pt x="3593329" y="4524442"/>
                    <a:pt x="2444975" y="4524442"/>
                  </a:cubicBezTo>
                  <a:close/>
                  <a:moveTo>
                    <a:pt x="2444975" y="0"/>
                  </a:moveTo>
                  <a:cubicBezTo>
                    <a:pt x="1096797" y="0"/>
                    <a:pt x="0" y="1096014"/>
                    <a:pt x="0" y="2443230"/>
                  </a:cubicBezTo>
                  <a:cubicBezTo>
                    <a:pt x="0" y="3790445"/>
                    <a:pt x="1096797" y="4886406"/>
                    <a:pt x="2444975" y="4886406"/>
                  </a:cubicBezTo>
                  <a:cubicBezTo>
                    <a:pt x="3793153" y="4886406"/>
                    <a:pt x="4889898" y="3790445"/>
                    <a:pt x="4889898" y="2443230"/>
                  </a:cubicBezTo>
                  <a:cubicBezTo>
                    <a:pt x="4889898" y="1096014"/>
                    <a:pt x="3793100" y="0"/>
                    <a:pt x="2444975" y="0"/>
                  </a:cubicBezTo>
                  <a:close/>
                </a:path>
              </a:pathLst>
            </a:custGeom>
            <a:solidFill>
              <a:srgbClr val="B4DCFA"/>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9" name="Freeform 238">
              <a:extLst>
                <a:ext uri="{FF2B5EF4-FFF2-40B4-BE49-F238E27FC236}">
                  <a16:creationId xmlns:a16="http://schemas.microsoft.com/office/drawing/2014/main" id="{E3A868E1-4416-6343-8F64-BECEE81EA9F3}"/>
                </a:ext>
              </a:extLst>
            </p:cNvPr>
            <p:cNvSpPr/>
            <p:nvPr userDrawn="1"/>
          </p:nvSpPr>
          <p:spPr>
            <a:xfrm>
              <a:off x="2725301" y="1994325"/>
              <a:ext cx="1028362" cy="2566364"/>
            </a:xfrm>
            <a:custGeom>
              <a:avLst/>
              <a:gdLst>
                <a:gd name="connsiteX0" fmla="*/ 275491 w 1028362"/>
                <a:gd name="connsiteY0" fmla="*/ 1806952 h 2566364"/>
                <a:gd name="connsiteX1" fmla="*/ 611376 w 1028362"/>
                <a:gd name="connsiteY1" fmla="*/ 2496889 h 2566364"/>
                <a:gd name="connsiteX2" fmla="*/ 770842 w 1028362"/>
                <a:gd name="connsiteY2" fmla="*/ 2555174 h 2566364"/>
                <a:gd name="connsiteX3" fmla="*/ 829168 w 1028362"/>
                <a:gd name="connsiteY3" fmla="*/ 2395823 h 2566364"/>
                <a:gd name="connsiteX4" fmla="*/ 827249 w 1028362"/>
                <a:gd name="connsiteY4" fmla="*/ 2391880 h 2566364"/>
                <a:gd name="connsiteX5" fmla="*/ 490564 w 1028362"/>
                <a:gd name="connsiteY5" fmla="*/ 1700664 h 2566364"/>
                <a:gd name="connsiteX6" fmla="*/ 449992 w 1028362"/>
                <a:gd name="connsiteY6" fmla="*/ 1322717 h 2566364"/>
                <a:gd name="connsiteX7" fmla="*/ 1015984 w 1028362"/>
                <a:gd name="connsiteY7" fmla="*/ 172893 h 2566364"/>
                <a:gd name="connsiteX8" fmla="*/ 961390 w 1028362"/>
                <a:gd name="connsiteY8" fmla="*/ 12370 h 2566364"/>
                <a:gd name="connsiteX9" fmla="*/ 800751 w 1028362"/>
                <a:gd name="connsiteY9" fmla="*/ 66925 h 2566364"/>
                <a:gd name="connsiteX10" fmla="*/ 210393 w 1028362"/>
                <a:gd name="connsiteY10" fmla="*/ 1266084 h 2566364"/>
                <a:gd name="connsiteX11" fmla="*/ 275491 w 1028362"/>
                <a:gd name="connsiteY11" fmla="*/ 1807059 h 256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362" h="2566364">
                  <a:moveTo>
                    <a:pt x="275491" y="1806952"/>
                  </a:moveTo>
                  <a:lnTo>
                    <a:pt x="611376" y="2496889"/>
                  </a:lnTo>
                  <a:cubicBezTo>
                    <a:pt x="639303" y="2556986"/>
                    <a:pt x="710702" y="2583086"/>
                    <a:pt x="770842" y="2555174"/>
                  </a:cubicBezTo>
                  <a:cubicBezTo>
                    <a:pt x="830986" y="2527268"/>
                    <a:pt x="857100" y="2455919"/>
                    <a:pt x="829168" y="2395823"/>
                  </a:cubicBezTo>
                  <a:cubicBezTo>
                    <a:pt x="828555" y="2394496"/>
                    <a:pt x="827915" y="2393180"/>
                    <a:pt x="827249" y="2391880"/>
                  </a:cubicBezTo>
                  <a:lnTo>
                    <a:pt x="490564" y="1700664"/>
                  </a:lnTo>
                  <a:cubicBezTo>
                    <a:pt x="579707" y="1585320"/>
                    <a:pt x="566325" y="1419735"/>
                    <a:pt x="449992" y="1322717"/>
                  </a:cubicBezTo>
                  <a:lnTo>
                    <a:pt x="1015984" y="172893"/>
                  </a:lnTo>
                  <a:cubicBezTo>
                    <a:pt x="1045265" y="113500"/>
                    <a:pt x="1020825" y="41629"/>
                    <a:pt x="961390" y="12370"/>
                  </a:cubicBezTo>
                  <a:cubicBezTo>
                    <a:pt x="901954" y="-16890"/>
                    <a:pt x="830032" y="7532"/>
                    <a:pt x="800751" y="66925"/>
                  </a:cubicBezTo>
                  <a:lnTo>
                    <a:pt x="210393" y="1266084"/>
                  </a:lnTo>
                  <a:cubicBezTo>
                    <a:pt x="-105551" y="1341418"/>
                    <a:pt x="-50850" y="1808444"/>
                    <a:pt x="275491" y="1807059"/>
                  </a:cubicBezTo>
                  <a:close/>
                </a:path>
              </a:pathLst>
            </a:custGeom>
            <a:solidFill>
              <a:srgbClr val="B4DCFA">
                <a:lumMod val="90000"/>
              </a:srgbClr>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0" name="Freeform 239">
              <a:extLst>
                <a:ext uri="{FF2B5EF4-FFF2-40B4-BE49-F238E27FC236}">
                  <a16:creationId xmlns:a16="http://schemas.microsoft.com/office/drawing/2014/main" id="{BEA2C89C-7066-D94F-A261-D7869E4BADA0}"/>
                </a:ext>
              </a:extLst>
            </p:cNvPr>
            <p:cNvSpPr/>
            <p:nvPr userDrawn="1"/>
          </p:nvSpPr>
          <p:spPr>
            <a:xfrm>
              <a:off x="753484" y="2816488"/>
              <a:ext cx="455857" cy="1789840"/>
            </a:xfrm>
            <a:custGeom>
              <a:avLst/>
              <a:gdLst>
                <a:gd name="connsiteX0" fmla="*/ 313400 w 455857"/>
                <a:gd name="connsiteY0" fmla="*/ 1789681 h 1789840"/>
                <a:gd name="connsiteX1" fmla="*/ 79453 w 455857"/>
                <a:gd name="connsiteY1" fmla="*/ 15184 h 1789840"/>
                <a:gd name="connsiteX2" fmla="*/ 168543 w 455857"/>
                <a:gd name="connsiteY2" fmla="*/ 0 h 1789840"/>
                <a:gd name="connsiteX3" fmla="*/ 238652 w 455857"/>
                <a:gd name="connsiteY3" fmla="*/ 57806 h 1789840"/>
                <a:gd name="connsiteX4" fmla="*/ 455858 w 455857"/>
                <a:gd name="connsiteY4" fmla="*/ 1707368 h 1789840"/>
                <a:gd name="connsiteX5" fmla="*/ 313400 w 455857"/>
                <a:gd name="connsiteY5" fmla="*/ 1789840 h 178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857" h="1789840">
                  <a:moveTo>
                    <a:pt x="313400" y="1789681"/>
                  </a:moveTo>
                  <a:cubicBezTo>
                    <a:pt x="3368" y="1252468"/>
                    <a:pt x="-80767" y="614305"/>
                    <a:pt x="79453" y="15184"/>
                  </a:cubicBezTo>
                  <a:lnTo>
                    <a:pt x="168543" y="0"/>
                  </a:lnTo>
                  <a:lnTo>
                    <a:pt x="238652" y="57806"/>
                  </a:lnTo>
                  <a:cubicBezTo>
                    <a:pt x="89362" y="614694"/>
                    <a:pt x="167489" y="1208029"/>
                    <a:pt x="455858" y="1707368"/>
                  </a:cubicBezTo>
                  <a:lnTo>
                    <a:pt x="313400" y="1789840"/>
                  </a:lnTo>
                  <a:close/>
                </a:path>
              </a:pathLst>
            </a:custGeom>
            <a:solidFill>
              <a:srgbClr val="FF8021"/>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1" name="Freeform 240">
              <a:extLst>
                <a:ext uri="{FF2B5EF4-FFF2-40B4-BE49-F238E27FC236}">
                  <a16:creationId xmlns:a16="http://schemas.microsoft.com/office/drawing/2014/main" id="{71E848AA-FEB6-7443-BCEE-F8AB7A9CEBC9}"/>
                </a:ext>
              </a:extLst>
            </p:cNvPr>
            <p:cNvSpPr/>
            <p:nvPr userDrawn="1"/>
          </p:nvSpPr>
          <p:spPr>
            <a:xfrm>
              <a:off x="1066883" y="1098145"/>
              <a:ext cx="2072516" cy="1251742"/>
            </a:xfrm>
            <a:custGeom>
              <a:avLst/>
              <a:gdLst>
                <a:gd name="connsiteX0" fmla="*/ 0 w 2072516"/>
                <a:gd name="connsiteY0" fmla="*/ 1169323 h 1251742"/>
                <a:gd name="connsiteX1" fmla="*/ 2026559 w 2072516"/>
                <a:gd name="connsiteY1" fmla="*/ 0 h 1251742"/>
                <a:gd name="connsiteX2" fmla="*/ 2072516 w 2072516"/>
                <a:gd name="connsiteY2" fmla="*/ 84231 h 1251742"/>
                <a:gd name="connsiteX3" fmla="*/ 2026559 w 2072516"/>
                <a:gd name="connsiteY3" fmla="*/ 164892 h 1251742"/>
                <a:gd name="connsiteX4" fmla="*/ 142458 w 2072516"/>
                <a:gd name="connsiteY4" fmla="*/ 1251743 h 1251742"/>
                <a:gd name="connsiteX5" fmla="*/ 0 w 2072516"/>
                <a:gd name="connsiteY5" fmla="*/ 1169323 h 125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516" h="1251742">
                  <a:moveTo>
                    <a:pt x="0" y="1169323"/>
                  </a:moveTo>
                  <a:cubicBezTo>
                    <a:pt x="418102" y="445891"/>
                    <a:pt x="1190552" y="187"/>
                    <a:pt x="2026559" y="0"/>
                  </a:cubicBezTo>
                  <a:lnTo>
                    <a:pt x="2072516" y="84231"/>
                  </a:lnTo>
                  <a:lnTo>
                    <a:pt x="2026559" y="164892"/>
                  </a:lnTo>
                  <a:cubicBezTo>
                    <a:pt x="1249295" y="164706"/>
                    <a:pt x="531013" y="579046"/>
                    <a:pt x="142458" y="1251743"/>
                  </a:cubicBezTo>
                  <a:lnTo>
                    <a:pt x="0" y="1169323"/>
                  </a:lnTo>
                  <a:close/>
                </a:path>
              </a:pathLst>
            </a:custGeom>
            <a:solidFill>
              <a:srgbClr val="F8EC7B"/>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2" name="Freeform 241">
              <a:extLst>
                <a:ext uri="{FF2B5EF4-FFF2-40B4-BE49-F238E27FC236}">
                  <a16:creationId xmlns:a16="http://schemas.microsoft.com/office/drawing/2014/main" id="{7120FD9C-612F-F44D-80AE-8B5BDE028961}"/>
                </a:ext>
              </a:extLst>
            </p:cNvPr>
            <p:cNvSpPr/>
            <p:nvPr userDrawn="1"/>
          </p:nvSpPr>
          <p:spPr>
            <a:xfrm>
              <a:off x="4181123" y="1783127"/>
              <a:ext cx="1252389" cy="3678776"/>
            </a:xfrm>
            <a:custGeom>
              <a:avLst/>
              <a:gdLst>
                <a:gd name="connsiteX0" fmla="*/ 567219 w 1252389"/>
                <a:gd name="connsiteY0" fmla="*/ 0 h 3678776"/>
                <a:gd name="connsiteX1" fmla="*/ 566510 w 1252389"/>
                <a:gd name="connsiteY1" fmla="*/ 3307649 h 3678776"/>
                <a:gd name="connsiteX2" fmla="*/ 82479 w 1252389"/>
                <a:gd name="connsiteY2" fmla="*/ 3678776 h 3678776"/>
                <a:gd name="connsiteX3" fmla="*/ 8210 w 1252389"/>
                <a:gd name="connsiteY3" fmla="*/ 3636687 h 3678776"/>
                <a:gd name="connsiteX4" fmla="*/ 0 w 1252389"/>
                <a:gd name="connsiteY4" fmla="*/ 3536580 h 3678776"/>
                <a:gd name="connsiteX5" fmla="*/ 797039 w 1252389"/>
                <a:gd name="connsiteY5" fmla="*/ 567943 h 3678776"/>
                <a:gd name="connsiteX6" fmla="*/ 450512 w 1252389"/>
                <a:gd name="connsiteY6" fmla="*/ 116677 h 3678776"/>
                <a:gd name="connsiteX7" fmla="*/ 567219 w 1252389"/>
                <a:gd name="connsiteY7" fmla="*/ 107 h 367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2389" h="3678776">
                  <a:moveTo>
                    <a:pt x="567219" y="0"/>
                  </a:moveTo>
                  <a:cubicBezTo>
                    <a:pt x="1481055" y="913578"/>
                    <a:pt x="1480741" y="2394460"/>
                    <a:pt x="566510" y="3307649"/>
                  </a:cubicBezTo>
                  <a:cubicBezTo>
                    <a:pt x="422058" y="3451928"/>
                    <a:pt x="259335" y="3576698"/>
                    <a:pt x="82479" y="3678776"/>
                  </a:cubicBezTo>
                  <a:lnTo>
                    <a:pt x="8210" y="3636687"/>
                  </a:lnTo>
                  <a:lnTo>
                    <a:pt x="0" y="3536580"/>
                  </a:lnTo>
                  <a:cubicBezTo>
                    <a:pt x="1040449" y="2936751"/>
                    <a:pt x="1397292" y="1607649"/>
                    <a:pt x="797039" y="567943"/>
                  </a:cubicBezTo>
                  <a:cubicBezTo>
                    <a:pt x="701813" y="402998"/>
                    <a:pt x="585303" y="251281"/>
                    <a:pt x="450512" y="116677"/>
                  </a:cubicBezTo>
                  <a:lnTo>
                    <a:pt x="567219" y="107"/>
                  </a:lnTo>
                  <a:close/>
                </a:path>
              </a:pathLst>
            </a:custGeom>
            <a:solidFill>
              <a:srgbClr val="5ECCF3"/>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3" name="Freeform 242">
              <a:extLst>
                <a:ext uri="{FF2B5EF4-FFF2-40B4-BE49-F238E27FC236}">
                  <a16:creationId xmlns:a16="http://schemas.microsoft.com/office/drawing/2014/main" id="{DB6E70C0-EF10-8046-808F-EB89E3562259}"/>
                </a:ext>
              </a:extLst>
            </p:cNvPr>
            <p:cNvSpPr/>
            <p:nvPr userDrawn="1"/>
          </p:nvSpPr>
          <p:spPr>
            <a:xfrm>
              <a:off x="1438596" y="4974046"/>
              <a:ext cx="1703522" cy="801445"/>
            </a:xfrm>
            <a:custGeom>
              <a:avLst/>
              <a:gdLst>
                <a:gd name="connsiteX0" fmla="*/ 1703523 w 1703522"/>
                <a:gd name="connsiteY0" fmla="*/ 800913 h 801445"/>
                <a:gd name="connsiteX1" fmla="*/ 1654846 w 1703522"/>
                <a:gd name="connsiteY1" fmla="*/ 801446 h 801445"/>
                <a:gd name="connsiteX2" fmla="*/ 0 w 1703522"/>
                <a:gd name="connsiteY2" fmla="*/ 116570 h 801445"/>
                <a:gd name="connsiteX3" fmla="*/ 26658 w 1703522"/>
                <a:gd name="connsiteY3" fmla="*/ 32659 h 801445"/>
                <a:gd name="connsiteX4" fmla="*/ 116760 w 1703522"/>
                <a:gd name="connsiteY4" fmla="*/ 0 h 801445"/>
                <a:gd name="connsiteX5" fmla="*/ 1654846 w 1703522"/>
                <a:gd name="connsiteY5" fmla="*/ 636553 h 801445"/>
                <a:gd name="connsiteX6" fmla="*/ 1703523 w 1703522"/>
                <a:gd name="connsiteY6" fmla="*/ 636021 h 801445"/>
                <a:gd name="connsiteX7" fmla="*/ 1703523 w 1703522"/>
                <a:gd name="connsiteY7" fmla="*/ 801179 h 80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3522" h="801445">
                  <a:moveTo>
                    <a:pt x="1703523" y="800913"/>
                  </a:moveTo>
                  <a:cubicBezTo>
                    <a:pt x="1687262" y="801233"/>
                    <a:pt x="1671001" y="801446"/>
                    <a:pt x="1654846" y="801446"/>
                  </a:cubicBezTo>
                  <a:cubicBezTo>
                    <a:pt x="1034253" y="801073"/>
                    <a:pt x="439135" y="554779"/>
                    <a:pt x="0" y="116570"/>
                  </a:cubicBezTo>
                  <a:lnTo>
                    <a:pt x="26658" y="32659"/>
                  </a:lnTo>
                  <a:lnTo>
                    <a:pt x="116760" y="0"/>
                  </a:lnTo>
                  <a:cubicBezTo>
                    <a:pt x="524519" y="407873"/>
                    <a:pt x="1077903" y="636895"/>
                    <a:pt x="1654846" y="636553"/>
                  </a:cubicBezTo>
                  <a:cubicBezTo>
                    <a:pt x="1671107" y="636553"/>
                    <a:pt x="1687368" y="636553"/>
                    <a:pt x="1703523" y="636021"/>
                  </a:cubicBezTo>
                  <a:lnTo>
                    <a:pt x="1703523" y="801179"/>
                  </a:lnTo>
                  <a:close/>
                </a:path>
              </a:pathLst>
            </a:custGeom>
            <a:solidFill>
              <a:srgbClr val="A7EA52"/>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4" name="Freeform 243">
              <a:extLst>
                <a:ext uri="{FF2B5EF4-FFF2-40B4-BE49-F238E27FC236}">
                  <a16:creationId xmlns:a16="http://schemas.microsoft.com/office/drawing/2014/main" id="{37C056DA-F200-6A44-9772-46C57463FD3A}"/>
                </a:ext>
              </a:extLst>
            </p:cNvPr>
            <p:cNvSpPr/>
            <p:nvPr userDrawn="1"/>
          </p:nvSpPr>
          <p:spPr>
            <a:xfrm>
              <a:off x="1497616" y="1065273"/>
              <a:ext cx="868289" cy="867669"/>
            </a:xfrm>
            <a:custGeom>
              <a:avLst/>
              <a:gdLst>
                <a:gd name="connsiteX0" fmla="*/ 868289 w 868289"/>
                <a:gd name="connsiteY0" fmla="*/ 433835 h 867669"/>
                <a:gd name="connsiteX1" fmla="*/ 434145 w 868289"/>
                <a:gd name="connsiteY1" fmla="*/ 867669 h 867669"/>
                <a:gd name="connsiteX2" fmla="*/ 0 w 868289"/>
                <a:gd name="connsiteY2" fmla="*/ 433835 h 867669"/>
                <a:gd name="connsiteX3" fmla="*/ 434145 w 868289"/>
                <a:gd name="connsiteY3" fmla="*/ 0 h 867669"/>
                <a:gd name="connsiteX4" fmla="*/ 868289 w 868289"/>
                <a:gd name="connsiteY4" fmla="*/ 433835 h 86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89" h="867669">
                  <a:moveTo>
                    <a:pt x="868289" y="433835"/>
                  </a:moveTo>
                  <a:cubicBezTo>
                    <a:pt x="868289" y="673437"/>
                    <a:pt x="673918" y="867669"/>
                    <a:pt x="434145" y="867669"/>
                  </a:cubicBezTo>
                  <a:cubicBezTo>
                    <a:pt x="194371" y="867669"/>
                    <a:pt x="0" y="673437"/>
                    <a:pt x="0" y="433835"/>
                  </a:cubicBezTo>
                  <a:cubicBezTo>
                    <a:pt x="0" y="194235"/>
                    <a:pt x="194371" y="0"/>
                    <a:pt x="434145" y="0"/>
                  </a:cubicBezTo>
                  <a:cubicBezTo>
                    <a:pt x="673918" y="0"/>
                    <a:pt x="868289" y="194235"/>
                    <a:pt x="868289" y="433835"/>
                  </a:cubicBezTo>
                  <a:close/>
                </a:path>
              </a:pathLst>
            </a:custGeom>
            <a:solidFill>
              <a:srgbClr val="F8EC7B"/>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5" name="Freeform 244">
              <a:extLst>
                <a:ext uri="{FF2B5EF4-FFF2-40B4-BE49-F238E27FC236}">
                  <a16:creationId xmlns:a16="http://schemas.microsoft.com/office/drawing/2014/main" id="{5E97BEED-0AD1-4C4F-924A-4E69B904BBBE}"/>
                </a:ext>
              </a:extLst>
            </p:cNvPr>
            <p:cNvSpPr/>
            <p:nvPr userDrawn="1"/>
          </p:nvSpPr>
          <p:spPr>
            <a:xfrm>
              <a:off x="4920123" y="2977917"/>
              <a:ext cx="868289" cy="867669"/>
            </a:xfrm>
            <a:custGeom>
              <a:avLst/>
              <a:gdLst>
                <a:gd name="connsiteX0" fmla="*/ 868289 w 868289"/>
                <a:gd name="connsiteY0" fmla="*/ 433835 h 867669"/>
                <a:gd name="connsiteX1" fmla="*/ 434145 w 868289"/>
                <a:gd name="connsiteY1" fmla="*/ 867669 h 867669"/>
                <a:gd name="connsiteX2" fmla="*/ 0 w 868289"/>
                <a:gd name="connsiteY2" fmla="*/ 433835 h 867669"/>
                <a:gd name="connsiteX3" fmla="*/ 434145 w 868289"/>
                <a:gd name="connsiteY3" fmla="*/ 0 h 867669"/>
                <a:gd name="connsiteX4" fmla="*/ 868289 w 868289"/>
                <a:gd name="connsiteY4" fmla="*/ 433835 h 86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89" h="867669">
                  <a:moveTo>
                    <a:pt x="868289" y="433835"/>
                  </a:moveTo>
                  <a:cubicBezTo>
                    <a:pt x="868289" y="673437"/>
                    <a:pt x="673918" y="867669"/>
                    <a:pt x="434145" y="867669"/>
                  </a:cubicBezTo>
                  <a:cubicBezTo>
                    <a:pt x="194376" y="867669"/>
                    <a:pt x="0" y="673437"/>
                    <a:pt x="0" y="433835"/>
                  </a:cubicBezTo>
                  <a:cubicBezTo>
                    <a:pt x="0" y="194232"/>
                    <a:pt x="194376" y="0"/>
                    <a:pt x="434145" y="0"/>
                  </a:cubicBezTo>
                  <a:cubicBezTo>
                    <a:pt x="673918" y="0"/>
                    <a:pt x="868289" y="194232"/>
                    <a:pt x="868289" y="433835"/>
                  </a:cubicBezTo>
                  <a:close/>
                </a:path>
              </a:pathLst>
            </a:custGeom>
            <a:solidFill>
              <a:srgbClr val="5ECCF3"/>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6" name="Freeform 245">
              <a:extLst>
                <a:ext uri="{FF2B5EF4-FFF2-40B4-BE49-F238E27FC236}">
                  <a16:creationId xmlns:a16="http://schemas.microsoft.com/office/drawing/2014/main" id="{FE1C0099-9B97-C244-B4FC-3EA6D978B891}"/>
                </a:ext>
              </a:extLst>
            </p:cNvPr>
            <p:cNvSpPr/>
            <p:nvPr userDrawn="1"/>
          </p:nvSpPr>
          <p:spPr>
            <a:xfrm>
              <a:off x="1856906" y="5103136"/>
              <a:ext cx="868395" cy="867775"/>
            </a:xfrm>
            <a:custGeom>
              <a:avLst/>
              <a:gdLst>
                <a:gd name="connsiteX0" fmla="*/ 868396 w 868395"/>
                <a:gd name="connsiteY0" fmla="*/ 433835 h 867775"/>
                <a:gd name="connsiteX1" fmla="*/ 434251 w 868395"/>
                <a:gd name="connsiteY1" fmla="*/ 867776 h 867775"/>
                <a:gd name="connsiteX2" fmla="*/ 0 w 868395"/>
                <a:gd name="connsiteY2" fmla="*/ 433941 h 867775"/>
                <a:gd name="connsiteX3" fmla="*/ 434145 w 868395"/>
                <a:gd name="connsiteY3" fmla="*/ 0 h 867775"/>
                <a:gd name="connsiteX4" fmla="*/ 434251 w 868395"/>
                <a:gd name="connsiteY4" fmla="*/ 0 h 867775"/>
                <a:gd name="connsiteX5" fmla="*/ 868396 w 868395"/>
                <a:gd name="connsiteY5" fmla="*/ 433835 h 86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395" h="867775">
                  <a:moveTo>
                    <a:pt x="868396" y="433835"/>
                  </a:moveTo>
                  <a:cubicBezTo>
                    <a:pt x="868428" y="673464"/>
                    <a:pt x="674052" y="867744"/>
                    <a:pt x="434251" y="867776"/>
                  </a:cubicBezTo>
                  <a:cubicBezTo>
                    <a:pt x="194451" y="867808"/>
                    <a:pt x="32" y="673571"/>
                    <a:pt x="0" y="433941"/>
                  </a:cubicBezTo>
                  <a:cubicBezTo>
                    <a:pt x="-32" y="194312"/>
                    <a:pt x="194344" y="32"/>
                    <a:pt x="434145" y="0"/>
                  </a:cubicBezTo>
                  <a:cubicBezTo>
                    <a:pt x="434182" y="0"/>
                    <a:pt x="434214" y="0"/>
                    <a:pt x="434251" y="0"/>
                  </a:cubicBezTo>
                  <a:cubicBezTo>
                    <a:pt x="674025" y="0"/>
                    <a:pt x="868396" y="194232"/>
                    <a:pt x="868396" y="433835"/>
                  </a:cubicBezTo>
                  <a:close/>
                </a:path>
              </a:pathLst>
            </a:custGeom>
            <a:solidFill>
              <a:srgbClr val="A7EA52"/>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7" name="Freeform 246">
              <a:extLst>
                <a:ext uri="{FF2B5EF4-FFF2-40B4-BE49-F238E27FC236}">
                  <a16:creationId xmlns:a16="http://schemas.microsoft.com/office/drawing/2014/main" id="{F3438CC8-C66E-D44E-B3EF-BC6EEC801775}"/>
                </a:ext>
              </a:extLst>
            </p:cNvPr>
            <p:cNvSpPr/>
            <p:nvPr userDrawn="1"/>
          </p:nvSpPr>
          <p:spPr>
            <a:xfrm>
              <a:off x="438086" y="3327148"/>
              <a:ext cx="868289" cy="867669"/>
            </a:xfrm>
            <a:custGeom>
              <a:avLst/>
              <a:gdLst>
                <a:gd name="connsiteX0" fmla="*/ 868289 w 868289"/>
                <a:gd name="connsiteY0" fmla="*/ 433781 h 867669"/>
                <a:gd name="connsiteX1" fmla="*/ 434198 w 868289"/>
                <a:gd name="connsiteY1" fmla="*/ 867669 h 867669"/>
                <a:gd name="connsiteX2" fmla="*/ 0 w 868289"/>
                <a:gd name="connsiteY2" fmla="*/ 433888 h 867669"/>
                <a:gd name="connsiteX3" fmla="*/ 434091 w 868289"/>
                <a:gd name="connsiteY3" fmla="*/ 0 h 867669"/>
                <a:gd name="connsiteX4" fmla="*/ 434145 w 868289"/>
                <a:gd name="connsiteY4" fmla="*/ 0 h 867669"/>
                <a:gd name="connsiteX5" fmla="*/ 868289 w 868289"/>
                <a:gd name="connsiteY5" fmla="*/ 433835 h 8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289" h="867669">
                  <a:moveTo>
                    <a:pt x="868289" y="433781"/>
                  </a:moveTo>
                  <a:cubicBezTo>
                    <a:pt x="868321" y="673384"/>
                    <a:pt x="673972" y="867637"/>
                    <a:pt x="434198" y="867669"/>
                  </a:cubicBezTo>
                  <a:cubicBezTo>
                    <a:pt x="194427" y="867696"/>
                    <a:pt x="29" y="673491"/>
                    <a:pt x="0" y="433888"/>
                  </a:cubicBezTo>
                  <a:cubicBezTo>
                    <a:pt x="-29" y="194285"/>
                    <a:pt x="194320" y="32"/>
                    <a:pt x="434091" y="0"/>
                  </a:cubicBezTo>
                  <a:cubicBezTo>
                    <a:pt x="434109" y="0"/>
                    <a:pt x="434127" y="0"/>
                    <a:pt x="434145" y="0"/>
                  </a:cubicBezTo>
                  <a:cubicBezTo>
                    <a:pt x="673918" y="0"/>
                    <a:pt x="868289" y="194232"/>
                    <a:pt x="868289" y="433835"/>
                  </a:cubicBezTo>
                  <a:close/>
                </a:path>
              </a:pathLst>
            </a:custGeom>
            <a:solidFill>
              <a:srgbClr val="FF8021"/>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9" name="CuadroTexto 238">
              <a:extLst>
                <a:ext uri="{FF2B5EF4-FFF2-40B4-BE49-F238E27FC236}">
                  <a16:creationId xmlns:a16="http://schemas.microsoft.com/office/drawing/2014/main" id="{2D00720F-A8AD-E143-9E57-0F0B17074940}"/>
                </a:ext>
              </a:extLst>
            </p:cNvPr>
            <p:cNvSpPr txBox="1"/>
            <p:nvPr userDrawn="1"/>
          </p:nvSpPr>
          <p:spPr>
            <a:xfrm>
              <a:off x="1540111" y="1136796"/>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1</a:t>
              </a:r>
            </a:p>
          </p:txBody>
        </p:sp>
        <p:sp>
          <p:nvSpPr>
            <p:cNvPr id="250" name="CuadroTexto 238">
              <a:extLst>
                <a:ext uri="{FF2B5EF4-FFF2-40B4-BE49-F238E27FC236}">
                  <a16:creationId xmlns:a16="http://schemas.microsoft.com/office/drawing/2014/main" id="{968E6438-028B-2341-BB30-2798E1FB9516}"/>
                </a:ext>
              </a:extLst>
            </p:cNvPr>
            <p:cNvSpPr txBox="1"/>
            <p:nvPr userDrawn="1"/>
          </p:nvSpPr>
          <p:spPr>
            <a:xfrm>
              <a:off x="4975318" y="3088585"/>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4</a:t>
              </a:r>
            </a:p>
          </p:txBody>
        </p:sp>
        <p:sp>
          <p:nvSpPr>
            <p:cNvPr id="251" name="CuadroTexto 238">
              <a:extLst>
                <a:ext uri="{FF2B5EF4-FFF2-40B4-BE49-F238E27FC236}">
                  <a16:creationId xmlns:a16="http://schemas.microsoft.com/office/drawing/2014/main" id="{CE48C6BC-D9AF-CA41-AC66-18529011B88A}"/>
                </a:ext>
              </a:extLst>
            </p:cNvPr>
            <p:cNvSpPr txBox="1"/>
            <p:nvPr userDrawn="1"/>
          </p:nvSpPr>
          <p:spPr>
            <a:xfrm>
              <a:off x="1886960" y="5196822"/>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3</a:t>
              </a:r>
            </a:p>
          </p:txBody>
        </p:sp>
        <p:sp>
          <p:nvSpPr>
            <p:cNvPr id="252" name="CuadroTexto 238">
              <a:extLst>
                <a:ext uri="{FF2B5EF4-FFF2-40B4-BE49-F238E27FC236}">
                  <a16:creationId xmlns:a16="http://schemas.microsoft.com/office/drawing/2014/main" id="{4501668F-6CE7-AA46-856F-AC415FBF2D87}"/>
                </a:ext>
              </a:extLst>
            </p:cNvPr>
            <p:cNvSpPr txBox="1"/>
            <p:nvPr userDrawn="1"/>
          </p:nvSpPr>
          <p:spPr>
            <a:xfrm>
              <a:off x="433353" y="3431076"/>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2</a:t>
              </a:r>
            </a:p>
          </p:txBody>
        </p:sp>
      </p:grpSp>
      <p:pic>
        <p:nvPicPr>
          <p:cNvPr id="265" name="Graphic 264">
            <a:extLst>
              <a:ext uri="{FF2B5EF4-FFF2-40B4-BE49-F238E27FC236}">
                <a16:creationId xmlns:a16="http://schemas.microsoft.com/office/drawing/2014/main" id="{B484192A-A282-F64C-9B03-9DC7B43866F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11045" y="157095"/>
            <a:ext cx="546022" cy="591523"/>
          </a:xfrm>
          <a:prstGeom prst="rect">
            <a:avLst/>
          </a:prstGeom>
        </p:spPr>
      </p:pic>
    </p:spTree>
    <p:extLst>
      <p:ext uri="{BB962C8B-B14F-4D97-AF65-F5344CB8AC3E}">
        <p14:creationId xmlns:p14="http://schemas.microsoft.com/office/powerpoint/2010/main" val="98460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٤">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4AB20A-7DCC-FF46-9BBF-1541FB0EFF74}"/>
              </a:ext>
            </a:extLst>
          </p:cNvPr>
          <p:cNvSpPr/>
          <p:nvPr userDrawn="1"/>
        </p:nvSpPr>
        <p:spPr>
          <a:xfrm>
            <a:off x="0" y="0"/>
            <a:ext cx="6954504" cy="6858000"/>
          </a:xfrm>
          <a:prstGeom prst="rect">
            <a:avLst/>
          </a:prstGeom>
          <a:pattFill prst="lgGrid">
            <a:fgClr>
              <a:srgbClr val="ECEC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2DF8AA4-9683-C948-B380-B334FF99DB0A}"/>
              </a:ext>
            </a:extLst>
          </p:cNvPr>
          <p:cNvSpPr/>
          <p:nvPr userDrawn="1"/>
        </p:nvSpPr>
        <p:spPr>
          <a:xfrm>
            <a:off x="10687343" y="2312274"/>
            <a:ext cx="504780" cy="504780"/>
          </a:xfrm>
          <a:prstGeom prst="ellipse">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1</a:t>
            </a:r>
          </a:p>
        </p:txBody>
      </p:sp>
      <p:cxnSp>
        <p:nvCxnSpPr>
          <p:cNvPr id="8" name="Straight Connector 7">
            <a:extLst>
              <a:ext uri="{FF2B5EF4-FFF2-40B4-BE49-F238E27FC236}">
                <a16:creationId xmlns:a16="http://schemas.microsoft.com/office/drawing/2014/main" id="{F40148CE-298B-7940-ACE5-3E63A71F6A39}"/>
              </a:ext>
            </a:extLst>
          </p:cNvPr>
          <p:cNvCxnSpPr>
            <a:stCxn id="7" idx="4"/>
            <a:endCxn id="14" idx="0"/>
          </p:cNvCxnSpPr>
          <p:nvPr userDrawn="1"/>
        </p:nvCxnSpPr>
        <p:spPr>
          <a:xfrm flipH="1">
            <a:off x="10924620" y="2817054"/>
            <a:ext cx="15113" cy="18989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2B81E0E-DB9A-AB49-B4FF-4492C037274B}"/>
              </a:ext>
            </a:extLst>
          </p:cNvPr>
          <p:cNvSpPr/>
          <p:nvPr userDrawn="1"/>
        </p:nvSpPr>
        <p:spPr>
          <a:xfrm>
            <a:off x="10676963" y="3487640"/>
            <a:ext cx="504780" cy="504780"/>
          </a:xfrm>
          <a:prstGeom prst="ellipse">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2</a:t>
            </a:r>
          </a:p>
        </p:txBody>
      </p:sp>
      <p:sp>
        <p:nvSpPr>
          <p:cNvPr id="14" name="Oval 13">
            <a:extLst>
              <a:ext uri="{FF2B5EF4-FFF2-40B4-BE49-F238E27FC236}">
                <a16:creationId xmlns:a16="http://schemas.microsoft.com/office/drawing/2014/main" id="{E5CBF946-90A6-9E42-8644-219CA6AEC8D1}"/>
              </a:ext>
            </a:extLst>
          </p:cNvPr>
          <p:cNvSpPr/>
          <p:nvPr userDrawn="1"/>
        </p:nvSpPr>
        <p:spPr>
          <a:xfrm>
            <a:off x="10672230" y="4716009"/>
            <a:ext cx="504780" cy="504780"/>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3</a:t>
            </a:r>
          </a:p>
        </p:txBody>
      </p:sp>
      <p:sp>
        <p:nvSpPr>
          <p:cNvPr id="15" name="Oval 14">
            <a:extLst>
              <a:ext uri="{FF2B5EF4-FFF2-40B4-BE49-F238E27FC236}">
                <a16:creationId xmlns:a16="http://schemas.microsoft.com/office/drawing/2014/main" id="{CB5C777D-35F0-E24E-BAE5-A7A70E4BD7A5}"/>
              </a:ext>
            </a:extLst>
          </p:cNvPr>
          <p:cNvSpPr/>
          <p:nvPr userDrawn="1"/>
        </p:nvSpPr>
        <p:spPr>
          <a:xfrm>
            <a:off x="4040736" y="3325043"/>
            <a:ext cx="2081559" cy="2081559"/>
          </a:xfrm>
          <a:prstGeom prst="ellips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E65046DF-7BF2-4F4D-9849-C1534CC4D47E}"/>
              </a:ext>
            </a:extLst>
          </p:cNvPr>
          <p:cNvSpPr/>
          <p:nvPr userDrawn="1"/>
        </p:nvSpPr>
        <p:spPr>
          <a:xfrm>
            <a:off x="2904635" y="1413644"/>
            <a:ext cx="2475312" cy="2475311"/>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5A4B3AB-CFC5-C642-A2E3-647C01A187D1}"/>
              </a:ext>
            </a:extLst>
          </p:cNvPr>
          <p:cNvSpPr/>
          <p:nvPr userDrawn="1"/>
        </p:nvSpPr>
        <p:spPr>
          <a:xfrm>
            <a:off x="750827" y="2706265"/>
            <a:ext cx="3190836" cy="3190835"/>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A366FEB5-4605-6E45-8993-594F19F2EE64}"/>
              </a:ext>
            </a:extLst>
          </p:cNvPr>
          <p:cNvGrpSpPr/>
          <p:nvPr userDrawn="1"/>
        </p:nvGrpSpPr>
        <p:grpSpPr>
          <a:xfrm>
            <a:off x="360487" y="715219"/>
            <a:ext cx="1961427" cy="3491678"/>
            <a:chOff x="1851024" y="1671637"/>
            <a:chExt cx="4343813" cy="7732734"/>
          </a:xfrm>
          <a:solidFill>
            <a:schemeClr val="bg1">
              <a:lumMod val="85000"/>
            </a:schemeClr>
          </a:solidFill>
        </p:grpSpPr>
        <p:sp>
          <p:nvSpPr>
            <p:cNvPr id="25" name="Freeform 334">
              <a:extLst>
                <a:ext uri="{FF2B5EF4-FFF2-40B4-BE49-F238E27FC236}">
                  <a16:creationId xmlns:a16="http://schemas.microsoft.com/office/drawing/2014/main" id="{0DAED139-3FBB-FD47-AAE6-181388A75867}"/>
                </a:ext>
              </a:extLst>
            </p:cNvPr>
            <p:cNvSpPr>
              <a:spLocks noChangeArrowheads="1"/>
            </p:cNvSpPr>
            <p:nvPr/>
          </p:nvSpPr>
          <p:spPr bwMode="auto">
            <a:xfrm>
              <a:off x="3147617" y="6872041"/>
              <a:ext cx="18722" cy="32763"/>
            </a:xfrm>
            <a:custGeom>
              <a:avLst/>
              <a:gdLst>
                <a:gd name="T0" fmla="*/ 0 w 18"/>
                <a:gd name="T1" fmla="*/ 32 h 33"/>
                <a:gd name="T2" fmla="*/ 17 w 18"/>
                <a:gd name="T3" fmla="*/ 0 h 33"/>
                <a:gd name="T4" fmla="*/ 17 w 18"/>
                <a:gd name="T5" fmla="*/ 0 h 33"/>
                <a:gd name="T6" fmla="*/ 0 w 18"/>
                <a:gd name="T7" fmla="*/ 32 h 33"/>
              </a:gdLst>
              <a:ahLst/>
              <a:cxnLst>
                <a:cxn ang="0">
                  <a:pos x="T0" y="T1"/>
                </a:cxn>
                <a:cxn ang="0">
                  <a:pos x="T2" y="T3"/>
                </a:cxn>
                <a:cxn ang="0">
                  <a:pos x="T4" y="T5"/>
                </a:cxn>
                <a:cxn ang="0">
                  <a:pos x="T6" y="T7"/>
                </a:cxn>
              </a:cxnLst>
              <a:rect l="0" t="0" r="r" b="b"/>
              <a:pathLst>
                <a:path w="18" h="33">
                  <a:moveTo>
                    <a:pt x="0" y="32"/>
                  </a:moveTo>
                  <a:lnTo>
                    <a:pt x="17" y="0"/>
                  </a:lnTo>
                  <a:lnTo>
                    <a:pt x="17" y="0"/>
                  </a:lnTo>
                  <a:cubicBezTo>
                    <a:pt x="9" y="15"/>
                    <a:pt x="4" y="24"/>
                    <a:pt x="0" y="3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335">
              <a:extLst>
                <a:ext uri="{FF2B5EF4-FFF2-40B4-BE49-F238E27FC236}">
                  <a16:creationId xmlns:a16="http://schemas.microsoft.com/office/drawing/2014/main" id="{BC29EDD9-ABF1-D04D-B227-F73CCFFC07C1}"/>
                </a:ext>
              </a:extLst>
            </p:cNvPr>
            <p:cNvSpPr>
              <a:spLocks noChangeArrowheads="1"/>
            </p:cNvSpPr>
            <p:nvPr/>
          </p:nvSpPr>
          <p:spPr bwMode="auto">
            <a:xfrm>
              <a:off x="3016553" y="7134170"/>
              <a:ext cx="9361" cy="18722"/>
            </a:xfrm>
            <a:custGeom>
              <a:avLst/>
              <a:gdLst>
                <a:gd name="T0" fmla="*/ 1 w 7"/>
                <a:gd name="T1" fmla="*/ 9 h 17"/>
                <a:gd name="T2" fmla="*/ 0 w 7"/>
                <a:gd name="T3" fmla="*/ 16 h 17"/>
                <a:gd name="T4" fmla="*/ 0 w 7"/>
                <a:gd name="T5" fmla="*/ 16 h 17"/>
                <a:gd name="T6" fmla="*/ 1 w 7"/>
                <a:gd name="T7" fmla="*/ 9 h 17"/>
              </a:gdLst>
              <a:ahLst/>
              <a:cxnLst>
                <a:cxn ang="0">
                  <a:pos x="T0" y="T1"/>
                </a:cxn>
                <a:cxn ang="0">
                  <a:pos x="T2" y="T3"/>
                </a:cxn>
                <a:cxn ang="0">
                  <a:pos x="T4" y="T5"/>
                </a:cxn>
                <a:cxn ang="0">
                  <a:pos x="T6" y="T7"/>
                </a:cxn>
              </a:cxnLst>
              <a:rect l="0" t="0" r="r" b="b"/>
              <a:pathLst>
                <a:path w="7" h="17">
                  <a:moveTo>
                    <a:pt x="1" y="9"/>
                  </a:moveTo>
                  <a:lnTo>
                    <a:pt x="0" y="16"/>
                  </a:lnTo>
                  <a:lnTo>
                    <a:pt x="0" y="16"/>
                  </a:lnTo>
                  <a:cubicBezTo>
                    <a:pt x="4" y="5"/>
                    <a:pt x="6" y="0"/>
                    <a:pt x="1" y="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37">
              <a:extLst>
                <a:ext uri="{FF2B5EF4-FFF2-40B4-BE49-F238E27FC236}">
                  <a16:creationId xmlns:a16="http://schemas.microsoft.com/office/drawing/2014/main" id="{C61C6712-77D4-C044-BB23-D5A035FF421F}"/>
                </a:ext>
              </a:extLst>
            </p:cNvPr>
            <p:cNvSpPr>
              <a:spLocks noChangeArrowheads="1"/>
            </p:cNvSpPr>
            <p:nvPr/>
          </p:nvSpPr>
          <p:spPr bwMode="auto">
            <a:xfrm>
              <a:off x="2754427" y="9310755"/>
              <a:ext cx="14041" cy="51492"/>
            </a:xfrm>
            <a:custGeom>
              <a:avLst/>
              <a:gdLst>
                <a:gd name="T0" fmla="*/ 0 w 14"/>
                <a:gd name="T1" fmla="*/ 0 h 49"/>
                <a:gd name="T2" fmla="*/ 0 w 14"/>
                <a:gd name="T3" fmla="*/ 0 h 49"/>
                <a:gd name="T4" fmla="*/ 2 w 14"/>
                <a:gd name="T5" fmla="*/ 15 h 49"/>
                <a:gd name="T6" fmla="*/ 2 w 14"/>
                <a:gd name="T7" fmla="*/ 15 h 49"/>
                <a:gd name="T8" fmla="*/ 13 w 14"/>
                <a:gd name="T9" fmla="*/ 48 h 49"/>
                <a:gd name="T10" fmla="*/ 13 w 14"/>
                <a:gd name="T11" fmla="*/ 48 h 49"/>
                <a:gd name="T12" fmla="*/ 0 w 1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14" h="49">
                  <a:moveTo>
                    <a:pt x="0" y="0"/>
                  </a:moveTo>
                  <a:lnTo>
                    <a:pt x="0" y="0"/>
                  </a:lnTo>
                  <a:cubicBezTo>
                    <a:pt x="1" y="5"/>
                    <a:pt x="1" y="10"/>
                    <a:pt x="2" y="15"/>
                  </a:cubicBezTo>
                  <a:lnTo>
                    <a:pt x="2" y="15"/>
                  </a:lnTo>
                  <a:cubicBezTo>
                    <a:pt x="6" y="27"/>
                    <a:pt x="9" y="38"/>
                    <a:pt x="13" y="48"/>
                  </a:cubicBezTo>
                  <a:lnTo>
                    <a:pt x="13" y="48"/>
                  </a:lnTo>
                  <a:cubicBezTo>
                    <a:pt x="9" y="34"/>
                    <a:pt x="4" y="1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38">
              <a:extLst>
                <a:ext uri="{FF2B5EF4-FFF2-40B4-BE49-F238E27FC236}">
                  <a16:creationId xmlns:a16="http://schemas.microsoft.com/office/drawing/2014/main" id="{67DBAD5E-0000-764D-9E75-5150BD28AF0E}"/>
                </a:ext>
              </a:extLst>
            </p:cNvPr>
            <p:cNvSpPr>
              <a:spLocks noChangeArrowheads="1"/>
            </p:cNvSpPr>
            <p:nvPr/>
          </p:nvSpPr>
          <p:spPr bwMode="auto">
            <a:xfrm>
              <a:off x="2721659" y="9207777"/>
              <a:ext cx="9361" cy="70214"/>
            </a:xfrm>
            <a:custGeom>
              <a:avLst/>
              <a:gdLst>
                <a:gd name="T0" fmla="*/ 10 w 11"/>
                <a:gd name="T1" fmla="*/ 67 h 68"/>
                <a:gd name="T2" fmla="*/ 0 w 11"/>
                <a:gd name="T3" fmla="*/ 0 h 68"/>
                <a:gd name="T4" fmla="*/ 0 w 11"/>
                <a:gd name="T5" fmla="*/ 0 h 68"/>
                <a:gd name="T6" fmla="*/ 10 w 11"/>
                <a:gd name="T7" fmla="*/ 67 h 68"/>
              </a:gdLst>
              <a:ahLst/>
              <a:cxnLst>
                <a:cxn ang="0">
                  <a:pos x="T0" y="T1"/>
                </a:cxn>
                <a:cxn ang="0">
                  <a:pos x="T2" y="T3"/>
                </a:cxn>
                <a:cxn ang="0">
                  <a:pos x="T4" y="T5"/>
                </a:cxn>
                <a:cxn ang="0">
                  <a:pos x="T6" y="T7"/>
                </a:cxn>
              </a:cxnLst>
              <a:rect l="0" t="0" r="r" b="b"/>
              <a:pathLst>
                <a:path w="11" h="68">
                  <a:moveTo>
                    <a:pt x="10" y="67"/>
                  </a:moveTo>
                  <a:lnTo>
                    <a:pt x="0" y="0"/>
                  </a:lnTo>
                  <a:lnTo>
                    <a:pt x="0" y="0"/>
                  </a:lnTo>
                  <a:cubicBezTo>
                    <a:pt x="2" y="15"/>
                    <a:pt x="5" y="37"/>
                    <a:pt x="10" y="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39">
              <a:extLst>
                <a:ext uri="{FF2B5EF4-FFF2-40B4-BE49-F238E27FC236}">
                  <a16:creationId xmlns:a16="http://schemas.microsoft.com/office/drawing/2014/main" id="{DFCC084F-63C1-DD41-8D8A-8F0DEA73EE8E}"/>
                </a:ext>
              </a:extLst>
            </p:cNvPr>
            <p:cNvSpPr>
              <a:spLocks noChangeArrowheads="1"/>
            </p:cNvSpPr>
            <p:nvPr/>
          </p:nvSpPr>
          <p:spPr bwMode="auto">
            <a:xfrm>
              <a:off x="4149313" y="5804815"/>
              <a:ext cx="37447" cy="28086"/>
            </a:xfrm>
            <a:custGeom>
              <a:avLst/>
              <a:gdLst>
                <a:gd name="T0" fmla="*/ 4 w 37"/>
                <a:gd name="T1" fmla="*/ 26 h 27"/>
                <a:gd name="T2" fmla="*/ 4 w 37"/>
                <a:gd name="T3" fmla="*/ 26 h 27"/>
                <a:gd name="T4" fmla="*/ 36 w 37"/>
                <a:gd name="T5" fmla="*/ 0 h 27"/>
                <a:gd name="T6" fmla="*/ 36 w 37"/>
                <a:gd name="T7" fmla="*/ 0 h 27"/>
                <a:gd name="T8" fmla="*/ 8 w 37"/>
                <a:gd name="T9" fmla="*/ 19 h 27"/>
                <a:gd name="T10" fmla="*/ 8 w 37"/>
                <a:gd name="T11" fmla="*/ 19 h 27"/>
                <a:gd name="T12" fmla="*/ 1 w 37"/>
                <a:gd name="T13" fmla="*/ 25 h 27"/>
                <a:gd name="T14" fmla="*/ 1 w 37"/>
                <a:gd name="T15" fmla="*/ 25 h 27"/>
                <a:gd name="T16" fmla="*/ 4 w 3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7">
                  <a:moveTo>
                    <a:pt x="4" y="26"/>
                  </a:moveTo>
                  <a:lnTo>
                    <a:pt x="4" y="26"/>
                  </a:lnTo>
                  <a:cubicBezTo>
                    <a:pt x="14" y="17"/>
                    <a:pt x="25" y="8"/>
                    <a:pt x="36" y="0"/>
                  </a:cubicBezTo>
                  <a:lnTo>
                    <a:pt x="36" y="0"/>
                  </a:lnTo>
                  <a:cubicBezTo>
                    <a:pt x="22" y="9"/>
                    <a:pt x="14" y="15"/>
                    <a:pt x="8" y="19"/>
                  </a:cubicBezTo>
                  <a:lnTo>
                    <a:pt x="8" y="19"/>
                  </a:lnTo>
                  <a:cubicBezTo>
                    <a:pt x="4" y="23"/>
                    <a:pt x="1" y="25"/>
                    <a:pt x="1" y="25"/>
                  </a:cubicBezTo>
                  <a:lnTo>
                    <a:pt x="1" y="25"/>
                  </a:lnTo>
                  <a:cubicBezTo>
                    <a:pt x="0" y="26"/>
                    <a:pt x="5" y="24"/>
                    <a:pt x="4" y="2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41">
              <a:extLst>
                <a:ext uri="{FF2B5EF4-FFF2-40B4-BE49-F238E27FC236}">
                  <a16:creationId xmlns:a16="http://schemas.microsoft.com/office/drawing/2014/main" id="{FB34C353-DE2A-3D4E-8177-8254F4FBAAA9}"/>
                </a:ext>
              </a:extLst>
            </p:cNvPr>
            <p:cNvSpPr>
              <a:spLocks noChangeArrowheads="1"/>
            </p:cNvSpPr>
            <p:nvPr/>
          </p:nvSpPr>
          <p:spPr bwMode="auto">
            <a:xfrm>
              <a:off x="3119531" y="6989062"/>
              <a:ext cx="18722" cy="32767"/>
            </a:xfrm>
            <a:custGeom>
              <a:avLst/>
              <a:gdLst>
                <a:gd name="T0" fmla="*/ 3 w 18"/>
                <a:gd name="T1" fmla="*/ 27 h 31"/>
                <a:gd name="T2" fmla="*/ 3 w 18"/>
                <a:gd name="T3" fmla="*/ 27 h 31"/>
                <a:gd name="T4" fmla="*/ 17 w 18"/>
                <a:gd name="T5" fmla="*/ 0 h 31"/>
                <a:gd name="T6" fmla="*/ 17 w 18"/>
                <a:gd name="T7" fmla="*/ 0 h 31"/>
                <a:gd name="T8" fmla="*/ 3 w 18"/>
                <a:gd name="T9" fmla="*/ 27 h 31"/>
              </a:gdLst>
              <a:ahLst/>
              <a:cxnLst>
                <a:cxn ang="0">
                  <a:pos x="T0" y="T1"/>
                </a:cxn>
                <a:cxn ang="0">
                  <a:pos x="T2" y="T3"/>
                </a:cxn>
                <a:cxn ang="0">
                  <a:pos x="T4" y="T5"/>
                </a:cxn>
                <a:cxn ang="0">
                  <a:pos x="T6" y="T7"/>
                </a:cxn>
                <a:cxn ang="0">
                  <a:pos x="T8" y="T9"/>
                </a:cxn>
              </a:cxnLst>
              <a:rect l="0" t="0" r="r" b="b"/>
              <a:pathLst>
                <a:path w="18" h="31">
                  <a:moveTo>
                    <a:pt x="3" y="27"/>
                  </a:moveTo>
                  <a:lnTo>
                    <a:pt x="3" y="27"/>
                  </a:lnTo>
                  <a:cubicBezTo>
                    <a:pt x="14" y="8"/>
                    <a:pt x="17" y="0"/>
                    <a:pt x="17" y="0"/>
                  </a:cubicBezTo>
                  <a:lnTo>
                    <a:pt x="17" y="0"/>
                  </a:lnTo>
                  <a:cubicBezTo>
                    <a:pt x="6" y="20"/>
                    <a:pt x="0" y="30"/>
                    <a:pt x="3" y="2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55">
              <a:extLst>
                <a:ext uri="{FF2B5EF4-FFF2-40B4-BE49-F238E27FC236}">
                  <a16:creationId xmlns:a16="http://schemas.microsoft.com/office/drawing/2014/main" id="{4D680EAC-9683-8B40-9AF2-9DB77DF0E61B}"/>
                </a:ext>
              </a:extLst>
            </p:cNvPr>
            <p:cNvSpPr>
              <a:spLocks noChangeArrowheads="1"/>
            </p:cNvSpPr>
            <p:nvPr/>
          </p:nvSpPr>
          <p:spPr bwMode="auto">
            <a:xfrm>
              <a:off x="2731020" y="9263946"/>
              <a:ext cx="4682" cy="23406"/>
            </a:xfrm>
            <a:custGeom>
              <a:avLst/>
              <a:gdLst>
                <a:gd name="T0" fmla="*/ 2 w 4"/>
                <a:gd name="T1" fmla="*/ 19 h 20"/>
                <a:gd name="T2" fmla="*/ 2 w 4"/>
                <a:gd name="T3" fmla="*/ 19 h 20"/>
                <a:gd name="T4" fmla="*/ 3 w 4"/>
                <a:gd name="T5" fmla="*/ 9 h 20"/>
                <a:gd name="T6" fmla="*/ 3 w 4"/>
                <a:gd name="T7" fmla="*/ 9 h 20"/>
                <a:gd name="T8" fmla="*/ 2 w 4"/>
                <a:gd name="T9" fmla="*/ 19 h 20"/>
              </a:gdLst>
              <a:ahLst/>
              <a:cxnLst>
                <a:cxn ang="0">
                  <a:pos x="T0" y="T1"/>
                </a:cxn>
                <a:cxn ang="0">
                  <a:pos x="T2" y="T3"/>
                </a:cxn>
                <a:cxn ang="0">
                  <a:pos x="T4" y="T5"/>
                </a:cxn>
                <a:cxn ang="0">
                  <a:pos x="T6" y="T7"/>
                </a:cxn>
                <a:cxn ang="0">
                  <a:pos x="T8" y="T9"/>
                </a:cxn>
              </a:cxnLst>
              <a:rect l="0" t="0" r="r" b="b"/>
              <a:pathLst>
                <a:path w="4" h="20">
                  <a:moveTo>
                    <a:pt x="2" y="19"/>
                  </a:moveTo>
                  <a:lnTo>
                    <a:pt x="2" y="19"/>
                  </a:lnTo>
                  <a:cubicBezTo>
                    <a:pt x="1" y="13"/>
                    <a:pt x="2" y="11"/>
                    <a:pt x="3" y="9"/>
                  </a:cubicBezTo>
                  <a:lnTo>
                    <a:pt x="3" y="9"/>
                  </a:lnTo>
                  <a:cubicBezTo>
                    <a:pt x="0" y="0"/>
                    <a:pt x="0" y="0"/>
                    <a:pt x="2"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56">
              <a:extLst>
                <a:ext uri="{FF2B5EF4-FFF2-40B4-BE49-F238E27FC236}">
                  <a16:creationId xmlns:a16="http://schemas.microsoft.com/office/drawing/2014/main" id="{5BE9B288-FB0D-A648-9A1C-8B4D1C0DE012}"/>
                </a:ext>
              </a:extLst>
            </p:cNvPr>
            <p:cNvSpPr>
              <a:spLocks noChangeArrowheads="1"/>
            </p:cNvSpPr>
            <p:nvPr/>
          </p:nvSpPr>
          <p:spPr bwMode="auto">
            <a:xfrm>
              <a:off x="4144632" y="5828216"/>
              <a:ext cx="9361" cy="4682"/>
            </a:xfrm>
            <a:custGeom>
              <a:avLst/>
              <a:gdLst>
                <a:gd name="T0" fmla="*/ 0 w 8"/>
                <a:gd name="T1" fmla="*/ 5 h 6"/>
                <a:gd name="T2" fmla="*/ 4 w 8"/>
                <a:gd name="T3" fmla="*/ 2 h 6"/>
                <a:gd name="T4" fmla="*/ 4 w 8"/>
                <a:gd name="T5" fmla="*/ 2 h 6"/>
                <a:gd name="T6" fmla="*/ 7 w 8"/>
                <a:gd name="T7" fmla="*/ 0 h 6"/>
                <a:gd name="T8" fmla="*/ 0 w 8"/>
                <a:gd name="T9" fmla="*/ 5 h 6"/>
              </a:gdLst>
              <a:ahLst/>
              <a:cxnLst>
                <a:cxn ang="0">
                  <a:pos x="T0" y="T1"/>
                </a:cxn>
                <a:cxn ang="0">
                  <a:pos x="T2" y="T3"/>
                </a:cxn>
                <a:cxn ang="0">
                  <a:pos x="T4" y="T5"/>
                </a:cxn>
                <a:cxn ang="0">
                  <a:pos x="T6" y="T7"/>
                </a:cxn>
                <a:cxn ang="0">
                  <a:pos x="T8" y="T9"/>
                </a:cxn>
              </a:cxnLst>
              <a:rect l="0" t="0" r="r" b="b"/>
              <a:pathLst>
                <a:path w="8" h="6">
                  <a:moveTo>
                    <a:pt x="0" y="5"/>
                  </a:moveTo>
                  <a:lnTo>
                    <a:pt x="4" y="2"/>
                  </a:lnTo>
                  <a:lnTo>
                    <a:pt x="4" y="2"/>
                  </a:lnTo>
                  <a:cubicBezTo>
                    <a:pt x="5" y="1"/>
                    <a:pt x="6" y="0"/>
                    <a:pt x="7" y="0"/>
                  </a:cubicBezTo>
                  <a:lnTo>
                    <a:pt x="0" y="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75">
              <a:extLst>
                <a:ext uri="{FF2B5EF4-FFF2-40B4-BE49-F238E27FC236}">
                  <a16:creationId xmlns:a16="http://schemas.microsoft.com/office/drawing/2014/main" id="{AEE89F23-84B4-0144-8079-0D2A65FF1F1B}"/>
                </a:ext>
              </a:extLst>
            </p:cNvPr>
            <p:cNvSpPr>
              <a:spLocks noChangeArrowheads="1"/>
            </p:cNvSpPr>
            <p:nvPr/>
          </p:nvSpPr>
          <p:spPr bwMode="auto">
            <a:xfrm>
              <a:off x="2791874" y="7653740"/>
              <a:ext cx="18722" cy="60851"/>
            </a:xfrm>
            <a:custGeom>
              <a:avLst/>
              <a:gdLst>
                <a:gd name="T0" fmla="*/ 0 w 18"/>
                <a:gd name="T1" fmla="*/ 49 h 56"/>
                <a:gd name="T2" fmla="*/ 0 w 18"/>
                <a:gd name="T3" fmla="*/ 55 h 56"/>
                <a:gd name="T4" fmla="*/ 0 w 18"/>
                <a:gd name="T5" fmla="*/ 55 h 56"/>
                <a:gd name="T6" fmla="*/ 17 w 18"/>
                <a:gd name="T7" fmla="*/ 0 h 56"/>
                <a:gd name="T8" fmla="*/ 0 w 18"/>
                <a:gd name="T9" fmla="*/ 49 h 56"/>
              </a:gdLst>
              <a:ahLst/>
              <a:cxnLst>
                <a:cxn ang="0">
                  <a:pos x="T0" y="T1"/>
                </a:cxn>
                <a:cxn ang="0">
                  <a:pos x="T2" y="T3"/>
                </a:cxn>
                <a:cxn ang="0">
                  <a:pos x="T4" y="T5"/>
                </a:cxn>
                <a:cxn ang="0">
                  <a:pos x="T6" y="T7"/>
                </a:cxn>
                <a:cxn ang="0">
                  <a:pos x="T8" y="T9"/>
                </a:cxn>
              </a:cxnLst>
              <a:rect l="0" t="0" r="r" b="b"/>
              <a:pathLst>
                <a:path w="18" h="56">
                  <a:moveTo>
                    <a:pt x="0" y="49"/>
                  </a:moveTo>
                  <a:lnTo>
                    <a:pt x="0" y="55"/>
                  </a:lnTo>
                  <a:lnTo>
                    <a:pt x="0" y="55"/>
                  </a:lnTo>
                  <a:cubicBezTo>
                    <a:pt x="4" y="45"/>
                    <a:pt x="9" y="29"/>
                    <a:pt x="17" y="0"/>
                  </a:cubicBezTo>
                  <a:lnTo>
                    <a:pt x="0" y="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76">
              <a:extLst>
                <a:ext uri="{FF2B5EF4-FFF2-40B4-BE49-F238E27FC236}">
                  <a16:creationId xmlns:a16="http://schemas.microsoft.com/office/drawing/2014/main" id="{1757A291-DA59-1C44-A05D-1999DB4F3EA4}"/>
                </a:ext>
              </a:extLst>
            </p:cNvPr>
            <p:cNvSpPr>
              <a:spLocks noChangeArrowheads="1"/>
            </p:cNvSpPr>
            <p:nvPr/>
          </p:nvSpPr>
          <p:spPr bwMode="auto">
            <a:xfrm>
              <a:off x="3180380" y="6815872"/>
              <a:ext cx="23406" cy="23404"/>
            </a:xfrm>
            <a:custGeom>
              <a:avLst/>
              <a:gdLst>
                <a:gd name="T0" fmla="*/ 8 w 20"/>
                <a:gd name="T1" fmla="*/ 9 h 23"/>
                <a:gd name="T2" fmla="*/ 0 w 20"/>
                <a:gd name="T3" fmla="*/ 22 h 23"/>
                <a:gd name="T4" fmla="*/ 19 w 20"/>
                <a:gd name="T5" fmla="*/ 0 h 23"/>
                <a:gd name="T6" fmla="*/ 8 w 20"/>
                <a:gd name="T7" fmla="*/ 9 h 23"/>
              </a:gdLst>
              <a:ahLst/>
              <a:cxnLst>
                <a:cxn ang="0">
                  <a:pos x="T0" y="T1"/>
                </a:cxn>
                <a:cxn ang="0">
                  <a:pos x="T2" y="T3"/>
                </a:cxn>
                <a:cxn ang="0">
                  <a:pos x="T4" y="T5"/>
                </a:cxn>
                <a:cxn ang="0">
                  <a:pos x="T6" y="T7"/>
                </a:cxn>
              </a:cxnLst>
              <a:rect l="0" t="0" r="r" b="b"/>
              <a:pathLst>
                <a:path w="20" h="23">
                  <a:moveTo>
                    <a:pt x="8" y="9"/>
                  </a:moveTo>
                  <a:lnTo>
                    <a:pt x="0" y="22"/>
                  </a:lnTo>
                  <a:lnTo>
                    <a:pt x="19" y="0"/>
                  </a:lnTo>
                  <a:lnTo>
                    <a:pt x="8"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77">
              <a:extLst>
                <a:ext uri="{FF2B5EF4-FFF2-40B4-BE49-F238E27FC236}">
                  <a16:creationId xmlns:a16="http://schemas.microsoft.com/office/drawing/2014/main" id="{6918DB23-F842-354D-BA70-A13F1B3BDE73}"/>
                </a:ext>
              </a:extLst>
            </p:cNvPr>
            <p:cNvSpPr>
              <a:spLocks noChangeArrowheads="1"/>
            </p:cNvSpPr>
            <p:nvPr/>
          </p:nvSpPr>
          <p:spPr bwMode="auto">
            <a:xfrm>
              <a:off x="3620378" y="6193321"/>
              <a:ext cx="84255" cy="79576"/>
            </a:xfrm>
            <a:custGeom>
              <a:avLst/>
              <a:gdLst>
                <a:gd name="T0" fmla="*/ 70 w 81"/>
                <a:gd name="T1" fmla="*/ 2 h 74"/>
                <a:gd name="T2" fmla="*/ 70 w 81"/>
                <a:gd name="T3" fmla="*/ 2 h 74"/>
                <a:gd name="T4" fmla="*/ 34 w 81"/>
                <a:gd name="T5" fmla="*/ 37 h 74"/>
                <a:gd name="T6" fmla="*/ 34 w 81"/>
                <a:gd name="T7" fmla="*/ 37 h 74"/>
                <a:gd name="T8" fmla="*/ 0 w 81"/>
                <a:gd name="T9" fmla="*/ 73 h 74"/>
                <a:gd name="T10" fmla="*/ 0 w 81"/>
                <a:gd name="T11" fmla="*/ 73 h 74"/>
                <a:gd name="T12" fmla="*/ 70 w 81"/>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81" h="74">
                  <a:moveTo>
                    <a:pt x="70" y="2"/>
                  </a:moveTo>
                  <a:lnTo>
                    <a:pt x="70" y="2"/>
                  </a:lnTo>
                  <a:cubicBezTo>
                    <a:pt x="58" y="13"/>
                    <a:pt x="46" y="24"/>
                    <a:pt x="34" y="37"/>
                  </a:cubicBezTo>
                  <a:lnTo>
                    <a:pt x="34" y="37"/>
                  </a:lnTo>
                  <a:cubicBezTo>
                    <a:pt x="23" y="49"/>
                    <a:pt x="11" y="62"/>
                    <a:pt x="0" y="73"/>
                  </a:cubicBezTo>
                  <a:lnTo>
                    <a:pt x="0" y="73"/>
                  </a:lnTo>
                  <a:cubicBezTo>
                    <a:pt x="46" y="23"/>
                    <a:pt x="80" y="0"/>
                    <a:pt x="70"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540">
              <a:extLst>
                <a:ext uri="{FF2B5EF4-FFF2-40B4-BE49-F238E27FC236}">
                  <a16:creationId xmlns:a16="http://schemas.microsoft.com/office/drawing/2014/main" id="{0B98ED7C-4AA0-E842-BFA7-9E1F1186945A}"/>
                </a:ext>
              </a:extLst>
            </p:cNvPr>
            <p:cNvSpPr>
              <a:spLocks noChangeArrowheads="1"/>
            </p:cNvSpPr>
            <p:nvPr/>
          </p:nvSpPr>
          <p:spPr bwMode="auto">
            <a:xfrm>
              <a:off x="5717392" y="7709911"/>
              <a:ext cx="477445" cy="777019"/>
            </a:xfrm>
            <a:custGeom>
              <a:avLst/>
              <a:gdLst>
                <a:gd name="T0" fmla="*/ 305 w 449"/>
                <a:gd name="T1" fmla="*/ 713 h 733"/>
                <a:gd name="T2" fmla="*/ 305 w 449"/>
                <a:gd name="T3" fmla="*/ 713 h 733"/>
                <a:gd name="T4" fmla="*/ 305 w 449"/>
                <a:gd name="T5" fmla="*/ 713 h 733"/>
                <a:gd name="T6" fmla="*/ 429 w 449"/>
                <a:gd name="T7" fmla="*/ 522 h 733"/>
                <a:gd name="T8" fmla="*/ 315 w 449"/>
                <a:gd name="T9" fmla="*/ 0 h 733"/>
                <a:gd name="T10" fmla="*/ 0 w 449"/>
                <a:gd name="T11" fmla="*/ 69 h 733"/>
                <a:gd name="T12" fmla="*/ 114 w 449"/>
                <a:gd name="T13" fmla="*/ 590 h 733"/>
                <a:gd name="T14" fmla="*/ 114 w 449"/>
                <a:gd name="T15" fmla="*/ 590 h 733"/>
                <a:gd name="T16" fmla="*/ 305 w 449"/>
                <a:gd name="T17" fmla="*/ 71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733">
                  <a:moveTo>
                    <a:pt x="305" y="713"/>
                  </a:moveTo>
                  <a:lnTo>
                    <a:pt x="305" y="713"/>
                  </a:lnTo>
                  <a:lnTo>
                    <a:pt x="305" y="713"/>
                  </a:lnTo>
                  <a:cubicBezTo>
                    <a:pt x="393" y="695"/>
                    <a:pt x="448" y="608"/>
                    <a:pt x="429" y="522"/>
                  </a:cubicBezTo>
                  <a:lnTo>
                    <a:pt x="315" y="0"/>
                  </a:lnTo>
                  <a:lnTo>
                    <a:pt x="0" y="69"/>
                  </a:lnTo>
                  <a:lnTo>
                    <a:pt x="114" y="590"/>
                  </a:lnTo>
                  <a:lnTo>
                    <a:pt x="114" y="590"/>
                  </a:lnTo>
                  <a:cubicBezTo>
                    <a:pt x="133" y="678"/>
                    <a:pt x="219" y="732"/>
                    <a:pt x="305" y="7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541">
              <a:extLst>
                <a:ext uri="{FF2B5EF4-FFF2-40B4-BE49-F238E27FC236}">
                  <a16:creationId xmlns:a16="http://schemas.microsoft.com/office/drawing/2014/main" id="{B662E28F-B67E-FB42-A73F-744EC54817CE}"/>
                </a:ext>
              </a:extLst>
            </p:cNvPr>
            <p:cNvSpPr>
              <a:spLocks noChangeArrowheads="1"/>
            </p:cNvSpPr>
            <p:nvPr/>
          </p:nvSpPr>
          <p:spPr bwMode="auto">
            <a:xfrm>
              <a:off x="2131873" y="2509507"/>
              <a:ext cx="2288928" cy="2288925"/>
            </a:xfrm>
            <a:custGeom>
              <a:avLst/>
              <a:gdLst>
                <a:gd name="T0" fmla="*/ 923 w 2157"/>
                <a:gd name="T1" fmla="*/ 370 h 2157"/>
                <a:gd name="T2" fmla="*/ 923 w 2157"/>
                <a:gd name="T3" fmla="*/ 370 h 2157"/>
                <a:gd name="T4" fmla="*/ 370 w 2157"/>
                <a:gd name="T5" fmla="*/ 1233 h 2157"/>
                <a:gd name="T6" fmla="*/ 370 w 2157"/>
                <a:gd name="T7" fmla="*/ 1233 h 2157"/>
                <a:gd name="T8" fmla="*/ 1232 w 2157"/>
                <a:gd name="T9" fmla="*/ 1786 h 2157"/>
                <a:gd name="T10" fmla="*/ 1232 w 2157"/>
                <a:gd name="T11" fmla="*/ 1786 h 2157"/>
                <a:gd name="T12" fmla="*/ 1785 w 2157"/>
                <a:gd name="T13" fmla="*/ 924 h 2157"/>
                <a:gd name="T14" fmla="*/ 1785 w 2157"/>
                <a:gd name="T15" fmla="*/ 924 h 2157"/>
                <a:gd name="T16" fmla="*/ 923 w 2157"/>
                <a:gd name="T17" fmla="*/ 370 h 2157"/>
                <a:gd name="T18" fmla="*/ 1288 w 2157"/>
                <a:gd name="T19" fmla="*/ 2041 h 2157"/>
                <a:gd name="T20" fmla="*/ 1288 w 2157"/>
                <a:gd name="T21" fmla="*/ 2041 h 2157"/>
                <a:gd name="T22" fmla="*/ 115 w 2157"/>
                <a:gd name="T23" fmla="*/ 1288 h 2157"/>
                <a:gd name="T24" fmla="*/ 115 w 2157"/>
                <a:gd name="T25" fmla="*/ 1288 h 2157"/>
                <a:gd name="T26" fmla="*/ 868 w 2157"/>
                <a:gd name="T27" fmla="*/ 116 h 2157"/>
                <a:gd name="T28" fmla="*/ 868 w 2157"/>
                <a:gd name="T29" fmla="*/ 116 h 2157"/>
                <a:gd name="T30" fmla="*/ 2040 w 2157"/>
                <a:gd name="T31" fmla="*/ 868 h 2157"/>
                <a:gd name="T32" fmla="*/ 2040 w 2157"/>
                <a:gd name="T33" fmla="*/ 868 h 2157"/>
                <a:gd name="T34" fmla="*/ 1288 w 2157"/>
                <a:gd name="T35" fmla="*/ 2041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7" h="2157">
                  <a:moveTo>
                    <a:pt x="923" y="370"/>
                  </a:moveTo>
                  <a:lnTo>
                    <a:pt x="923" y="370"/>
                  </a:lnTo>
                  <a:cubicBezTo>
                    <a:pt x="533" y="455"/>
                    <a:pt x="285" y="842"/>
                    <a:pt x="370" y="1233"/>
                  </a:cubicBezTo>
                  <a:lnTo>
                    <a:pt x="370" y="1233"/>
                  </a:lnTo>
                  <a:cubicBezTo>
                    <a:pt x="455" y="1623"/>
                    <a:pt x="842" y="1871"/>
                    <a:pt x="1232" y="1786"/>
                  </a:cubicBezTo>
                  <a:lnTo>
                    <a:pt x="1232" y="1786"/>
                  </a:lnTo>
                  <a:cubicBezTo>
                    <a:pt x="1622" y="1701"/>
                    <a:pt x="1870" y="1314"/>
                    <a:pt x="1785" y="924"/>
                  </a:cubicBezTo>
                  <a:lnTo>
                    <a:pt x="1785" y="924"/>
                  </a:lnTo>
                  <a:cubicBezTo>
                    <a:pt x="1701" y="534"/>
                    <a:pt x="1313" y="285"/>
                    <a:pt x="923" y="370"/>
                  </a:cubicBezTo>
                  <a:close/>
                  <a:moveTo>
                    <a:pt x="1288" y="2041"/>
                  </a:moveTo>
                  <a:lnTo>
                    <a:pt x="1288" y="2041"/>
                  </a:lnTo>
                  <a:cubicBezTo>
                    <a:pt x="757" y="2156"/>
                    <a:pt x="231" y="1818"/>
                    <a:pt x="115" y="1288"/>
                  </a:cubicBezTo>
                  <a:lnTo>
                    <a:pt x="115" y="1288"/>
                  </a:lnTo>
                  <a:cubicBezTo>
                    <a:pt x="0" y="758"/>
                    <a:pt x="337" y="231"/>
                    <a:pt x="868" y="116"/>
                  </a:cubicBezTo>
                  <a:lnTo>
                    <a:pt x="868" y="116"/>
                  </a:lnTo>
                  <a:cubicBezTo>
                    <a:pt x="1398" y="0"/>
                    <a:pt x="1924" y="338"/>
                    <a:pt x="2040" y="868"/>
                  </a:cubicBezTo>
                  <a:lnTo>
                    <a:pt x="2040" y="868"/>
                  </a:lnTo>
                  <a:cubicBezTo>
                    <a:pt x="2156" y="1399"/>
                    <a:pt x="1818" y="1925"/>
                    <a:pt x="1288" y="2041"/>
                  </a:cubicBezTo>
                  <a:close/>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542">
              <a:extLst>
                <a:ext uri="{FF2B5EF4-FFF2-40B4-BE49-F238E27FC236}">
                  <a16:creationId xmlns:a16="http://schemas.microsoft.com/office/drawing/2014/main" id="{69A929D3-318D-BE4C-AD66-41C08454FD7E}"/>
                </a:ext>
              </a:extLst>
            </p:cNvPr>
            <p:cNvSpPr>
              <a:spLocks noChangeArrowheads="1"/>
            </p:cNvSpPr>
            <p:nvPr/>
          </p:nvSpPr>
          <p:spPr bwMode="auto">
            <a:xfrm>
              <a:off x="2693573" y="9090757"/>
              <a:ext cx="126384" cy="313614"/>
            </a:xfrm>
            <a:custGeom>
              <a:avLst/>
              <a:gdLst>
                <a:gd name="T0" fmla="*/ 91 w 118"/>
                <a:gd name="T1" fmla="*/ 292 h 296"/>
                <a:gd name="T2" fmla="*/ 91 w 118"/>
                <a:gd name="T3" fmla="*/ 292 h 296"/>
                <a:gd name="T4" fmla="*/ 91 w 118"/>
                <a:gd name="T5" fmla="*/ 292 h 296"/>
                <a:gd name="T6" fmla="*/ 55 w 118"/>
                <a:gd name="T7" fmla="*/ 269 h 296"/>
                <a:gd name="T8" fmla="*/ 1 w 118"/>
                <a:gd name="T9" fmla="*/ 23 h 296"/>
                <a:gd name="T10" fmla="*/ 1 w 118"/>
                <a:gd name="T11" fmla="*/ 23 h 296"/>
                <a:gd name="T12" fmla="*/ 11 w 118"/>
                <a:gd name="T13" fmla="*/ 9 h 296"/>
                <a:gd name="T14" fmla="*/ 46 w 118"/>
                <a:gd name="T15" fmla="*/ 1 h 296"/>
                <a:gd name="T16" fmla="*/ 46 w 118"/>
                <a:gd name="T17" fmla="*/ 1 h 296"/>
                <a:gd name="T18" fmla="*/ 60 w 118"/>
                <a:gd name="T19" fmla="*/ 10 h 296"/>
                <a:gd name="T20" fmla="*/ 114 w 118"/>
                <a:gd name="T21" fmla="*/ 256 h 296"/>
                <a:gd name="T22" fmla="*/ 114 w 118"/>
                <a:gd name="T23" fmla="*/ 256 h 296"/>
                <a:gd name="T24" fmla="*/ 91 w 118"/>
                <a:gd name="T25" fmla="*/ 29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96">
                  <a:moveTo>
                    <a:pt x="91" y="292"/>
                  </a:moveTo>
                  <a:lnTo>
                    <a:pt x="91" y="292"/>
                  </a:lnTo>
                  <a:lnTo>
                    <a:pt x="91" y="292"/>
                  </a:lnTo>
                  <a:cubicBezTo>
                    <a:pt x="75" y="295"/>
                    <a:pt x="59" y="285"/>
                    <a:pt x="55" y="269"/>
                  </a:cubicBezTo>
                  <a:lnTo>
                    <a:pt x="1" y="23"/>
                  </a:lnTo>
                  <a:lnTo>
                    <a:pt x="1" y="23"/>
                  </a:lnTo>
                  <a:cubicBezTo>
                    <a:pt x="0" y="16"/>
                    <a:pt x="5" y="10"/>
                    <a:pt x="11" y="9"/>
                  </a:cubicBezTo>
                  <a:lnTo>
                    <a:pt x="46" y="1"/>
                  </a:lnTo>
                  <a:lnTo>
                    <a:pt x="46" y="1"/>
                  </a:lnTo>
                  <a:cubicBezTo>
                    <a:pt x="52" y="0"/>
                    <a:pt x="59" y="4"/>
                    <a:pt x="60" y="10"/>
                  </a:cubicBezTo>
                  <a:lnTo>
                    <a:pt x="114" y="256"/>
                  </a:lnTo>
                  <a:lnTo>
                    <a:pt x="114" y="256"/>
                  </a:lnTo>
                  <a:cubicBezTo>
                    <a:pt x="117" y="272"/>
                    <a:pt x="107" y="288"/>
                    <a:pt x="91" y="2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543">
              <a:extLst>
                <a:ext uri="{FF2B5EF4-FFF2-40B4-BE49-F238E27FC236}">
                  <a16:creationId xmlns:a16="http://schemas.microsoft.com/office/drawing/2014/main" id="{7B3FA849-C013-E441-B2B6-3846C2C729D9}"/>
                </a:ext>
              </a:extLst>
            </p:cNvPr>
            <p:cNvSpPr>
              <a:spLocks noChangeArrowheads="1"/>
            </p:cNvSpPr>
            <p:nvPr/>
          </p:nvSpPr>
          <p:spPr bwMode="auto">
            <a:xfrm>
              <a:off x="5993561" y="8369909"/>
              <a:ext cx="126382" cy="313614"/>
            </a:xfrm>
            <a:custGeom>
              <a:avLst/>
              <a:gdLst>
                <a:gd name="T0" fmla="*/ 90 w 118"/>
                <a:gd name="T1" fmla="*/ 292 h 297"/>
                <a:gd name="T2" fmla="*/ 90 w 118"/>
                <a:gd name="T3" fmla="*/ 292 h 297"/>
                <a:gd name="T4" fmla="*/ 90 w 118"/>
                <a:gd name="T5" fmla="*/ 292 h 297"/>
                <a:gd name="T6" fmla="*/ 55 w 118"/>
                <a:gd name="T7" fmla="*/ 269 h 297"/>
                <a:gd name="T8" fmla="*/ 1 w 118"/>
                <a:gd name="T9" fmla="*/ 23 h 297"/>
                <a:gd name="T10" fmla="*/ 1 w 118"/>
                <a:gd name="T11" fmla="*/ 23 h 297"/>
                <a:gd name="T12" fmla="*/ 10 w 118"/>
                <a:gd name="T13" fmla="*/ 10 h 297"/>
                <a:gd name="T14" fmla="*/ 46 w 118"/>
                <a:gd name="T15" fmla="*/ 2 h 297"/>
                <a:gd name="T16" fmla="*/ 46 w 118"/>
                <a:gd name="T17" fmla="*/ 2 h 297"/>
                <a:gd name="T18" fmla="*/ 60 w 118"/>
                <a:gd name="T19" fmla="*/ 11 h 297"/>
                <a:gd name="T20" fmla="*/ 113 w 118"/>
                <a:gd name="T21" fmla="*/ 257 h 297"/>
                <a:gd name="T22" fmla="*/ 113 w 118"/>
                <a:gd name="T23" fmla="*/ 257 h 297"/>
                <a:gd name="T24" fmla="*/ 90 w 118"/>
                <a:gd name="T25" fmla="*/ 29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97">
                  <a:moveTo>
                    <a:pt x="90" y="292"/>
                  </a:moveTo>
                  <a:lnTo>
                    <a:pt x="90" y="292"/>
                  </a:lnTo>
                  <a:lnTo>
                    <a:pt x="90" y="292"/>
                  </a:lnTo>
                  <a:cubicBezTo>
                    <a:pt x="74" y="296"/>
                    <a:pt x="59" y="285"/>
                    <a:pt x="55" y="269"/>
                  </a:cubicBezTo>
                  <a:lnTo>
                    <a:pt x="1" y="23"/>
                  </a:lnTo>
                  <a:lnTo>
                    <a:pt x="1" y="23"/>
                  </a:lnTo>
                  <a:cubicBezTo>
                    <a:pt x="0" y="17"/>
                    <a:pt x="4" y="11"/>
                    <a:pt x="10" y="10"/>
                  </a:cubicBezTo>
                  <a:lnTo>
                    <a:pt x="46" y="2"/>
                  </a:lnTo>
                  <a:lnTo>
                    <a:pt x="46" y="2"/>
                  </a:lnTo>
                  <a:cubicBezTo>
                    <a:pt x="52" y="0"/>
                    <a:pt x="59" y="5"/>
                    <a:pt x="60" y="11"/>
                  </a:cubicBezTo>
                  <a:lnTo>
                    <a:pt x="113" y="257"/>
                  </a:lnTo>
                  <a:lnTo>
                    <a:pt x="113" y="257"/>
                  </a:lnTo>
                  <a:cubicBezTo>
                    <a:pt x="117" y="273"/>
                    <a:pt x="107" y="289"/>
                    <a:pt x="90" y="2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544">
              <a:extLst>
                <a:ext uri="{FF2B5EF4-FFF2-40B4-BE49-F238E27FC236}">
                  <a16:creationId xmlns:a16="http://schemas.microsoft.com/office/drawing/2014/main" id="{83B02DB1-F0FF-1C48-9ED5-8624BA9C5253}"/>
                </a:ext>
              </a:extLst>
            </p:cNvPr>
            <p:cNvSpPr>
              <a:spLocks noChangeArrowheads="1"/>
            </p:cNvSpPr>
            <p:nvPr/>
          </p:nvSpPr>
          <p:spPr bwMode="auto">
            <a:xfrm>
              <a:off x="2871445" y="2308229"/>
              <a:ext cx="322980" cy="482127"/>
            </a:xfrm>
            <a:custGeom>
              <a:avLst/>
              <a:gdLst>
                <a:gd name="T0" fmla="*/ 302 w 303"/>
                <a:gd name="T1" fmla="*/ 408 h 455"/>
                <a:gd name="T2" fmla="*/ 89 w 303"/>
                <a:gd name="T3" fmla="*/ 454 h 455"/>
                <a:gd name="T4" fmla="*/ 0 w 303"/>
                <a:gd name="T5" fmla="*/ 46 h 455"/>
                <a:gd name="T6" fmla="*/ 213 w 303"/>
                <a:gd name="T7" fmla="*/ 0 h 455"/>
                <a:gd name="T8" fmla="*/ 302 w 303"/>
                <a:gd name="T9" fmla="*/ 408 h 455"/>
              </a:gdLst>
              <a:ahLst/>
              <a:cxnLst>
                <a:cxn ang="0">
                  <a:pos x="T0" y="T1"/>
                </a:cxn>
                <a:cxn ang="0">
                  <a:pos x="T2" y="T3"/>
                </a:cxn>
                <a:cxn ang="0">
                  <a:pos x="T4" y="T5"/>
                </a:cxn>
                <a:cxn ang="0">
                  <a:pos x="T6" y="T7"/>
                </a:cxn>
                <a:cxn ang="0">
                  <a:pos x="T8" y="T9"/>
                </a:cxn>
              </a:cxnLst>
              <a:rect l="0" t="0" r="r" b="b"/>
              <a:pathLst>
                <a:path w="303" h="455">
                  <a:moveTo>
                    <a:pt x="302" y="408"/>
                  </a:moveTo>
                  <a:lnTo>
                    <a:pt x="89" y="454"/>
                  </a:lnTo>
                  <a:lnTo>
                    <a:pt x="0" y="46"/>
                  </a:lnTo>
                  <a:lnTo>
                    <a:pt x="213" y="0"/>
                  </a:lnTo>
                  <a:lnTo>
                    <a:pt x="302" y="40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545">
              <a:extLst>
                <a:ext uri="{FF2B5EF4-FFF2-40B4-BE49-F238E27FC236}">
                  <a16:creationId xmlns:a16="http://schemas.microsoft.com/office/drawing/2014/main" id="{107236EC-C945-3E46-BB34-55226331391D}"/>
                </a:ext>
              </a:extLst>
            </p:cNvPr>
            <p:cNvSpPr>
              <a:spLocks noChangeArrowheads="1"/>
            </p:cNvSpPr>
            <p:nvPr/>
          </p:nvSpPr>
          <p:spPr bwMode="auto">
            <a:xfrm>
              <a:off x="2688894" y="1671637"/>
              <a:ext cx="496168" cy="861274"/>
            </a:xfrm>
            <a:custGeom>
              <a:avLst/>
              <a:gdLst>
                <a:gd name="T0" fmla="*/ 317 w 467"/>
                <a:gd name="T1" fmla="*/ 791 h 812"/>
                <a:gd name="T2" fmla="*/ 317 w 467"/>
                <a:gd name="T3" fmla="*/ 791 h 812"/>
                <a:gd name="T4" fmla="*/ 317 w 467"/>
                <a:gd name="T5" fmla="*/ 791 h 812"/>
                <a:gd name="T6" fmla="*/ 116 w 467"/>
                <a:gd name="T7" fmla="*/ 662 h 812"/>
                <a:gd name="T8" fmla="*/ 20 w 467"/>
                <a:gd name="T9" fmla="*/ 221 h 812"/>
                <a:gd name="T10" fmla="*/ 20 w 467"/>
                <a:gd name="T11" fmla="*/ 221 h 812"/>
                <a:gd name="T12" fmla="*/ 149 w 467"/>
                <a:gd name="T13" fmla="*/ 20 h 812"/>
                <a:gd name="T14" fmla="*/ 149 w 467"/>
                <a:gd name="T15" fmla="*/ 20 h 812"/>
                <a:gd name="T16" fmla="*/ 351 w 467"/>
                <a:gd name="T17" fmla="*/ 149 h 812"/>
                <a:gd name="T18" fmla="*/ 447 w 467"/>
                <a:gd name="T19" fmla="*/ 590 h 812"/>
                <a:gd name="T20" fmla="*/ 447 w 467"/>
                <a:gd name="T21" fmla="*/ 590 h 812"/>
                <a:gd name="T22" fmla="*/ 317 w 467"/>
                <a:gd name="T23" fmla="*/ 791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7" h="812">
                  <a:moveTo>
                    <a:pt x="317" y="791"/>
                  </a:moveTo>
                  <a:lnTo>
                    <a:pt x="317" y="791"/>
                  </a:lnTo>
                  <a:lnTo>
                    <a:pt x="317" y="791"/>
                  </a:lnTo>
                  <a:cubicBezTo>
                    <a:pt x="226" y="811"/>
                    <a:pt x="136" y="753"/>
                    <a:pt x="116" y="662"/>
                  </a:cubicBezTo>
                  <a:lnTo>
                    <a:pt x="20" y="221"/>
                  </a:lnTo>
                  <a:lnTo>
                    <a:pt x="20" y="221"/>
                  </a:lnTo>
                  <a:cubicBezTo>
                    <a:pt x="0" y="130"/>
                    <a:pt x="58" y="40"/>
                    <a:pt x="149" y="20"/>
                  </a:cubicBezTo>
                  <a:lnTo>
                    <a:pt x="149" y="20"/>
                  </a:lnTo>
                  <a:cubicBezTo>
                    <a:pt x="241" y="0"/>
                    <a:pt x="331" y="58"/>
                    <a:pt x="351" y="149"/>
                  </a:cubicBezTo>
                  <a:lnTo>
                    <a:pt x="447" y="590"/>
                  </a:lnTo>
                  <a:lnTo>
                    <a:pt x="447" y="590"/>
                  </a:lnTo>
                  <a:cubicBezTo>
                    <a:pt x="466" y="681"/>
                    <a:pt x="409" y="771"/>
                    <a:pt x="317" y="79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546">
              <a:extLst>
                <a:ext uri="{FF2B5EF4-FFF2-40B4-BE49-F238E27FC236}">
                  <a16:creationId xmlns:a16="http://schemas.microsoft.com/office/drawing/2014/main" id="{AE770715-34CA-9F4F-8483-262C45220E4D}"/>
                </a:ext>
              </a:extLst>
            </p:cNvPr>
            <p:cNvSpPr>
              <a:spLocks noChangeArrowheads="1"/>
            </p:cNvSpPr>
            <p:nvPr/>
          </p:nvSpPr>
          <p:spPr bwMode="auto">
            <a:xfrm>
              <a:off x="2333151" y="5860984"/>
              <a:ext cx="3014457" cy="809782"/>
            </a:xfrm>
            <a:custGeom>
              <a:avLst/>
              <a:gdLst>
                <a:gd name="T0" fmla="*/ 2807 w 2842"/>
                <a:gd name="T1" fmla="*/ 0 h 764"/>
                <a:gd name="T2" fmla="*/ 0 w 2842"/>
                <a:gd name="T3" fmla="*/ 611 h 764"/>
                <a:gd name="T4" fmla="*/ 34 w 2842"/>
                <a:gd name="T5" fmla="*/ 763 h 764"/>
                <a:gd name="T6" fmla="*/ 2841 w 2842"/>
                <a:gd name="T7" fmla="*/ 151 h 764"/>
                <a:gd name="T8" fmla="*/ 2807 w 2842"/>
                <a:gd name="T9" fmla="*/ 0 h 764"/>
              </a:gdLst>
              <a:ahLst/>
              <a:cxnLst>
                <a:cxn ang="0">
                  <a:pos x="T0" y="T1"/>
                </a:cxn>
                <a:cxn ang="0">
                  <a:pos x="T2" y="T3"/>
                </a:cxn>
                <a:cxn ang="0">
                  <a:pos x="T4" y="T5"/>
                </a:cxn>
                <a:cxn ang="0">
                  <a:pos x="T6" y="T7"/>
                </a:cxn>
                <a:cxn ang="0">
                  <a:pos x="T8" y="T9"/>
                </a:cxn>
              </a:cxnLst>
              <a:rect l="0" t="0" r="r" b="b"/>
              <a:pathLst>
                <a:path w="2842" h="764">
                  <a:moveTo>
                    <a:pt x="2807" y="0"/>
                  </a:moveTo>
                  <a:lnTo>
                    <a:pt x="0" y="611"/>
                  </a:lnTo>
                  <a:lnTo>
                    <a:pt x="34" y="763"/>
                  </a:lnTo>
                  <a:lnTo>
                    <a:pt x="2841" y="151"/>
                  </a:lnTo>
                  <a:lnTo>
                    <a:pt x="2807" y="0"/>
                  </a:ln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547">
              <a:extLst>
                <a:ext uri="{FF2B5EF4-FFF2-40B4-BE49-F238E27FC236}">
                  <a16:creationId xmlns:a16="http://schemas.microsoft.com/office/drawing/2014/main" id="{9A380D8F-F235-4347-A7AA-C40317069608}"/>
                </a:ext>
              </a:extLst>
            </p:cNvPr>
            <p:cNvSpPr>
              <a:spLocks noChangeArrowheads="1"/>
            </p:cNvSpPr>
            <p:nvPr/>
          </p:nvSpPr>
          <p:spPr bwMode="auto">
            <a:xfrm>
              <a:off x="5286755" y="5701835"/>
              <a:ext cx="547660" cy="369784"/>
            </a:xfrm>
            <a:custGeom>
              <a:avLst/>
              <a:gdLst>
                <a:gd name="T0" fmla="*/ 395 w 518"/>
                <a:gd name="T1" fmla="*/ 286 h 350"/>
                <a:gd name="T2" fmla="*/ 181 w 518"/>
                <a:gd name="T3" fmla="*/ 332 h 350"/>
                <a:gd name="T4" fmla="*/ 181 w 518"/>
                <a:gd name="T5" fmla="*/ 332 h 350"/>
                <a:gd name="T6" fmla="*/ 16 w 518"/>
                <a:gd name="T7" fmla="*/ 227 h 350"/>
                <a:gd name="T8" fmla="*/ 16 w 518"/>
                <a:gd name="T9" fmla="*/ 227 h 350"/>
                <a:gd name="T10" fmla="*/ 122 w 518"/>
                <a:gd name="T11" fmla="*/ 62 h 350"/>
                <a:gd name="T12" fmla="*/ 336 w 518"/>
                <a:gd name="T13" fmla="*/ 15 h 350"/>
                <a:gd name="T14" fmla="*/ 336 w 518"/>
                <a:gd name="T15" fmla="*/ 15 h 350"/>
                <a:gd name="T16" fmla="*/ 501 w 518"/>
                <a:gd name="T17" fmla="*/ 121 h 350"/>
                <a:gd name="T18" fmla="*/ 501 w 518"/>
                <a:gd name="T19" fmla="*/ 121 h 350"/>
                <a:gd name="T20" fmla="*/ 395 w 518"/>
                <a:gd name="T21" fmla="*/ 28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350">
                  <a:moveTo>
                    <a:pt x="395" y="286"/>
                  </a:moveTo>
                  <a:lnTo>
                    <a:pt x="181" y="332"/>
                  </a:lnTo>
                  <a:lnTo>
                    <a:pt x="181" y="332"/>
                  </a:lnTo>
                  <a:cubicBezTo>
                    <a:pt x="106" y="349"/>
                    <a:pt x="33" y="302"/>
                    <a:pt x="16" y="227"/>
                  </a:cubicBezTo>
                  <a:lnTo>
                    <a:pt x="16" y="227"/>
                  </a:lnTo>
                  <a:cubicBezTo>
                    <a:pt x="0" y="152"/>
                    <a:pt x="48" y="78"/>
                    <a:pt x="122" y="62"/>
                  </a:cubicBezTo>
                  <a:lnTo>
                    <a:pt x="336" y="15"/>
                  </a:lnTo>
                  <a:lnTo>
                    <a:pt x="336" y="15"/>
                  </a:lnTo>
                  <a:cubicBezTo>
                    <a:pt x="411" y="0"/>
                    <a:pt x="485" y="47"/>
                    <a:pt x="501" y="121"/>
                  </a:cubicBezTo>
                  <a:lnTo>
                    <a:pt x="501" y="121"/>
                  </a:lnTo>
                  <a:cubicBezTo>
                    <a:pt x="517" y="196"/>
                    <a:pt x="470" y="269"/>
                    <a:pt x="395" y="2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548">
              <a:extLst>
                <a:ext uri="{FF2B5EF4-FFF2-40B4-BE49-F238E27FC236}">
                  <a16:creationId xmlns:a16="http://schemas.microsoft.com/office/drawing/2014/main" id="{A5C603D8-CDC8-944B-A38E-EE1098B0B5CA}"/>
                </a:ext>
              </a:extLst>
            </p:cNvPr>
            <p:cNvSpPr>
              <a:spLocks noChangeArrowheads="1"/>
            </p:cNvSpPr>
            <p:nvPr/>
          </p:nvSpPr>
          <p:spPr bwMode="auto">
            <a:xfrm>
              <a:off x="1851024" y="6450768"/>
              <a:ext cx="547660" cy="369784"/>
            </a:xfrm>
            <a:custGeom>
              <a:avLst/>
              <a:gdLst>
                <a:gd name="T0" fmla="*/ 395 w 518"/>
                <a:gd name="T1" fmla="*/ 286 h 349"/>
                <a:gd name="T2" fmla="*/ 181 w 518"/>
                <a:gd name="T3" fmla="*/ 333 h 349"/>
                <a:gd name="T4" fmla="*/ 181 w 518"/>
                <a:gd name="T5" fmla="*/ 333 h 349"/>
                <a:gd name="T6" fmla="*/ 16 w 518"/>
                <a:gd name="T7" fmla="*/ 228 h 349"/>
                <a:gd name="T8" fmla="*/ 16 w 518"/>
                <a:gd name="T9" fmla="*/ 228 h 349"/>
                <a:gd name="T10" fmla="*/ 122 w 518"/>
                <a:gd name="T11" fmla="*/ 63 h 349"/>
                <a:gd name="T12" fmla="*/ 336 w 518"/>
                <a:gd name="T13" fmla="*/ 17 h 349"/>
                <a:gd name="T14" fmla="*/ 336 w 518"/>
                <a:gd name="T15" fmla="*/ 17 h 349"/>
                <a:gd name="T16" fmla="*/ 500 w 518"/>
                <a:gd name="T17" fmla="*/ 122 h 349"/>
                <a:gd name="T18" fmla="*/ 500 w 518"/>
                <a:gd name="T19" fmla="*/ 122 h 349"/>
                <a:gd name="T20" fmla="*/ 395 w 518"/>
                <a:gd name="T21" fmla="*/ 2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349">
                  <a:moveTo>
                    <a:pt x="395" y="286"/>
                  </a:moveTo>
                  <a:lnTo>
                    <a:pt x="181" y="333"/>
                  </a:lnTo>
                  <a:lnTo>
                    <a:pt x="181" y="333"/>
                  </a:lnTo>
                  <a:cubicBezTo>
                    <a:pt x="106" y="348"/>
                    <a:pt x="32" y="303"/>
                    <a:pt x="16" y="228"/>
                  </a:cubicBezTo>
                  <a:lnTo>
                    <a:pt x="16" y="228"/>
                  </a:lnTo>
                  <a:cubicBezTo>
                    <a:pt x="0" y="153"/>
                    <a:pt x="47" y="80"/>
                    <a:pt x="122" y="63"/>
                  </a:cubicBezTo>
                  <a:lnTo>
                    <a:pt x="336" y="17"/>
                  </a:lnTo>
                  <a:lnTo>
                    <a:pt x="336" y="17"/>
                  </a:lnTo>
                  <a:cubicBezTo>
                    <a:pt x="410" y="0"/>
                    <a:pt x="485" y="48"/>
                    <a:pt x="500" y="122"/>
                  </a:cubicBezTo>
                  <a:lnTo>
                    <a:pt x="500" y="122"/>
                  </a:lnTo>
                  <a:cubicBezTo>
                    <a:pt x="517" y="197"/>
                    <a:pt x="470" y="271"/>
                    <a:pt x="395" y="2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549">
              <a:extLst>
                <a:ext uri="{FF2B5EF4-FFF2-40B4-BE49-F238E27FC236}">
                  <a16:creationId xmlns:a16="http://schemas.microsoft.com/office/drawing/2014/main" id="{0C9B3CC9-5F3B-3E4B-ACDD-8E2E251A574E}"/>
                </a:ext>
              </a:extLst>
            </p:cNvPr>
            <p:cNvSpPr>
              <a:spLocks noChangeArrowheads="1"/>
            </p:cNvSpPr>
            <p:nvPr/>
          </p:nvSpPr>
          <p:spPr bwMode="auto">
            <a:xfrm>
              <a:off x="3681231" y="5748643"/>
              <a:ext cx="332339" cy="1057868"/>
            </a:xfrm>
            <a:custGeom>
              <a:avLst/>
              <a:gdLst>
                <a:gd name="T0" fmla="*/ 263 w 312"/>
                <a:gd name="T1" fmla="*/ 990 h 998"/>
                <a:gd name="T2" fmla="*/ 263 w 312"/>
                <a:gd name="T3" fmla="*/ 990 h 998"/>
                <a:gd name="T4" fmla="*/ 263 w 312"/>
                <a:gd name="T5" fmla="*/ 990 h 998"/>
                <a:gd name="T6" fmla="*/ 199 w 312"/>
                <a:gd name="T7" fmla="*/ 949 h 998"/>
                <a:gd name="T8" fmla="*/ 7 w 312"/>
                <a:gd name="T9" fmla="*/ 71 h 998"/>
                <a:gd name="T10" fmla="*/ 7 w 312"/>
                <a:gd name="T11" fmla="*/ 71 h 998"/>
                <a:gd name="T12" fmla="*/ 49 w 312"/>
                <a:gd name="T13" fmla="*/ 6 h 998"/>
                <a:gd name="T14" fmla="*/ 49 w 312"/>
                <a:gd name="T15" fmla="*/ 6 h 998"/>
                <a:gd name="T16" fmla="*/ 114 w 312"/>
                <a:gd name="T17" fmla="*/ 48 h 998"/>
                <a:gd name="T18" fmla="*/ 305 w 312"/>
                <a:gd name="T19" fmla="*/ 926 h 998"/>
                <a:gd name="T20" fmla="*/ 305 w 312"/>
                <a:gd name="T21" fmla="*/ 926 h 998"/>
                <a:gd name="T22" fmla="*/ 263 w 312"/>
                <a:gd name="T23" fmla="*/ 99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998">
                  <a:moveTo>
                    <a:pt x="263" y="990"/>
                  </a:moveTo>
                  <a:lnTo>
                    <a:pt x="263" y="990"/>
                  </a:lnTo>
                  <a:lnTo>
                    <a:pt x="263" y="990"/>
                  </a:lnTo>
                  <a:cubicBezTo>
                    <a:pt x="234" y="997"/>
                    <a:pt x="205" y="978"/>
                    <a:pt x="199" y="949"/>
                  </a:cubicBezTo>
                  <a:lnTo>
                    <a:pt x="7" y="71"/>
                  </a:lnTo>
                  <a:lnTo>
                    <a:pt x="7" y="71"/>
                  </a:lnTo>
                  <a:cubicBezTo>
                    <a:pt x="0" y="41"/>
                    <a:pt x="19" y="12"/>
                    <a:pt x="49" y="6"/>
                  </a:cubicBezTo>
                  <a:lnTo>
                    <a:pt x="49" y="6"/>
                  </a:lnTo>
                  <a:cubicBezTo>
                    <a:pt x="78" y="0"/>
                    <a:pt x="107" y="18"/>
                    <a:pt x="114" y="48"/>
                  </a:cubicBezTo>
                  <a:lnTo>
                    <a:pt x="305" y="926"/>
                  </a:lnTo>
                  <a:lnTo>
                    <a:pt x="305" y="926"/>
                  </a:lnTo>
                  <a:cubicBezTo>
                    <a:pt x="311" y="956"/>
                    <a:pt x="293" y="984"/>
                    <a:pt x="263" y="990"/>
                  </a:cubicBez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550">
              <a:extLst>
                <a:ext uri="{FF2B5EF4-FFF2-40B4-BE49-F238E27FC236}">
                  <a16:creationId xmlns:a16="http://schemas.microsoft.com/office/drawing/2014/main" id="{D40216C4-816A-964E-B4C7-3B73AFD50DC2}"/>
                </a:ext>
              </a:extLst>
            </p:cNvPr>
            <p:cNvSpPr>
              <a:spLocks noChangeArrowheads="1"/>
            </p:cNvSpPr>
            <p:nvPr/>
          </p:nvSpPr>
          <p:spPr bwMode="auto">
            <a:xfrm>
              <a:off x="2417406" y="3731203"/>
              <a:ext cx="692764" cy="4797855"/>
            </a:xfrm>
            <a:custGeom>
              <a:avLst/>
              <a:gdLst>
                <a:gd name="T0" fmla="*/ 336 w 652"/>
                <a:gd name="T1" fmla="*/ 4518 h 4519"/>
                <a:gd name="T2" fmla="*/ 0 w 652"/>
                <a:gd name="T3" fmla="*/ 4494 h 4519"/>
                <a:gd name="T4" fmla="*/ 308 w 652"/>
                <a:gd name="T5" fmla="*/ 163 h 4519"/>
                <a:gd name="T6" fmla="*/ 308 w 652"/>
                <a:gd name="T7" fmla="*/ 163 h 4519"/>
                <a:gd name="T8" fmla="*/ 488 w 652"/>
                <a:gd name="T9" fmla="*/ 7 h 4519"/>
                <a:gd name="T10" fmla="*/ 488 w 652"/>
                <a:gd name="T11" fmla="*/ 7 h 4519"/>
                <a:gd name="T12" fmla="*/ 645 w 652"/>
                <a:gd name="T13" fmla="*/ 187 h 4519"/>
                <a:gd name="T14" fmla="*/ 336 w 652"/>
                <a:gd name="T15" fmla="*/ 4518 h 45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4519">
                  <a:moveTo>
                    <a:pt x="336" y="4518"/>
                  </a:moveTo>
                  <a:lnTo>
                    <a:pt x="0" y="4494"/>
                  </a:lnTo>
                  <a:lnTo>
                    <a:pt x="308" y="163"/>
                  </a:lnTo>
                  <a:lnTo>
                    <a:pt x="308" y="163"/>
                  </a:lnTo>
                  <a:cubicBezTo>
                    <a:pt x="315" y="70"/>
                    <a:pt x="395" y="0"/>
                    <a:pt x="488" y="7"/>
                  </a:cubicBezTo>
                  <a:lnTo>
                    <a:pt x="488" y="7"/>
                  </a:lnTo>
                  <a:cubicBezTo>
                    <a:pt x="581" y="13"/>
                    <a:pt x="651" y="94"/>
                    <a:pt x="645" y="187"/>
                  </a:cubicBezTo>
                  <a:lnTo>
                    <a:pt x="336" y="451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551">
              <a:extLst>
                <a:ext uri="{FF2B5EF4-FFF2-40B4-BE49-F238E27FC236}">
                  <a16:creationId xmlns:a16="http://schemas.microsoft.com/office/drawing/2014/main" id="{5036D4AE-5A20-AF44-AC6E-671C0D321A28}"/>
                </a:ext>
              </a:extLst>
            </p:cNvPr>
            <p:cNvSpPr>
              <a:spLocks noChangeArrowheads="1"/>
            </p:cNvSpPr>
            <p:nvPr/>
          </p:nvSpPr>
          <p:spPr bwMode="auto">
            <a:xfrm>
              <a:off x="2417406" y="8430758"/>
              <a:ext cx="477445" cy="777019"/>
            </a:xfrm>
            <a:custGeom>
              <a:avLst/>
              <a:gdLst>
                <a:gd name="T0" fmla="*/ 305 w 448"/>
                <a:gd name="T1" fmla="*/ 713 h 732"/>
                <a:gd name="T2" fmla="*/ 305 w 448"/>
                <a:gd name="T3" fmla="*/ 713 h 732"/>
                <a:gd name="T4" fmla="*/ 305 w 448"/>
                <a:gd name="T5" fmla="*/ 713 h 732"/>
                <a:gd name="T6" fmla="*/ 113 w 448"/>
                <a:gd name="T7" fmla="*/ 590 h 732"/>
                <a:gd name="T8" fmla="*/ 0 w 448"/>
                <a:gd name="T9" fmla="*/ 68 h 732"/>
                <a:gd name="T10" fmla="*/ 315 w 448"/>
                <a:gd name="T11" fmla="*/ 0 h 732"/>
                <a:gd name="T12" fmla="*/ 428 w 448"/>
                <a:gd name="T13" fmla="*/ 520 h 732"/>
                <a:gd name="T14" fmla="*/ 428 w 448"/>
                <a:gd name="T15" fmla="*/ 520 h 732"/>
                <a:gd name="T16" fmla="*/ 305 w 448"/>
                <a:gd name="T17" fmla="*/ 713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8" h="732">
                  <a:moveTo>
                    <a:pt x="305" y="713"/>
                  </a:moveTo>
                  <a:lnTo>
                    <a:pt x="305" y="713"/>
                  </a:lnTo>
                  <a:lnTo>
                    <a:pt x="305" y="713"/>
                  </a:lnTo>
                  <a:cubicBezTo>
                    <a:pt x="218" y="731"/>
                    <a:pt x="132" y="676"/>
                    <a:pt x="113" y="590"/>
                  </a:cubicBezTo>
                  <a:lnTo>
                    <a:pt x="0" y="68"/>
                  </a:lnTo>
                  <a:lnTo>
                    <a:pt x="315" y="0"/>
                  </a:lnTo>
                  <a:lnTo>
                    <a:pt x="428" y="520"/>
                  </a:lnTo>
                  <a:lnTo>
                    <a:pt x="428" y="520"/>
                  </a:lnTo>
                  <a:cubicBezTo>
                    <a:pt x="447" y="608"/>
                    <a:pt x="392" y="694"/>
                    <a:pt x="305" y="7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552">
              <a:extLst>
                <a:ext uri="{FF2B5EF4-FFF2-40B4-BE49-F238E27FC236}">
                  <a16:creationId xmlns:a16="http://schemas.microsoft.com/office/drawing/2014/main" id="{EC8AFF9B-3A28-9A4A-9230-C44A63F580A9}"/>
                </a:ext>
              </a:extLst>
            </p:cNvPr>
            <p:cNvSpPr>
              <a:spLocks noChangeArrowheads="1"/>
            </p:cNvSpPr>
            <p:nvPr/>
          </p:nvSpPr>
          <p:spPr bwMode="auto">
            <a:xfrm>
              <a:off x="3475274" y="3548652"/>
              <a:ext cx="2574459" cy="4334451"/>
            </a:xfrm>
            <a:custGeom>
              <a:avLst/>
              <a:gdLst>
                <a:gd name="T0" fmla="*/ 2129 w 2426"/>
                <a:gd name="T1" fmla="*/ 4083 h 4084"/>
                <a:gd name="T2" fmla="*/ 2425 w 2426"/>
                <a:gd name="T3" fmla="*/ 3921 h 4084"/>
                <a:gd name="T4" fmla="*/ 341 w 2426"/>
                <a:gd name="T5" fmla="*/ 111 h 4084"/>
                <a:gd name="T6" fmla="*/ 341 w 2426"/>
                <a:gd name="T7" fmla="*/ 111 h 4084"/>
                <a:gd name="T8" fmla="*/ 112 w 2426"/>
                <a:gd name="T9" fmla="*/ 44 h 4084"/>
                <a:gd name="T10" fmla="*/ 112 w 2426"/>
                <a:gd name="T11" fmla="*/ 44 h 4084"/>
                <a:gd name="T12" fmla="*/ 45 w 2426"/>
                <a:gd name="T13" fmla="*/ 273 h 4084"/>
                <a:gd name="T14" fmla="*/ 2129 w 2426"/>
                <a:gd name="T15" fmla="*/ 4083 h 4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6" h="4084">
                  <a:moveTo>
                    <a:pt x="2129" y="4083"/>
                  </a:moveTo>
                  <a:lnTo>
                    <a:pt x="2425" y="3921"/>
                  </a:lnTo>
                  <a:lnTo>
                    <a:pt x="341" y="111"/>
                  </a:lnTo>
                  <a:lnTo>
                    <a:pt x="341" y="111"/>
                  </a:lnTo>
                  <a:cubicBezTo>
                    <a:pt x="296" y="30"/>
                    <a:pt x="193" y="0"/>
                    <a:pt x="112" y="44"/>
                  </a:cubicBezTo>
                  <a:lnTo>
                    <a:pt x="112" y="44"/>
                  </a:lnTo>
                  <a:cubicBezTo>
                    <a:pt x="30" y="89"/>
                    <a:pt x="0" y="191"/>
                    <a:pt x="45" y="273"/>
                  </a:cubicBezTo>
                  <a:lnTo>
                    <a:pt x="2129" y="408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9224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1000"/>
                                        <p:tgtEl>
                                          <p:spTgt spid="1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1000"/>
                                        <p:tgtEl>
                                          <p:spTgt spid="15"/>
                                        </p:tgtEl>
                                      </p:cBhvr>
                                    </p:animEffect>
                                  </p:childTnLst>
                                </p:cTn>
                              </p:par>
                              <p:par>
                                <p:cTn id="14" presetID="10" presetClass="entr" presetSubtype="0"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32" presetClass="emph" presetSubtype="0" fill="hold" nodeType="withEffect">
                                  <p:stCondLst>
                                    <p:cond delay="500"/>
                                  </p:stCondLst>
                                  <p:childTnLst>
                                    <p:animRot by="120000">
                                      <p:cBhvr>
                                        <p:cTn id="18" dur="100" fill="hold">
                                          <p:stCondLst>
                                            <p:cond delay="0"/>
                                          </p:stCondLst>
                                        </p:cTn>
                                        <p:tgtEl>
                                          <p:spTgt spid="24"/>
                                        </p:tgtEl>
                                        <p:attrNameLst>
                                          <p:attrName>r</p:attrName>
                                        </p:attrNameLst>
                                      </p:cBhvr>
                                    </p:animRot>
                                    <p:animRot by="-240000">
                                      <p:cBhvr>
                                        <p:cTn id="19" dur="200" fill="hold">
                                          <p:stCondLst>
                                            <p:cond delay="200"/>
                                          </p:stCondLst>
                                        </p:cTn>
                                        <p:tgtEl>
                                          <p:spTgt spid="24"/>
                                        </p:tgtEl>
                                        <p:attrNameLst>
                                          <p:attrName>r</p:attrName>
                                        </p:attrNameLst>
                                      </p:cBhvr>
                                    </p:animRot>
                                    <p:animRot by="240000">
                                      <p:cBhvr>
                                        <p:cTn id="20" dur="200" fill="hold">
                                          <p:stCondLst>
                                            <p:cond delay="400"/>
                                          </p:stCondLst>
                                        </p:cTn>
                                        <p:tgtEl>
                                          <p:spTgt spid="24"/>
                                        </p:tgtEl>
                                        <p:attrNameLst>
                                          <p:attrName>r</p:attrName>
                                        </p:attrNameLst>
                                      </p:cBhvr>
                                    </p:animRot>
                                    <p:animRot by="-240000">
                                      <p:cBhvr>
                                        <p:cTn id="21" dur="200" fill="hold">
                                          <p:stCondLst>
                                            <p:cond delay="600"/>
                                          </p:stCondLst>
                                        </p:cTn>
                                        <p:tgtEl>
                                          <p:spTgt spid="24"/>
                                        </p:tgtEl>
                                        <p:attrNameLst>
                                          <p:attrName>r</p:attrName>
                                        </p:attrNameLst>
                                      </p:cBhvr>
                                    </p:animRot>
                                    <p:animRot by="120000">
                                      <p:cBhvr>
                                        <p:cTn id="22" dur="200" fill="hold">
                                          <p:stCondLst>
                                            <p:cond delay="800"/>
                                          </p:stCondLst>
                                        </p:cTn>
                                        <p:tgtEl>
                                          <p:spTgt spid="24"/>
                                        </p:tgtEl>
                                        <p:attrNameLst>
                                          <p:attrName>r</p:attrName>
                                        </p:attrNameLst>
                                      </p:cBhvr>
                                    </p:animRot>
                                  </p:childTnLst>
                                </p:cTn>
                              </p:par>
                              <p:par>
                                <p:cTn id="23" presetID="2" presetClass="entr" presetSubtype="4"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750" fill="hold"/>
                                        <p:tgtEl>
                                          <p:spTgt spid="7"/>
                                        </p:tgtEl>
                                        <p:attrNameLst>
                                          <p:attrName>ppt_x</p:attrName>
                                        </p:attrNameLst>
                                      </p:cBhvr>
                                      <p:tavLst>
                                        <p:tav tm="0">
                                          <p:val>
                                            <p:strVal val="#ppt_x"/>
                                          </p:val>
                                        </p:tav>
                                        <p:tav tm="100000">
                                          <p:val>
                                            <p:strVal val="#ppt_x"/>
                                          </p:val>
                                        </p:tav>
                                      </p:tavLst>
                                    </p:anim>
                                    <p:anim calcmode="lin" valueType="num">
                                      <p:cBhvr additive="base">
                                        <p:cTn id="26" dur="75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15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ppt_x"/>
                                          </p:val>
                                        </p:tav>
                                        <p:tav tm="100000">
                                          <p:val>
                                            <p:strVal val="#ppt_x"/>
                                          </p:val>
                                        </p:tav>
                                      </p:tavLst>
                                    </p:anim>
                                    <p:anim calcmode="lin" valueType="num">
                                      <p:cBhvr additive="base">
                                        <p:cTn id="34" dur="75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15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750" fill="hold"/>
                                        <p:tgtEl>
                                          <p:spTgt spid="14"/>
                                        </p:tgtEl>
                                        <p:attrNameLst>
                                          <p:attrName>ppt_x</p:attrName>
                                        </p:attrNameLst>
                                      </p:cBhvr>
                                      <p:tavLst>
                                        <p:tav tm="0">
                                          <p:val>
                                            <p:strVal val="#ppt_x"/>
                                          </p:val>
                                        </p:tav>
                                        <p:tav tm="100000">
                                          <p:val>
                                            <p:strVal val="#ppt_x"/>
                                          </p:val>
                                        </p:tav>
                                      </p:tavLst>
                                    </p:anim>
                                    <p:anim calcmode="lin" valueType="num">
                                      <p:cBhvr additive="base">
                                        <p:cTn id="3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5" grpId="0" animBg="1"/>
      <p:bldP spid="16" grpId="0" animBg="1"/>
      <p:bldP spid="1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٥">
    <p:spTree>
      <p:nvGrpSpPr>
        <p:cNvPr id="1" name=""/>
        <p:cNvGrpSpPr/>
        <p:nvPr/>
      </p:nvGrpSpPr>
      <p:grpSpPr>
        <a:xfrm>
          <a:off x="0" y="0"/>
          <a:ext cx="0" cy="0"/>
          <a:chOff x="0" y="0"/>
          <a:chExt cx="0" cy="0"/>
        </a:xfrm>
      </p:grpSpPr>
      <p:sp>
        <p:nvSpPr>
          <p:cNvPr id="86" name="Rounded Rectangle 3">
            <a:extLst>
              <a:ext uri="{FF2B5EF4-FFF2-40B4-BE49-F238E27FC236}">
                <a16:creationId xmlns:a16="http://schemas.microsoft.com/office/drawing/2014/main" id="{55C2897F-3727-DD46-ADF3-80B4BF348362}"/>
              </a:ext>
            </a:extLst>
          </p:cNvPr>
          <p:cNvSpPr/>
          <p:nvPr userDrawn="1"/>
        </p:nvSpPr>
        <p:spPr>
          <a:xfrm flipH="1">
            <a:off x="911262"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7" name="Rounded Rectangle 8">
            <a:extLst>
              <a:ext uri="{FF2B5EF4-FFF2-40B4-BE49-F238E27FC236}">
                <a16:creationId xmlns:a16="http://schemas.microsoft.com/office/drawing/2014/main" id="{7FD3FD11-4E91-0C4A-8F0F-DAD183BFA757}"/>
              </a:ext>
            </a:extLst>
          </p:cNvPr>
          <p:cNvSpPr/>
          <p:nvPr userDrawn="1"/>
        </p:nvSpPr>
        <p:spPr>
          <a:xfrm flipH="1">
            <a:off x="911261"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1" eaLnBrk="1" latinLnBrk="0" hangingPunct="1"/>
            <a:endParaRPr lang="ko-KR" altLang="en-US" sz="2700"/>
          </a:p>
        </p:txBody>
      </p:sp>
      <p:sp>
        <p:nvSpPr>
          <p:cNvPr id="88" name="Rounded Rectangle 9">
            <a:extLst>
              <a:ext uri="{FF2B5EF4-FFF2-40B4-BE49-F238E27FC236}">
                <a16:creationId xmlns:a16="http://schemas.microsoft.com/office/drawing/2014/main" id="{0036FE36-DEAA-4842-9D36-13B5B2769AAC}"/>
              </a:ext>
            </a:extLst>
          </p:cNvPr>
          <p:cNvSpPr/>
          <p:nvPr userDrawn="1"/>
        </p:nvSpPr>
        <p:spPr>
          <a:xfrm flipH="1">
            <a:off x="4406568"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9" name="Rounded Rectangle 8">
            <a:extLst>
              <a:ext uri="{FF2B5EF4-FFF2-40B4-BE49-F238E27FC236}">
                <a16:creationId xmlns:a16="http://schemas.microsoft.com/office/drawing/2014/main" id="{03B4C5CF-8EF5-014A-A849-D3A7A8D5C8F5}"/>
              </a:ext>
            </a:extLst>
          </p:cNvPr>
          <p:cNvSpPr/>
          <p:nvPr userDrawn="1"/>
        </p:nvSpPr>
        <p:spPr>
          <a:xfrm flipH="1">
            <a:off x="4406567"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0" name="Rounded Rectangle 33">
            <a:extLst>
              <a:ext uri="{FF2B5EF4-FFF2-40B4-BE49-F238E27FC236}">
                <a16:creationId xmlns:a16="http://schemas.microsoft.com/office/drawing/2014/main" id="{B70F0CE1-2DBB-BA4B-84C3-C7BD2FD2B386}"/>
              </a:ext>
            </a:extLst>
          </p:cNvPr>
          <p:cNvSpPr/>
          <p:nvPr userDrawn="1"/>
        </p:nvSpPr>
        <p:spPr>
          <a:xfrm flipH="1">
            <a:off x="2658915"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Rounded Rectangle 8">
            <a:extLst>
              <a:ext uri="{FF2B5EF4-FFF2-40B4-BE49-F238E27FC236}">
                <a16:creationId xmlns:a16="http://schemas.microsoft.com/office/drawing/2014/main" id="{D73CC576-6143-1243-AB37-57CA282F18CE}"/>
              </a:ext>
            </a:extLst>
          </p:cNvPr>
          <p:cNvSpPr/>
          <p:nvPr userDrawn="1"/>
        </p:nvSpPr>
        <p:spPr>
          <a:xfrm flipH="1">
            <a:off x="2658914"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2" name="Rounded Rectangle 3">
            <a:extLst>
              <a:ext uri="{FF2B5EF4-FFF2-40B4-BE49-F238E27FC236}">
                <a16:creationId xmlns:a16="http://schemas.microsoft.com/office/drawing/2014/main" id="{495A86B5-DAF5-CB40-A7BC-C1FC819827FF}"/>
              </a:ext>
            </a:extLst>
          </p:cNvPr>
          <p:cNvSpPr/>
          <p:nvPr userDrawn="1"/>
        </p:nvSpPr>
        <p:spPr>
          <a:xfrm flipH="1">
            <a:off x="6143019"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3" name="Rounded Rectangle 8">
            <a:extLst>
              <a:ext uri="{FF2B5EF4-FFF2-40B4-BE49-F238E27FC236}">
                <a16:creationId xmlns:a16="http://schemas.microsoft.com/office/drawing/2014/main" id="{A39033EC-B77B-D241-BC5B-4F00F45645A9}"/>
              </a:ext>
            </a:extLst>
          </p:cNvPr>
          <p:cNvSpPr/>
          <p:nvPr userDrawn="1"/>
        </p:nvSpPr>
        <p:spPr>
          <a:xfrm flipH="1">
            <a:off x="6143018"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1" eaLnBrk="1" latinLnBrk="0" hangingPunct="1"/>
            <a:endParaRPr lang="ko-KR" altLang="en-US" sz="2700"/>
          </a:p>
        </p:txBody>
      </p:sp>
      <p:sp>
        <p:nvSpPr>
          <p:cNvPr id="94" name="Rounded Rectangle 9">
            <a:extLst>
              <a:ext uri="{FF2B5EF4-FFF2-40B4-BE49-F238E27FC236}">
                <a16:creationId xmlns:a16="http://schemas.microsoft.com/office/drawing/2014/main" id="{4C051729-4071-EE46-A86C-4EEBAFD8EEF8}"/>
              </a:ext>
            </a:extLst>
          </p:cNvPr>
          <p:cNvSpPr/>
          <p:nvPr userDrawn="1"/>
        </p:nvSpPr>
        <p:spPr>
          <a:xfrm flipH="1">
            <a:off x="9638325"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ko-KR" altLang="en-US" sz="2700"/>
          </a:p>
        </p:txBody>
      </p:sp>
      <p:sp>
        <p:nvSpPr>
          <p:cNvPr id="95" name="Rounded Rectangle 8">
            <a:extLst>
              <a:ext uri="{FF2B5EF4-FFF2-40B4-BE49-F238E27FC236}">
                <a16:creationId xmlns:a16="http://schemas.microsoft.com/office/drawing/2014/main" id="{7076570F-FDEC-CB48-B5D2-33458330EFD1}"/>
              </a:ext>
            </a:extLst>
          </p:cNvPr>
          <p:cNvSpPr/>
          <p:nvPr userDrawn="1"/>
        </p:nvSpPr>
        <p:spPr>
          <a:xfrm flipH="1">
            <a:off x="9638324"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Rounded Rectangle 33">
            <a:extLst>
              <a:ext uri="{FF2B5EF4-FFF2-40B4-BE49-F238E27FC236}">
                <a16:creationId xmlns:a16="http://schemas.microsoft.com/office/drawing/2014/main" id="{07559871-A755-4C49-9117-B351B80A49C4}"/>
              </a:ext>
            </a:extLst>
          </p:cNvPr>
          <p:cNvSpPr/>
          <p:nvPr userDrawn="1"/>
        </p:nvSpPr>
        <p:spPr>
          <a:xfrm flipH="1">
            <a:off x="7890672"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7" name="Rounded Rectangle 8">
            <a:extLst>
              <a:ext uri="{FF2B5EF4-FFF2-40B4-BE49-F238E27FC236}">
                <a16:creationId xmlns:a16="http://schemas.microsoft.com/office/drawing/2014/main" id="{749ED7A5-0B69-2340-AD03-95A26DF4CE4A}"/>
              </a:ext>
            </a:extLst>
          </p:cNvPr>
          <p:cNvSpPr/>
          <p:nvPr userDrawn="1"/>
        </p:nvSpPr>
        <p:spPr>
          <a:xfrm flipH="1">
            <a:off x="7890671"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3683200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٦">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1415C889-4CE9-BF4C-A672-ABC105B8B1A7}"/>
              </a:ext>
            </a:extLst>
          </p:cNvPr>
          <p:cNvSpPr>
            <a:spLocks noGrp="1"/>
          </p:cNvSpPr>
          <p:nvPr>
            <p:ph type="pic" sz="quarter" idx="11"/>
          </p:nvPr>
        </p:nvSpPr>
        <p:spPr>
          <a:xfrm>
            <a:off x="888719" y="1642858"/>
            <a:ext cx="5092700" cy="3264808"/>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a:p>
        </p:txBody>
      </p:sp>
      <p:sp>
        <p:nvSpPr>
          <p:cNvPr id="3" name="Picture Placeholder 2">
            <a:extLst>
              <a:ext uri="{FF2B5EF4-FFF2-40B4-BE49-F238E27FC236}">
                <a16:creationId xmlns:a16="http://schemas.microsoft.com/office/drawing/2014/main" id="{7A4E1013-BB23-FA4B-8BF5-F3DCD5C438C3}"/>
              </a:ext>
            </a:extLst>
          </p:cNvPr>
          <p:cNvSpPr>
            <a:spLocks noGrp="1"/>
          </p:cNvSpPr>
          <p:nvPr>
            <p:ph type="pic" sz="quarter" idx="10"/>
          </p:nvPr>
        </p:nvSpPr>
        <p:spPr>
          <a:xfrm>
            <a:off x="6143625" y="1642858"/>
            <a:ext cx="5092700" cy="3264808"/>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052430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المرحلة التعليمية - ٦">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80F95-8789-0C47-8F58-EA504A05735D}"/>
              </a:ext>
            </a:extLst>
          </p:cNvPr>
          <p:cNvSpPr/>
          <p:nvPr userDrawn="1"/>
        </p:nvSpPr>
        <p:spPr>
          <a:xfrm rot="10800000">
            <a:off x="919340" y="1860899"/>
            <a:ext cx="5040000" cy="1908000"/>
          </a:xfrm>
          <a:prstGeom prst="rect">
            <a:avLst/>
          </a:prstGeom>
          <a:noFill/>
          <a:ln w="38100" cap="flat" cmpd="sng" algn="ctr">
            <a:solidFill>
              <a:srgbClr val="45C1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7" name="Rectangle 6">
            <a:extLst>
              <a:ext uri="{FF2B5EF4-FFF2-40B4-BE49-F238E27FC236}">
                <a16:creationId xmlns:a16="http://schemas.microsoft.com/office/drawing/2014/main" id="{A5033D49-8847-514C-A45E-C00E97159A0A}"/>
              </a:ext>
            </a:extLst>
          </p:cNvPr>
          <p:cNvSpPr/>
          <p:nvPr userDrawn="1"/>
        </p:nvSpPr>
        <p:spPr>
          <a:xfrm rot="10800000">
            <a:off x="919340" y="1860899"/>
            <a:ext cx="5040000" cy="540000"/>
          </a:xfrm>
          <a:prstGeom prst="rect">
            <a:avLst/>
          </a:prstGeom>
          <a:solidFill>
            <a:srgbClr val="45C1A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8" name="Rectangle 7">
            <a:extLst>
              <a:ext uri="{FF2B5EF4-FFF2-40B4-BE49-F238E27FC236}">
                <a16:creationId xmlns:a16="http://schemas.microsoft.com/office/drawing/2014/main" id="{E6279CC2-FA2B-124B-AB2D-FD39F4194A39}"/>
              </a:ext>
            </a:extLst>
          </p:cNvPr>
          <p:cNvSpPr/>
          <p:nvPr userDrawn="1"/>
        </p:nvSpPr>
        <p:spPr>
          <a:xfrm>
            <a:off x="6213336" y="1860899"/>
            <a:ext cx="5040000" cy="1908000"/>
          </a:xfrm>
          <a:prstGeom prst="rect">
            <a:avLst/>
          </a:prstGeom>
          <a:noFill/>
          <a:ln w="38100" cap="flat" cmpd="sng" algn="ctr">
            <a:solidFill>
              <a:srgbClr val="4BACC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9" name="Rectangle 8">
            <a:extLst>
              <a:ext uri="{FF2B5EF4-FFF2-40B4-BE49-F238E27FC236}">
                <a16:creationId xmlns:a16="http://schemas.microsoft.com/office/drawing/2014/main" id="{E49323FA-19BA-2B46-9AB5-B3265277C861}"/>
              </a:ext>
            </a:extLst>
          </p:cNvPr>
          <p:cNvSpPr/>
          <p:nvPr userDrawn="1"/>
        </p:nvSpPr>
        <p:spPr>
          <a:xfrm>
            <a:off x="6213336" y="1860899"/>
            <a:ext cx="5040000" cy="540000"/>
          </a:xfrm>
          <a:prstGeom prst="rect">
            <a:avLst/>
          </a:prstGeom>
          <a:solidFill>
            <a:srgbClr val="4BAC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 name="Rectangle 9">
            <a:extLst>
              <a:ext uri="{FF2B5EF4-FFF2-40B4-BE49-F238E27FC236}">
                <a16:creationId xmlns:a16="http://schemas.microsoft.com/office/drawing/2014/main" id="{A297C459-6460-E54A-A5D7-1AE537C57621}"/>
              </a:ext>
            </a:extLst>
          </p:cNvPr>
          <p:cNvSpPr/>
          <p:nvPr userDrawn="1"/>
        </p:nvSpPr>
        <p:spPr>
          <a:xfrm rot="10800000">
            <a:off x="927112" y="4060072"/>
            <a:ext cx="5040000" cy="1908000"/>
          </a:xfrm>
          <a:prstGeom prst="rect">
            <a:avLst/>
          </a:prstGeom>
          <a:noFill/>
          <a:ln w="38100" cap="flat" cmpd="sng" algn="ctr">
            <a:solidFill>
              <a:srgbClr val="B9D5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 name="Rectangle 10">
            <a:extLst>
              <a:ext uri="{FF2B5EF4-FFF2-40B4-BE49-F238E27FC236}">
                <a16:creationId xmlns:a16="http://schemas.microsoft.com/office/drawing/2014/main" id="{4519B26A-B110-DE43-B47F-3A6F3C1B159B}"/>
              </a:ext>
            </a:extLst>
          </p:cNvPr>
          <p:cNvSpPr/>
          <p:nvPr userDrawn="1"/>
        </p:nvSpPr>
        <p:spPr>
          <a:xfrm rot="10800000">
            <a:off x="927112" y="5428072"/>
            <a:ext cx="5040000" cy="540000"/>
          </a:xfrm>
          <a:prstGeom prst="rect">
            <a:avLst/>
          </a:prstGeom>
          <a:solidFill>
            <a:srgbClr val="B9D5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 name="Rectangle 11">
            <a:extLst>
              <a:ext uri="{FF2B5EF4-FFF2-40B4-BE49-F238E27FC236}">
                <a16:creationId xmlns:a16="http://schemas.microsoft.com/office/drawing/2014/main" id="{81A8E1F2-FDE0-0641-9271-D804AA81C332}"/>
              </a:ext>
            </a:extLst>
          </p:cNvPr>
          <p:cNvSpPr/>
          <p:nvPr userDrawn="1"/>
        </p:nvSpPr>
        <p:spPr>
          <a:xfrm>
            <a:off x="6221108" y="4060072"/>
            <a:ext cx="5040000" cy="1908000"/>
          </a:xfrm>
          <a:prstGeom prst="rect">
            <a:avLst/>
          </a:prstGeom>
          <a:noFill/>
          <a:ln w="38100" cap="flat" cmpd="sng" algn="ctr">
            <a:solidFill>
              <a:srgbClr val="0E7FB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 name="Rectangle 12">
            <a:extLst>
              <a:ext uri="{FF2B5EF4-FFF2-40B4-BE49-F238E27FC236}">
                <a16:creationId xmlns:a16="http://schemas.microsoft.com/office/drawing/2014/main" id="{83FB5FFD-2BD0-C440-AF60-ED18C921DEA9}"/>
              </a:ext>
            </a:extLst>
          </p:cNvPr>
          <p:cNvSpPr/>
          <p:nvPr userDrawn="1"/>
        </p:nvSpPr>
        <p:spPr>
          <a:xfrm>
            <a:off x="6221108" y="5428072"/>
            <a:ext cx="5040000" cy="540000"/>
          </a:xfrm>
          <a:prstGeom prst="rect">
            <a:avLst/>
          </a:prstGeom>
          <a:solidFill>
            <a:srgbClr val="0E7F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2384231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المواضيع أو الأهداف">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1322354" y="147176"/>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المجالا</a:t>
            </a:r>
            <a:r>
              <a:rPr lang="ar-LB" sz="3200" baseline="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ت </a:t>
            </a:r>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 الأهداف  /  إدارة الدرس</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17" name="Freeform: Shape 17">
            <a:extLst>
              <a:ext uri="{FF2B5EF4-FFF2-40B4-BE49-F238E27FC236}">
                <a16:creationId xmlns:a16="http://schemas.microsoft.com/office/drawing/2014/main" id="{DB68D9AF-1931-3B48-9178-28CD845143CA}"/>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7" name="Donut 24">
            <a:extLst>
              <a:ext uri="{FF2B5EF4-FFF2-40B4-BE49-F238E27FC236}">
                <a16:creationId xmlns:a16="http://schemas.microsoft.com/office/drawing/2014/main" id="{0CA47FA8-1051-5B4B-BC5D-1B4FC46191DC}"/>
              </a:ext>
            </a:extLst>
          </p:cNvPr>
          <p:cNvSpPr/>
          <p:nvPr userDrawn="1"/>
        </p:nvSpPr>
        <p:spPr>
          <a:xfrm>
            <a:off x="1596062" y="699801"/>
            <a:ext cx="778955" cy="785296"/>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Tree>
    <p:extLst>
      <p:ext uri="{BB962C8B-B14F-4D97-AF65-F5344CB8AC3E}">
        <p14:creationId xmlns:p14="http://schemas.microsoft.com/office/powerpoint/2010/main" val="4177733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صفحة الشكر">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1CDFBA5-6049-4B4F-9063-E05B6C82C3C3}"/>
              </a:ext>
            </a:extLst>
          </p:cNvPr>
          <p:cNvPicPr>
            <a:picLocks noChangeAspect="1"/>
          </p:cNvPicPr>
          <p:nvPr/>
        </p:nvPicPr>
        <p:blipFill>
          <a:blip r:embed="rId2"/>
          <a:stretch>
            <a:fillRect/>
          </a:stretch>
        </p:blipFill>
        <p:spPr>
          <a:xfrm>
            <a:off x="1239037" y="6008475"/>
            <a:ext cx="1352308" cy="355871"/>
          </a:xfrm>
          <a:prstGeom prst="rect">
            <a:avLst/>
          </a:prstGeom>
        </p:spPr>
      </p:pic>
      <p:pic>
        <p:nvPicPr>
          <p:cNvPr id="56" name="Picture 55">
            <a:extLst>
              <a:ext uri="{FF2B5EF4-FFF2-40B4-BE49-F238E27FC236}">
                <a16:creationId xmlns:a16="http://schemas.microsoft.com/office/drawing/2014/main" id="{B717A0E1-46FA-B949-B38D-D3793AC8816A}"/>
              </a:ext>
            </a:extLst>
          </p:cNvPr>
          <p:cNvPicPr>
            <a:picLocks noChangeAspect="1"/>
          </p:cNvPicPr>
          <p:nvPr/>
        </p:nvPicPr>
        <p:blipFill>
          <a:blip r:embed="rId3"/>
          <a:stretch>
            <a:fillRect/>
          </a:stretch>
        </p:blipFill>
        <p:spPr>
          <a:xfrm>
            <a:off x="3414911" y="6008475"/>
            <a:ext cx="1096080" cy="355871"/>
          </a:xfrm>
          <a:prstGeom prst="rect">
            <a:avLst/>
          </a:prstGeom>
        </p:spPr>
      </p:pic>
      <p:pic>
        <p:nvPicPr>
          <p:cNvPr id="57" name="Picture 56">
            <a:extLst>
              <a:ext uri="{FF2B5EF4-FFF2-40B4-BE49-F238E27FC236}">
                <a16:creationId xmlns:a16="http://schemas.microsoft.com/office/drawing/2014/main" id="{C64D6CE5-B90A-6248-8D93-35351FE5D557}"/>
              </a:ext>
            </a:extLst>
          </p:cNvPr>
          <p:cNvPicPr>
            <a:picLocks noChangeAspect="1"/>
          </p:cNvPicPr>
          <p:nvPr/>
        </p:nvPicPr>
        <p:blipFill>
          <a:blip r:embed="rId4"/>
          <a:stretch>
            <a:fillRect/>
          </a:stretch>
        </p:blipFill>
        <p:spPr>
          <a:xfrm>
            <a:off x="5334557" y="6008475"/>
            <a:ext cx="1224194" cy="355871"/>
          </a:xfrm>
          <a:prstGeom prst="rect">
            <a:avLst/>
          </a:prstGeom>
        </p:spPr>
      </p:pic>
      <p:pic>
        <p:nvPicPr>
          <p:cNvPr id="58" name="Picture 57">
            <a:extLst>
              <a:ext uri="{FF2B5EF4-FFF2-40B4-BE49-F238E27FC236}">
                <a16:creationId xmlns:a16="http://schemas.microsoft.com/office/drawing/2014/main" id="{4A878A40-EFA3-F640-956B-AC23D8041ACB}"/>
              </a:ext>
            </a:extLst>
          </p:cNvPr>
          <p:cNvPicPr>
            <a:picLocks noChangeAspect="1"/>
          </p:cNvPicPr>
          <p:nvPr/>
        </p:nvPicPr>
        <p:blipFill>
          <a:blip r:embed="rId5"/>
          <a:stretch>
            <a:fillRect/>
          </a:stretch>
        </p:blipFill>
        <p:spPr>
          <a:xfrm>
            <a:off x="7382318" y="6016455"/>
            <a:ext cx="1053378" cy="341636"/>
          </a:xfrm>
          <a:prstGeom prst="rect">
            <a:avLst/>
          </a:prstGeom>
        </p:spPr>
      </p:pic>
      <p:pic>
        <p:nvPicPr>
          <p:cNvPr id="59" name="Picture 58">
            <a:extLst>
              <a:ext uri="{FF2B5EF4-FFF2-40B4-BE49-F238E27FC236}">
                <a16:creationId xmlns:a16="http://schemas.microsoft.com/office/drawing/2014/main" id="{2014A7D6-7E2F-B347-83DB-75F0C453ACB5}"/>
              </a:ext>
            </a:extLst>
          </p:cNvPr>
          <p:cNvPicPr>
            <a:picLocks noChangeAspect="1"/>
          </p:cNvPicPr>
          <p:nvPr/>
        </p:nvPicPr>
        <p:blipFill>
          <a:blip r:embed="rId6"/>
          <a:stretch>
            <a:fillRect/>
          </a:stretch>
        </p:blipFill>
        <p:spPr>
          <a:xfrm>
            <a:off x="9259263" y="6002220"/>
            <a:ext cx="1323839" cy="355871"/>
          </a:xfrm>
          <a:prstGeom prst="rect">
            <a:avLst/>
          </a:prstGeom>
        </p:spPr>
      </p:pic>
      <p:sp>
        <p:nvSpPr>
          <p:cNvPr id="118" name="Title 1">
            <a:extLst>
              <a:ext uri="{FF2B5EF4-FFF2-40B4-BE49-F238E27FC236}">
                <a16:creationId xmlns:a16="http://schemas.microsoft.com/office/drawing/2014/main" id="{A761FDDB-77BF-D34A-9C0B-C33782DD1B45}"/>
              </a:ext>
            </a:extLst>
          </p:cNvPr>
          <p:cNvSpPr txBox="1">
            <a:spLocks/>
          </p:cNvSpPr>
          <p:nvPr userDrawn="1"/>
        </p:nvSpPr>
        <p:spPr>
          <a:xfrm>
            <a:off x="4237281" y="2735426"/>
            <a:ext cx="3717438" cy="1357312"/>
          </a:xfrm>
          <a:prstGeom prst="rect">
            <a:avLst/>
          </a:prstGeom>
        </p:spPr>
        <p:txBody>
          <a:bodyPr anchor="ctr"/>
          <a:lstStyle>
            <a:lvl1pPr algn="ctr" defTabSz="914400" rtl="0" eaLnBrk="1" latinLnBrk="0" hangingPunct="1">
              <a:lnSpc>
                <a:spcPct val="90000"/>
              </a:lnSpc>
              <a:spcBef>
                <a:spcPct val="0"/>
              </a:spcBef>
              <a:buNone/>
              <a:defRPr sz="4100" b="1" kern="1200" baseline="0">
                <a:solidFill>
                  <a:schemeClr val="tx1"/>
                </a:solidFill>
                <a:latin typeface="+mj-lt"/>
                <a:ea typeface="+mj-ea"/>
                <a:cs typeface="+mj-cs"/>
              </a:defRPr>
            </a:lvl1pPr>
          </a:lstStyle>
          <a:p>
            <a:pPr algn="ctr" rtl="1" fontAlgn="auto">
              <a:spcAft>
                <a:spcPts val="0"/>
              </a:spcAft>
              <a:defRPr/>
            </a:pPr>
            <a:r>
              <a:rPr lang="ar-SA"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rPr>
              <a:t>شكر</a:t>
            </a:r>
            <a:r>
              <a:rPr lang="ar-LB"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rPr>
              <a:t>ً</a:t>
            </a:r>
            <a:r>
              <a:rPr lang="ar-SA" sz="7600" dirty="0" err="1">
                <a:solidFill>
                  <a:schemeClr val="bg2">
                    <a:lumMod val="25000"/>
                  </a:schemeClr>
                </a:solidFill>
                <a:latin typeface="Simplified Arabic" panose="02020603050405020304" pitchFamily="18" charset="-78"/>
                <a:ea typeface="GE SS Text Bold" charset="0"/>
                <a:cs typeface="Simplified Arabic" panose="02020603050405020304" pitchFamily="18" charset="-78"/>
              </a:rPr>
              <a:t>ا</a:t>
            </a:r>
            <a:endParaRPr lang="en-US"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endParaRPr>
          </a:p>
        </p:txBody>
      </p:sp>
      <p:cxnSp>
        <p:nvCxnSpPr>
          <p:cNvPr id="180" name="Straight Connector 179">
            <a:extLst>
              <a:ext uri="{FF2B5EF4-FFF2-40B4-BE49-F238E27FC236}">
                <a16:creationId xmlns:a16="http://schemas.microsoft.com/office/drawing/2014/main" id="{064BA1FA-71B2-7047-9DE2-FA35AA141F06}"/>
              </a:ext>
            </a:extLst>
          </p:cNvPr>
          <p:cNvCxnSpPr/>
          <p:nvPr userDrawn="1"/>
        </p:nvCxnSpPr>
        <p:spPr>
          <a:xfrm>
            <a:off x="1239037" y="5625297"/>
            <a:ext cx="935826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753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المرحلة التعليمية - ٦">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1DCABD-1EAF-BD45-B587-90F02EA4C586}"/>
              </a:ext>
            </a:extLst>
          </p:cNvPr>
          <p:cNvSpPr>
            <a:spLocks noGrp="1"/>
          </p:cNvSpPr>
          <p:nvPr>
            <p:ph type="pic" sz="quarter" idx="10"/>
          </p:nvPr>
        </p:nvSpPr>
        <p:spPr>
          <a:xfrm>
            <a:off x="7107699" y="0"/>
            <a:ext cx="4057650" cy="6858000"/>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a:p>
        </p:txBody>
      </p:sp>
    </p:spTree>
    <p:extLst>
      <p:ext uri="{BB962C8B-B14F-4D97-AF65-F5344CB8AC3E}">
        <p14:creationId xmlns:p14="http://schemas.microsoft.com/office/powerpoint/2010/main" val="2548951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المرحلة التعليمية - ٦">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1DCABD-1EAF-BD45-B587-90F02EA4C586}"/>
              </a:ext>
            </a:extLst>
          </p:cNvPr>
          <p:cNvSpPr>
            <a:spLocks noGrp="1"/>
          </p:cNvSpPr>
          <p:nvPr>
            <p:ph type="pic" sz="quarter" idx="10"/>
          </p:nvPr>
        </p:nvSpPr>
        <p:spPr>
          <a:xfrm>
            <a:off x="-1" y="-1"/>
            <a:ext cx="6893630" cy="4397447"/>
          </a:xfrm>
          <a:prstGeom prst="rect">
            <a:avLst/>
          </a:prstGeom>
          <a:solidFill>
            <a:schemeClr val="bg1">
              <a:lumMod val="95000"/>
            </a:schemeClr>
          </a:solidFill>
        </p:spPr>
        <p:txBody>
          <a:bodyPr/>
          <a:lstStyle/>
          <a:p>
            <a:pPr marL="228594" indent="-228594" algn="l" defTabSz="914377" rtl="0" eaLnBrk="1" latinLnBrk="0" hangingPunct="1">
              <a:lnSpc>
                <a:spcPct val="90000"/>
              </a:lnSpc>
              <a:spcBef>
                <a:spcPts val="1000"/>
              </a:spcBef>
              <a:buFont typeface="Arial" panose="020B0604020202020204" pitchFamily="34" charset="0"/>
              <a:buChar char="•"/>
            </a:pPr>
            <a:endParaRPr lang="en-US" dirty="0"/>
          </a:p>
        </p:txBody>
      </p:sp>
      <p:sp>
        <p:nvSpPr>
          <p:cNvPr id="150" name="Rectangle 149">
            <a:extLst>
              <a:ext uri="{FF2B5EF4-FFF2-40B4-BE49-F238E27FC236}">
                <a16:creationId xmlns:a16="http://schemas.microsoft.com/office/drawing/2014/main" id="{BF645C9C-170A-B94C-98F7-487AAFF3F500}"/>
              </a:ext>
            </a:extLst>
          </p:cNvPr>
          <p:cNvSpPr/>
          <p:nvPr userDrawn="1"/>
        </p:nvSpPr>
        <p:spPr>
          <a:xfrm>
            <a:off x="-1" y="4397447"/>
            <a:ext cx="12192001" cy="2467478"/>
          </a:xfrm>
          <a:prstGeom prst="rect">
            <a:avLst/>
          </a:prstGeom>
          <a:solidFill>
            <a:srgbClr val="0097D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1" name="Rectangle 150">
            <a:extLst>
              <a:ext uri="{FF2B5EF4-FFF2-40B4-BE49-F238E27FC236}">
                <a16:creationId xmlns:a16="http://schemas.microsoft.com/office/drawing/2014/main" id="{6CD0B032-9BDF-6944-9BE5-181F51389F50}"/>
              </a:ext>
            </a:extLst>
          </p:cNvPr>
          <p:cNvSpPr/>
          <p:nvPr userDrawn="1"/>
        </p:nvSpPr>
        <p:spPr>
          <a:xfrm>
            <a:off x="8952511"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2" name="Isosceles Triangle 4">
            <a:extLst>
              <a:ext uri="{FF2B5EF4-FFF2-40B4-BE49-F238E27FC236}">
                <a16:creationId xmlns:a16="http://schemas.microsoft.com/office/drawing/2014/main" id="{DCBFBA9C-CDA5-564B-A644-387B47D7477A}"/>
              </a:ext>
            </a:extLst>
          </p:cNvPr>
          <p:cNvSpPr/>
          <p:nvPr userDrawn="1"/>
        </p:nvSpPr>
        <p:spPr>
          <a:xfrm>
            <a:off x="10068511" y="4705903"/>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3" name="Rectangle 152">
            <a:extLst>
              <a:ext uri="{FF2B5EF4-FFF2-40B4-BE49-F238E27FC236}">
                <a16:creationId xmlns:a16="http://schemas.microsoft.com/office/drawing/2014/main" id="{76AFCCA2-4AB1-0140-AD41-9209F05DE3EF}"/>
              </a:ext>
            </a:extLst>
          </p:cNvPr>
          <p:cNvSpPr/>
          <p:nvPr userDrawn="1"/>
        </p:nvSpPr>
        <p:spPr>
          <a:xfrm>
            <a:off x="6211195"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4" name="Isosceles Triangle 6">
            <a:extLst>
              <a:ext uri="{FF2B5EF4-FFF2-40B4-BE49-F238E27FC236}">
                <a16:creationId xmlns:a16="http://schemas.microsoft.com/office/drawing/2014/main" id="{A97A3492-E26E-D146-B33B-50422A2660B9}"/>
              </a:ext>
            </a:extLst>
          </p:cNvPr>
          <p:cNvSpPr/>
          <p:nvPr userDrawn="1"/>
        </p:nvSpPr>
        <p:spPr>
          <a:xfrm>
            <a:off x="7327195" y="4711553"/>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5" name="Rectangle 154">
            <a:extLst>
              <a:ext uri="{FF2B5EF4-FFF2-40B4-BE49-F238E27FC236}">
                <a16:creationId xmlns:a16="http://schemas.microsoft.com/office/drawing/2014/main" id="{D9791CCB-EFF4-184A-9592-9E0745BECC81}"/>
              </a:ext>
            </a:extLst>
          </p:cNvPr>
          <p:cNvSpPr/>
          <p:nvPr userDrawn="1"/>
        </p:nvSpPr>
        <p:spPr>
          <a:xfrm>
            <a:off x="3469880"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6" name="Isosceles Triangle 8">
            <a:extLst>
              <a:ext uri="{FF2B5EF4-FFF2-40B4-BE49-F238E27FC236}">
                <a16:creationId xmlns:a16="http://schemas.microsoft.com/office/drawing/2014/main" id="{4973A4EA-04F3-384E-9C41-1418BD4CD048}"/>
              </a:ext>
            </a:extLst>
          </p:cNvPr>
          <p:cNvSpPr/>
          <p:nvPr userDrawn="1"/>
        </p:nvSpPr>
        <p:spPr>
          <a:xfrm>
            <a:off x="4585880" y="4705427"/>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7" name="Rectangle 156">
            <a:extLst>
              <a:ext uri="{FF2B5EF4-FFF2-40B4-BE49-F238E27FC236}">
                <a16:creationId xmlns:a16="http://schemas.microsoft.com/office/drawing/2014/main" id="{2C3D4131-74E4-F14A-B874-7FCCDF166658}"/>
              </a:ext>
            </a:extLst>
          </p:cNvPr>
          <p:cNvSpPr/>
          <p:nvPr userDrawn="1"/>
        </p:nvSpPr>
        <p:spPr>
          <a:xfrm>
            <a:off x="728565"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8" name="Isosceles Triangle 10">
            <a:extLst>
              <a:ext uri="{FF2B5EF4-FFF2-40B4-BE49-F238E27FC236}">
                <a16:creationId xmlns:a16="http://schemas.microsoft.com/office/drawing/2014/main" id="{41597242-450B-6E41-AB44-C814B177678B}"/>
              </a:ext>
            </a:extLst>
          </p:cNvPr>
          <p:cNvSpPr/>
          <p:nvPr userDrawn="1"/>
        </p:nvSpPr>
        <p:spPr>
          <a:xfrm>
            <a:off x="1844565" y="4710345"/>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911112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596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26307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صفحة أسئلة نهاية الدرس">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312453" y="1285391"/>
            <a:ext cx="10115599" cy="4217456"/>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r>
              <a:rPr lang="ar-LB" dirty="0">
                <a:solidFill>
                  <a:prstClr val="white"/>
                </a:solidFill>
                <a:latin typeface="Calibri" panose="020F0502020204030204"/>
              </a:rPr>
              <a:t> </a:t>
            </a:r>
            <a:endParaRPr lang="en-LB" dirty="0">
              <a:solidFill>
                <a:prstClr val="white"/>
              </a:solidFill>
              <a:latin typeface="Calibri" panose="020F0502020204030204"/>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DCB9BEA-5D49-9D47-B509-9216D2BFFFEC}"/>
              </a:ext>
            </a:extLst>
          </p:cNvPr>
          <p:cNvSpPr/>
          <p:nvPr/>
        </p:nvSpPr>
        <p:spPr>
          <a:xfrm flipH="1">
            <a:off x="1684836" y="14402"/>
            <a:ext cx="685867" cy="2400657"/>
          </a:xfrm>
          <a:prstGeom prst="rect">
            <a:avLst/>
          </a:prstGeom>
        </p:spPr>
        <p:txBody>
          <a:bodyPr wrap="square">
            <a:spAutoFit/>
          </a:bodyPr>
          <a:lstStyle/>
          <a:p>
            <a:pPr algn="r" rtl="1"/>
            <a:r>
              <a:rPr lang="ar-SA" sz="15000" b="1" dirty="0">
                <a:solidFill>
                  <a:schemeClr val="bg1"/>
                </a:solidFill>
                <a:latin typeface="Adobe Arabic" panose="02040503050201020203" pitchFamily="18" charset="-78"/>
                <a:ea typeface="GE SS Two Light" panose="020A0503020102020204" pitchFamily="18" charset="-78"/>
                <a:cs typeface="Adobe Arabic" panose="02040503050201020203" pitchFamily="18" charset="-78"/>
              </a:rPr>
              <a:t>؟</a:t>
            </a:r>
            <a:endParaRPr lang="en-LB" sz="15000" b="1" dirty="0">
              <a:solidFill>
                <a:schemeClr val="bg1"/>
              </a:solidFill>
              <a:latin typeface="Adobe Arabic" panose="02040503050201020203" pitchFamily="18" charset="-78"/>
              <a:cs typeface="Adobe Arabic" panose="02040503050201020203"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Tree>
    <p:extLst>
      <p:ext uri="{BB962C8B-B14F-4D97-AF65-F5344CB8AC3E}">
        <p14:creationId xmlns:p14="http://schemas.microsoft.com/office/powerpoint/2010/main" val="1831136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صفحة المراجع">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LB">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LB"/>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2940941" y="147176"/>
            <a:ext cx="6689442"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المراجع</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pic>
        <p:nvPicPr>
          <p:cNvPr id="29" name="Graphic 28">
            <a:extLst>
              <a:ext uri="{FF2B5EF4-FFF2-40B4-BE49-F238E27FC236}">
                <a16:creationId xmlns:a16="http://schemas.microsoft.com/office/drawing/2014/main" id="{51B77979-382B-1547-903A-07EA47643C2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11045" y="157095"/>
            <a:ext cx="546022" cy="591523"/>
          </a:xfrm>
          <a:prstGeom prst="rect">
            <a:avLst/>
          </a:prstGeom>
        </p:spPr>
      </p:pic>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dirty="0"/>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grpSp>
        <p:nvGrpSpPr>
          <p:cNvPr id="22" name="Group 21">
            <a:extLst>
              <a:ext uri="{FF2B5EF4-FFF2-40B4-BE49-F238E27FC236}">
                <a16:creationId xmlns:a16="http://schemas.microsoft.com/office/drawing/2014/main" id="{EC2DA753-559C-6349-AEC1-37C3F968EC72}"/>
              </a:ext>
            </a:extLst>
          </p:cNvPr>
          <p:cNvGrpSpPr/>
          <p:nvPr userDrawn="1"/>
        </p:nvGrpSpPr>
        <p:grpSpPr>
          <a:xfrm>
            <a:off x="1547946" y="736745"/>
            <a:ext cx="871170" cy="758077"/>
            <a:chOff x="4075906" y="5137696"/>
            <a:chExt cx="1420106" cy="1235751"/>
          </a:xfrm>
        </p:grpSpPr>
        <p:sp>
          <p:nvSpPr>
            <p:cNvPr id="23" name="Round Same Side Corner Rectangle 51">
              <a:extLst>
                <a:ext uri="{FF2B5EF4-FFF2-40B4-BE49-F238E27FC236}">
                  <a16:creationId xmlns:a16="http://schemas.microsoft.com/office/drawing/2014/main" id="{DC314CD7-0766-DD4E-9F53-FDC5882BD31F}"/>
                </a:ext>
              </a:extLst>
            </p:cNvPr>
            <p:cNvSpPr/>
            <p:nvPr/>
          </p:nvSpPr>
          <p:spPr>
            <a:xfrm rot="5400000" flipH="1">
              <a:off x="4674379" y="5298426"/>
              <a:ext cx="223160" cy="142010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565874"/>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4" name="Round Same Side Corner Rectangle 51">
              <a:extLst>
                <a:ext uri="{FF2B5EF4-FFF2-40B4-BE49-F238E27FC236}">
                  <a16:creationId xmlns:a16="http://schemas.microsoft.com/office/drawing/2014/main" id="{9C27ABA0-5B2B-DA4A-9E25-228C599E7B1F}"/>
                </a:ext>
              </a:extLst>
            </p:cNvPr>
            <p:cNvSpPr/>
            <p:nvPr/>
          </p:nvSpPr>
          <p:spPr>
            <a:xfrm rot="16200000" flipH="1">
              <a:off x="4680603" y="5597643"/>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C82FF"/>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5" name="Round Same Side Corner Rectangle 51">
              <a:extLst>
                <a:ext uri="{FF2B5EF4-FFF2-40B4-BE49-F238E27FC236}">
                  <a16:creationId xmlns:a16="http://schemas.microsoft.com/office/drawing/2014/main" id="{66A75AA5-A389-7342-9FE5-FD8EF97F427D}"/>
                </a:ext>
              </a:extLst>
            </p:cNvPr>
            <p:cNvSpPr/>
            <p:nvPr/>
          </p:nvSpPr>
          <p:spPr>
            <a:xfrm rot="16200000" flipH="1">
              <a:off x="4680603" y="5077728"/>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ED0A6"/>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6" name="Round Same Side Corner Rectangle 51">
              <a:extLst>
                <a:ext uri="{FF2B5EF4-FFF2-40B4-BE49-F238E27FC236}">
                  <a16:creationId xmlns:a16="http://schemas.microsoft.com/office/drawing/2014/main" id="{F5E30E97-6132-7E4D-B043-28585C288E76}"/>
                </a:ext>
              </a:extLst>
            </p:cNvPr>
            <p:cNvSpPr/>
            <p:nvPr/>
          </p:nvSpPr>
          <p:spPr>
            <a:xfrm rot="16200000" flipH="1">
              <a:off x="4662514" y="4825671"/>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chemeClr val="accent5">
                  <a:lumMod val="50000"/>
                </a:scheme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7" name="Round Same Side Corner Rectangle 51">
              <a:extLst>
                <a:ext uri="{FF2B5EF4-FFF2-40B4-BE49-F238E27FC236}">
                  <a16:creationId xmlns:a16="http://schemas.microsoft.com/office/drawing/2014/main" id="{D6638D8F-5388-D24E-8E80-CE7B9BF4008A}"/>
                </a:ext>
              </a:extLst>
            </p:cNvPr>
            <p:cNvSpPr/>
            <p:nvPr/>
          </p:nvSpPr>
          <p:spPr>
            <a:xfrm rot="5400000" flipH="1">
              <a:off x="4697692" y="4572604"/>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FF8021"/>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spTree>
    <p:extLst>
      <p:ext uri="{BB962C8B-B14F-4D97-AF65-F5344CB8AC3E}">
        <p14:creationId xmlns:p14="http://schemas.microsoft.com/office/powerpoint/2010/main" val="2559309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صفحة فريق العمل">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LB">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LB"/>
          </a:p>
        </p:txBody>
      </p:sp>
      <p:sp>
        <p:nvSpPr>
          <p:cNvPr id="31" name="Freeform: Shape 17">
            <a:extLst>
              <a:ext uri="{FF2B5EF4-FFF2-40B4-BE49-F238E27FC236}">
                <a16:creationId xmlns:a16="http://schemas.microsoft.com/office/drawing/2014/main" id="{E8FCE7E0-F4D7-7E44-88D9-FEC854ACC48C}"/>
              </a:ext>
            </a:extLst>
          </p:cNvPr>
          <p:cNvSpPr/>
          <p:nvPr userDrawn="1"/>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8" name="Google Shape;374;p18">
            <a:extLst>
              <a:ext uri="{FF2B5EF4-FFF2-40B4-BE49-F238E27FC236}">
                <a16:creationId xmlns:a16="http://schemas.microsoft.com/office/drawing/2014/main" id="{C8EE9A64-8CE2-8E4E-9D63-922C2724D86C}"/>
              </a:ext>
            </a:extLst>
          </p:cNvPr>
          <p:cNvSpPr/>
          <p:nvPr userDrawn="1"/>
        </p:nvSpPr>
        <p:spPr>
          <a:xfrm>
            <a:off x="1476704" y="772427"/>
            <a:ext cx="1062037" cy="554037"/>
          </a:xfrm>
          <a:custGeom>
            <a:avLst/>
            <a:gdLst/>
            <a:ahLst/>
            <a:cxnLst/>
            <a:rect l="l" t="t" r="r" b="b"/>
            <a:pathLst>
              <a:path w="271" h="141" extrusionOk="0">
                <a:moveTo>
                  <a:pt x="196" y="133"/>
                </a:moveTo>
                <a:cubicBezTo>
                  <a:pt x="192" y="135"/>
                  <a:pt x="188" y="136"/>
                  <a:pt x="184" y="137"/>
                </a:cubicBezTo>
                <a:cubicBezTo>
                  <a:pt x="170" y="140"/>
                  <a:pt x="156" y="141"/>
                  <a:pt x="139" y="141"/>
                </a:cubicBezTo>
                <a:cubicBezTo>
                  <a:pt x="122" y="141"/>
                  <a:pt x="108" y="140"/>
                  <a:pt x="95" y="137"/>
                </a:cubicBezTo>
                <a:cubicBezTo>
                  <a:pt x="90" y="136"/>
                  <a:pt x="86" y="135"/>
                  <a:pt x="82" y="133"/>
                </a:cubicBezTo>
                <a:cubicBezTo>
                  <a:pt x="71" y="127"/>
                  <a:pt x="71" y="118"/>
                  <a:pt x="77" y="111"/>
                </a:cubicBezTo>
                <a:cubicBezTo>
                  <a:pt x="84" y="104"/>
                  <a:pt x="93" y="99"/>
                  <a:pt x="102" y="95"/>
                </a:cubicBezTo>
                <a:cubicBezTo>
                  <a:pt x="106" y="93"/>
                  <a:pt x="111" y="91"/>
                  <a:pt x="115" y="90"/>
                </a:cubicBezTo>
                <a:cubicBezTo>
                  <a:pt x="123" y="86"/>
                  <a:pt x="125" y="79"/>
                  <a:pt x="119" y="73"/>
                </a:cubicBezTo>
                <a:cubicBezTo>
                  <a:pt x="107" y="61"/>
                  <a:pt x="103" y="46"/>
                  <a:pt x="103" y="31"/>
                </a:cubicBezTo>
                <a:cubicBezTo>
                  <a:pt x="104" y="14"/>
                  <a:pt x="114" y="5"/>
                  <a:pt x="129" y="1"/>
                </a:cubicBezTo>
                <a:cubicBezTo>
                  <a:pt x="133" y="0"/>
                  <a:pt x="136" y="0"/>
                  <a:pt x="139" y="0"/>
                </a:cubicBezTo>
                <a:cubicBezTo>
                  <a:pt x="142" y="0"/>
                  <a:pt x="146" y="0"/>
                  <a:pt x="149" y="1"/>
                </a:cubicBezTo>
                <a:cubicBezTo>
                  <a:pt x="164" y="5"/>
                  <a:pt x="174" y="14"/>
                  <a:pt x="175" y="31"/>
                </a:cubicBezTo>
                <a:cubicBezTo>
                  <a:pt x="175" y="46"/>
                  <a:pt x="171" y="61"/>
                  <a:pt x="159" y="73"/>
                </a:cubicBezTo>
                <a:cubicBezTo>
                  <a:pt x="153" y="78"/>
                  <a:pt x="156" y="86"/>
                  <a:pt x="163" y="90"/>
                </a:cubicBezTo>
                <a:cubicBezTo>
                  <a:pt x="168" y="91"/>
                  <a:pt x="172" y="93"/>
                  <a:pt x="176" y="95"/>
                </a:cubicBezTo>
                <a:cubicBezTo>
                  <a:pt x="185" y="99"/>
                  <a:pt x="194" y="104"/>
                  <a:pt x="201" y="111"/>
                </a:cubicBezTo>
                <a:cubicBezTo>
                  <a:pt x="206" y="116"/>
                  <a:pt x="208" y="127"/>
                  <a:pt x="196" y="133"/>
                </a:cubicBezTo>
                <a:close/>
                <a:moveTo>
                  <a:pt x="267" y="120"/>
                </a:moveTo>
                <a:cubicBezTo>
                  <a:pt x="262" y="115"/>
                  <a:pt x="256" y="112"/>
                  <a:pt x="249" y="109"/>
                </a:cubicBezTo>
                <a:cubicBezTo>
                  <a:pt x="247" y="107"/>
                  <a:pt x="244" y="106"/>
                  <a:pt x="241" y="105"/>
                </a:cubicBezTo>
                <a:cubicBezTo>
                  <a:pt x="235" y="103"/>
                  <a:pt x="234" y="97"/>
                  <a:pt x="238" y="93"/>
                </a:cubicBezTo>
                <a:cubicBezTo>
                  <a:pt x="246" y="85"/>
                  <a:pt x="249" y="75"/>
                  <a:pt x="249" y="64"/>
                </a:cubicBezTo>
                <a:cubicBezTo>
                  <a:pt x="248" y="52"/>
                  <a:pt x="241" y="46"/>
                  <a:pt x="231" y="44"/>
                </a:cubicBezTo>
                <a:cubicBezTo>
                  <a:pt x="228" y="43"/>
                  <a:pt x="226" y="43"/>
                  <a:pt x="224" y="43"/>
                </a:cubicBezTo>
                <a:cubicBezTo>
                  <a:pt x="222" y="43"/>
                  <a:pt x="219" y="43"/>
                  <a:pt x="217" y="44"/>
                </a:cubicBezTo>
                <a:cubicBezTo>
                  <a:pt x="206" y="46"/>
                  <a:pt x="199" y="52"/>
                  <a:pt x="199" y="64"/>
                </a:cubicBezTo>
                <a:cubicBezTo>
                  <a:pt x="199" y="75"/>
                  <a:pt x="202" y="85"/>
                  <a:pt x="210" y="93"/>
                </a:cubicBezTo>
                <a:cubicBezTo>
                  <a:pt x="214" y="98"/>
                  <a:pt x="212" y="103"/>
                  <a:pt x="207" y="105"/>
                </a:cubicBezTo>
                <a:cubicBezTo>
                  <a:pt x="207" y="105"/>
                  <a:pt x="206" y="105"/>
                  <a:pt x="206" y="105"/>
                </a:cubicBezTo>
                <a:cubicBezTo>
                  <a:pt x="207" y="106"/>
                  <a:pt x="208" y="107"/>
                  <a:pt x="209" y="108"/>
                </a:cubicBezTo>
                <a:cubicBezTo>
                  <a:pt x="213" y="112"/>
                  <a:pt x="214" y="118"/>
                  <a:pt x="213" y="123"/>
                </a:cubicBezTo>
                <a:cubicBezTo>
                  <a:pt x="212" y="129"/>
                  <a:pt x="208" y="134"/>
                  <a:pt x="202" y="137"/>
                </a:cubicBezTo>
                <a:cubicBezTo>
                  <a:pt x="201" y="138"/>
                  <a:pt x="199" y="138"/>
                  <a:pt x="197" y="139"/>
                </a:cubicBezTo>
                <a:cubicBezTo>
                  <a:pt x="205" y="140"/>
                  <a:pt x="214" y="141"/>
                  <a:pt x="224" y="141"/>
                </a:cubicBezTo>
                <a:cubicBezTo>
                  <a:pt x="236" y="141"/>
                  <a:pt x="245" y="140"/>
                  <a:pt x="255" y="138"/>
                </a:cubicBezTo>
                <a:cubicBezTo>
                  <a:pt x="258" y="137"/>
                  <a:pt x="261" y="136"/>
                  <a:pt x="263" y="135"/>
                </a:cubicBezTo>
                <a:cubicBezTo>
                  <a:pt x="271" y="131"/>
                  <a:pt x="270" y="123"/>
                  <a:pt x="267" y="120"/>
                </a:cubicBezTo>
                <a:close/>
                <a:moveTo>
                  <a:pt x="64" y="123"/>
                </a:moveTo>
                <a:cubicBezTo>
                  <a:pt x="63" y="118"/>
                  <a:pt x="65" y="112"/>
                  <a:pt x="70" y="108"/>
                </a:cubicBezTo>
                <a:cubicBezTo>
                  <a:pt x="71" y="106"/>
                  <a:pt x="73" y="104"/>
                  <a:pt x="75" y="103"/>
                </a:cubicBezTo>
                <a:cubicBezTo>
                  <a:pt x="74" y="102"/>
                  <a:pt x="73" y="102"/>
                  <a:pt x="72" y="101"/>
                </a:cubicBezTo>
                <a:cubicBezTo>
                  <a:pt x="66" y="99"/>
                  <a:pt x="64" y="93"/>
                  <a:pt x="68" y="88"/>
                </a:cubicBezTo>
                <a:cubicBezTo>
                  <a:pt x="78" y="79"/>
                  <a:pt x="81" y="68"/>
                  <a:pt x="80" y="56"/>
                </a:cubicBezTo>
                <a:cubicBezTo>
                  <a:pt x="80" y="43"/>
                  <a:pt x="72" y="36"/>
                  <a:pt x="60" y="33"/>
                </a:cubicBezTo>
                <a:cubicBezTo>
                  <a:pt x="58" y="33"/>
                  <a:pt x="55" y="32"/>
                  <a:pt x="53" y="32"/>
                </a:cubicBezTo>
                <a:cubicBezTo>
                  <a:pt x="51" y="32"/>
                  <a:pt x="48" y="33"/>
                  <a:pt x="45" y="33"/>
                </a:cubicBezTo>
                <a:cubicBezTo>
                  <a:pt x="34" y="36"/>
                  <a:pt x="26" y="43"/>
                  <a:pt x="25" y="56"/>
                </a:cubicBezTo>
                <a:cubicBezTo>
                  <a:pt x="25" y="68"/>
                  <a:pt x="28" y="79"/>
                  <a:pt x="38" y="88"/>
                </a:cubicBezTo>
                <a:cubicBezTo>
                  <a:pt x="42" y="93"/>
                  <a:pt x="40" y="99"/>
                  <a:pt x="34" y="101"/>
                </a:cubicBezTo>
                <a:cubicBezTo>
                  <a:pt x="31" y="103"/>
                  <a:pt x="28" y="104"/>
                  <a:pt x="25" y="105"/>
                </a:cubicBezTo>
                <a:cubicBezTo>
                  <a:pt x="17" y="109"/>
                  <a:pt x="11" y="112"/>
                  <a:pt x="5" y="118"/>
                </a:cubicBezTo>
                <a:cubicBezTo>
                  <a:pt x="0" y="123"/>
                  <a:pt x="0" y="130"/>
                  <a:pt x="9" y="135"/>
                </a:cubicBezTo>
                <a:cubicBezTo>
                  <a:pt x="12" y="136"/>
                  <a:pt x="15" y="137"/>
                  <a:pt x="19" y="138"/>
                </a:cubicBezTo>
                <a:cubicBezTo>
                  <a:pt x="29" y="140"/>
                  <a:pt x="40" y="141"/>
                  <a:pt x="53" y="141"/>
                </a:cubicBezTo>
                <a:cubicBezTo>
                  <a:pt x="64" y="141"/>
                  <a:pt x="72" y="140"/>
                  <a:pt x="81" y="139"/>
                </a:cubicBezTo>
                <a:cubicBezTo>
                  <a:pt x="79" y="138"/>
                  <a:pt x="78" y="138"/>
                  <a:pt x="76" y="137"/>
                </a:cubicBezTo>
                <a:cubicBezTo>
                  <a:pt x="69" y="134"/>
                  <a:pt x="65" y="129"/>
                  <a:pt x="64" y="123"/>
                </a:cubicBezTo>
                <a:close/>
              </a:path>
            </a:pathLst>
          </a:custGeom>
          <a:solidFill>
            <a:schemeClr val="bg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chemeClr val="bg1"/>
              </a:solidFill>
              <a:effectLst/>
              <a:uLnTx/>
              <a:uFillTx/>
              <a:latin typeface="Calibri"/>
              <a:ea typeface="Calibri"/>
              <a:cs typeface="Calibri"/>
              <a:sym typeface="Calibri"/>
            </a:endParaRPr>
          </a:p>
        </p:txBody>
      </p:sp>
      <p:sp>
        <p:nvSpPr>
          <p:cNvPr id="17" name="Title 1">
            <a:extLst>
              <a:ext uri="{FF2B5EF4-FFF2-40B4-BE49-F238E27FC236}">
                <a16:creationId xmlns:a16="http://schemas.microsoft.com/office/drawing/2014/main" id="{B113695D-0EE2-41E7-B3D8-67D496859896}"/>
              </a:ext>
            </a:extLst>
          </p:cNvPr>
          <p:cNvSpPr txBox="1">
            <a:spLocks/>
          </p:cNvSpPr>
          <p:nvPr userDrawn="1"/>
        </p:nvSpPr>
        <p:spPr>
          <a:xfrm>
            <a:off x="2881241" y="80206"/>
            <a:ext cx="8191297"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GE SS Two Bold" panose="020A0503020102020204" pitchFamily="18" charset="-78"/>
                <a:ea typeface="GE SS Two Bold" panose="020A0503020102020204" pitchFamily="18" charset="-78"/>
                <a:cs typeface="GE SS Two Bold" panose="020A0503020102020204" pitchFamily="18" charset="-78"/>
              </a:rPr>
              <a:t>فريق العمل</a:t>
            </a:r>
            <a:endParaRPr lang="en-US" sz="3200" dirty="0">
              <a:solidFill>
                <a:schemeClr val="bg2">
                  <a:lumMod val="25000"/>
                </a:schemeClr>
              </a:solidFill>
              <a:latin typeface="GE SS Two Bold" panose="020A0503020102020204" pitchFamily="18" charset="-78"/>
              <a:ea typeface="GE SS Two Bold" panose="020A0503020102020204" pitchFamily="18" charset="-78"/>
              <a:cs typeface="GE SS Two Bold" panose="020A0503020102020204" pitchFamily="18" charset="-78"/>
            </a:endParaRPr>
          </a:p>
        </p:txBody>
      </p:sp>
    </p:spTree>
    <p:extLst>
      <p:ext uri="{BB962C8B-B14F-4D97-AF65-F5344CB8AC3E}">
        <p14:creationId xmlns:p14="http://schemas.microsoft.com/office/powerpoint/2010/main" val="132133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4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910021-F6EA-4A75-A94D-DBBEFF0076C9}"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FB916-F474-417D-8503-B7CF58CC28AA}" type="slidenum">
              <a:rPr lang="en-US" smtClean="0"/>
              <a:t>‹#›</a:t>
            </a:fld>
            <a:endParaRPr lang="en-US"/>
          </a:p>
        </p:txBody>
      </p:sp>
    </p:spTree>
    <p:extLst>
      <p:ext uri="{BB962C8B-B14F-4D97-AF65-F5344CB8AC3E}">
        <p14:creationId xmlns:p14="http://schemas.microsoft.com/office/powerpoint/2010/main" val="145379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910021-F6EA-4A75-A94D-DBBEFF0076C9}"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FB916-F474-417D-8503-B7CF58CC28AA}" type="slidenum">
              <a:rPr lang="en-US" smtClean="0"/>
              <a:t>‹#›</a:t>
            </a:fld>
            <a:endParaRPr lang="en-US"/>
          </a:p>
        </p:txBody>
      </p:sp>
    </p:spTree>
    <p:extLst>
      <p:ext uri="{BB962C8B-B14F-4D97-AF65-F5344CB8AC3E}">
        <p14:creationId xmlns:p14="http://schemas.microsoft.com/office/powerpoint/2010/main" val="925771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إصغاء">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pic>
        <p:nvPicPr>
          <p:cNvPr id="16" name="Picture 15" descr="SVG &gt; سماعات صوت سماعات الرأس موسيقى - صورة SVG &amp; أيقونة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1650" y="1047090"/>
            <a:ext cx="723858" cy="566928"/>
          </a:xfrm>
          <a:prstGeom prst="rect">
            <a:avLst/>
          </a:prstGeom>
          <a:ln>
            <a:noFill/>
          </a:ln>
        </p:spPr>
      </p:pic>
      <p:sp>
        <p:nvSpPr>
          <p:cNvPr id="2" name="Rectangle 1"/>
          <p:cNvSpPr/>
          <p:nvPr userDrawn="1"/>
        </p:nvSpPr>
        <p:spPr>
          <a:xfrm>
            <a:off x="24233" y="611358"/>
            <a:ext cx="1148071" cy="461665"/>
          </a:xfrm>
          <a:prstGeom prst="rect">
            <a:avLst/>
          </a:prstGeom>
        </p:spPr>
        <p:txBody>
          <a:bodyPr wrap="none">
            <a:spAutoFit/>
          </a:bodyPr>
          <a:lstStyle/>
          <a:p>
            <a:pPr algn="ct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في الإصغاء</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29" name="Isosceles Triangle 8">
            <a:extLst>
              <a:ext uri="{FF2B5EF4-FFF2-40B4-BE49-F238E27FC236}">
                <a16:creationId xmlns:a16="http://schemas.microsoft.com/office/drawing/2014/main" id="{A9D0CAD6-930A-054E-9960-28EC111BF2CA}"/>
              </a:ext>
            </a:extLst>
          </p:cNvPr>
          <p:cNvSpPr/>
          <p:nvPr userDrawn="1"/>
        </p:nvSpPr>
        <p:spPr>
          <a:xfrm rot="16200000">
            <a:off x="1822801" y="410159"/>
            <a:ext cx="444149" cy="529543"/>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rgbClr val="0096D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0"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1"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33"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4"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Tree>
    <p:extLst>
      <p:ext uri="{BB962C8B-B14F-4D97-AF65-F5344CB8AC3E}">
        <p14:creationId xmlns:p14="http://schemas.microsoft.com/office/powerpoint/2010/main" val="1259421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910021-F6EA-4A75-A94D-DBBEFF0076C9}"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FB916-F474-417D-8503-B7CF58CC28AA}" type="slidenum">
              <a:rPr lang="en-US" smtClean="0"/>
              <a:t>‹#›</a:t>
            </a:fld>
            <a:endParaRPr lang="en-US"/>
          </a:p>
        </p:txBody>
      </p:sp>
    </p:spTree>
    <p:extLst>
      <p:ext uri="{BB962C8B-B14F-4D97-AF65-F5344CB8AC3E}">
        <p14:creationId xmlns:p14="http://schemas.microsoft.com/office/powerpoint/2010/main" val="1787649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910021-F6EA-4A75-A94D-DBBEFF0076C9}"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FB916-F474-417D-8503-B7CF58CC28AA}" type="slidenum">
              <a:rPr lang="en-US" smtClean="0"/>
              <a:t>‹#›</a:t>
            </a:fld>
            <a:endParaRPr lang="en-US"/>
          </a:p>
        </p:txBody>
      </p:sp>
    </p:spTree>
    <p:extLst>
      <p:ext uri="{BB962C8B-B14F-4D97-AF65-F5344CB8AC3E}">
        <p14:creationId xmlns:p14="http://schemas.microsoft.com/office/powerpoint/2010/main" val="2282070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910021-F6EA-4A75-A94D-DBBEFF0076C9}" type="datetimeFigureOut">
              <a:rPr lang="en-US" smtClean="0"/>
              <a:t>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8FB916-F474-417D-8503-B7CF58CC28AA}" type="slidenum">
              <a:rPr lang="en-US" smtClean="0"/>
              <a:t>‹#›</a:t>
            </a:fld>
            <a:endParaRPr lang="en-US"/>
          </a:p>
        </p:txBody>
      </p:sp>
    </p:spTree>
    <p:extLst>
      <p:ext uri="{BB962C8B-B14F-4D97-AF65-F5344CB8AC3E}">
        <p14:creationId xmlns:p14="http://schemas.microsoft.com/office/powerpoint/2010/main" val="418872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910021-F6EA-4A75-A94D-DBBEFF0076C9}" type="datetimeFigureOut">
              <a:rPr lang="en-US" smtClean="0"/>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8FB916-F474-417D-8503-B7CF58CC28AA}" type="slidenum">
              <a:rPr lang="en-US" smtClean="0"/>
              <a:t>‹#›</a:t>
            </a:fld>
            <a:endParaRPr lang="en-US"/>
          </a:p>
        </p:txBody>
      </p:sp>
    </p:spTree>
    <p:extLst>
      <p:ext uri="{BB962C8B-B14F-4D97-AF65-F5344CB8AC3E}">
        <p14:creationId xmlns:p14="http://schemas.microsoft.com/office/powerpoint/2010/main" val="2479037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10021-F6EA-4A75-A94D-DBBEFF0076C9}" type="datetimeFigureOut">
              <a:rPr lang="en-US" smtClean="0"/>
              <a:t>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8FB916-F474-417D-8503-B7CF58CC28AA}" type="slidenum">
              <a:rPr lang="en-US" smtClean="0"/>
              <a:t>‹#›</a:t>
            </a:fld>
            <a:endParaRPr lang="en-US"/>
          </a:p>
        </p:txBody>
      </p:sp>
    </p:spTree>
    <p:extLst>
      <p:ext uri="{BB962C8B-B14F-4D97-AF65-F5344CB8AC3E}">
        <p14:creationId xmlns:p14="http://schemas.microsoft.com/office/powerpoint/2010/main" val="3167216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910021-F6EA-4A75-A94D-DBBEFF0076C9}"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FB916-F474-417D-8503-B7CF58CC28AA}" type="slidenum">
              <a:rPr lang="en-US" smtClean="0"/>
              <a:t>‹#›</a:t>
            </a:fld>
            <a:endParaRPr lang="en-US"/>
          </a:p>
        </p:txBody>
      </p:sp>
    </p:spTree>
    <p:extLst>
      <p:ext uri="{BB962C8B-B14F-4D97-AF65-F5344CB8AC3E}">
        <p14:creationId xmlns:p14="http://schemas.microsoft.com/office/powerpoint/2010/main" val="2995012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910021-F6EA-4A75-A94D-DBBEFF0076C9}"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FB916-F474-417D-8503-B7CF58CC28AA}" type="slidenum">
              <a:rPr lang="en-US" smtClean="0"/>
              <a:t>‹#›</a:t>
            </a:fld>
            <a:endParaRPr lang="en-US"/>
          </a:p>
        </p:txBody>
      </p:sp>
    </p:spTree>
    <p:extLst>
      <p:ext uri="{BB962C8B-B14F-4D97-AF65-F5344CB8AC3E}">
        <p14:creationId xmlns:p14="http://schemas.microsoft.com/office/powerpoint/2010/main" val="2384092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910021-F6EA-4A75-A94D-DBBEFF0076C9}"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FB916-F474-417D-8503-B7CF58CC28AA}" type="slidenum">
              <a:rPr lang="en-US" smtClean="0"/>
              <a:t>‹#›</a:t>
            </a:fld>
            <a:endParaRPr lang="en-US"/>
          </a:p>
        </p:txBody>
      </p:sp>
    </p:spTree>
    <p:extLst>
      <p:ext uri="{BB962C8B-B14F-4D97-AF65-F5344CB8AC3E}">
        <p14:creationId xmlns:p14="http://schemas.microsoft.com/office/powerpoint/2010/main" val="2094684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910021-F6EA-4A75-A94D-DBBEFF0076C9}"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FB916-F474-417D-8503-B7CF58CC28AA}" type="slidenum">
              <a:rPr lang="en-US" smtClean="0"/>
              <a:t>‹#›</a:t>
            </a:fld>
            <a:endParaRPr lang="en-US"/>
          </a:p>
        </p:txBody>
      </p:sp>
    </p:spTree>
    <p:extLst>
      <p:ext uri="{BB962C8B-B14F-4D97-AF65-F5344CB8AC3E}">
        <p14:creationId xmlns:p14="http://schemas.microsoft.com/office/powerpoint/2010/main" val="213057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973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تعبير كتابي">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33"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4"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36"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7"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
        <p:nvSpPr>
          <p:cNvPr id="28" name="Rectangle 27">
            <a:extLst>
              <a:ext uri="{FF2B5EF4-FFF2-40B4-BE49-F238E27FC236}">
                <a16:creationId xmlns:a16="http://schemas.microsoft.com/office/drawing/2014/main" id="{B8E14499-D8B0-479F-97B7-E482703F8EF1}"/>
              </a:ext>
            </a:extLst>
          </p:cNvPr>
          <p:cNvSpPr/>
          <p:nvPr userDrawn="1"/>
        </p:nvSpPr>
        <p:spPr>
          <a:xfrm>
            <a:off x="63501" y="411861"/>
            <a:ext cx="933268" cy="646331"/>
          </a:xfrm>
          <a:prstGeom prst="rect">
            <a:avLst/>
          </a:prstGeom>
        </p:spPr>
        <p:txBody>
          <a:bodyPr wrap="none">
            <a:spAutoFit/>
          </a:bodyPr>
          <a:lstStyle/>
          <a:p>
            <a:pPr algn="ctr"/>
            <a:r>
              <a:rPr lang="ar-LB" sz="1800" b="1" dirty="0">
                <a:solidFill>
                  <a:srgbClr val="0096D6"/>
                </a:solidFill>
                <a:effectLst/>
                <a:latin typeface="Calibri" panose="020F0502020204030204" pitchFamily="34" charset="0"/>
                <a:cs typeface="Calibri" panose="020F0502020204030204" pitchFamily="34" charset="0"/>
              </a:rPr>
              <a:t>في التعبير </a:t>
            </a:r>
          </a:p>
          <a:p>
            <a:pPr algn="ctr"/>
            <a:r>
              <a:rPr lang="ar-LB" sz="1800" b="1" dirty="0">
                <a:solidFill>
                  <a:srgbClr val="0096D6"/>
                </a:solidFill>
                <a:effectLst/>
                <a:latin typeface="Calibri" panose="020F0502020204030204" pitchFamily="34" charset="0"/>
                <a:cs typeface="Calibri" panose="020F0502020204030204" pitchFamily="34" charset="0"/>
              </a:rPr>
              <a:t>الكتابي</a:t>
            </a:r>
            <a:endParaRPr lang="en-US" sz="1800" b="1" dirty="0">
              <a:solidFill>
                <a:srgbClr val="0096D6"/>
              </a:solidFill>
              <a:effectLst/>
              <a:latin typeface="Calibri" panose="020F0502020204030204" pitchFamily="34" charset="0"/>
              <a:cs typeface="Calibri" panose="020F0502020204030204" pitchFamily="34" charset="0"/>
            </a:endParaRPr>
          </a:p>
        </p:txBody>
      </p:sp>
      <p:sp>
        <p:nvSpPr>
          <p:cNvPr id="29" name="Freeform: Shape 17">
            <a:extLst>
              <a:ext uri="{FF2B5EF4-FFF2-40B4-BE49-F238E27FC236}">
                <a16:creationId xmlns:a16="http://schemas.microsoft.com/office/drawing/2014/main" id="{6FFA1ED5-07F1-408D-AD38-8E6AA1E993CC}"/>
              </a:ext>
            </a:extLst>
          </p:cNvPr>
          <p:cNvSpPr/>
          <p:nvPr userDrawn="1"/>
        </p:nvSpPr>
        <p:spPr>
          <a:xfrm>
            <a:off x="1232590" y="319191"/>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953D8680-F0A4-41DD-9073-DD9CA1306B26}"/>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1667004" y="706458"/>
            <a:ext cx="671252" cy="677409"/>
          </a:xfrm>
          <a:prstGeom prst="rect">
            <a:avLst/>
          </a:prstGeom>
        </p:spPr>
      </p:pic>
    </p:spTree>
    <p:extLst>
      <p:ext uri="{BB962C8B-B14F-4D97-AF65-F5344CB8AC3E}">
        <p14:creationId xmlns:p14="http://schemas.microsoft.com/office/powerpoint/2010/main" val="11316843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الصفحة الرئيسية">
    <p:spTree>
      <p:nvGrpSpPr>
        <p:cNvPr id="1" name=""/>
        <p:cNvGrpSpPr/>
        <p:nvPr/>
      </p:nvGrpSpPr>
      <p:grpSpPr>
        <a:xfrm>
          <a:off x="0" y="0"/>
          <a:ext cx="0" cy="0"/>
          <a:chOff x="0" y="0"/>
          <a:chExt cx="0" cy="0"/>
        </a:xfrm>
      </p:grpSpPr>
      <p:sp>
        <p:nvSpPr>
          <p:cNvPr id="6" name="Picture Placeholder 18">
            <a:extLst>
              <a:ext uri="{FF2B5EF4-FFF2-40B4-BE49-F238E27FC236}">
                <a16:creationId xmlns:a16="http://schemas.microsoft.com/office/drawing/2014/main" id="{6611C6F5-8055-AA46-A236-8AD918713B9C}"/>
              </a:ext>
            </a:extLst>
          </p:cNvPr>
          <p:cNvSpPr>
            <a:spLocks noGrp="1"/>
          </p:cNvSpPr>
          <p:nvPr>
            <p:ph type="pic" idx="12" hasCustomPrompt="1"/>
          </p:nvPr>
        </p:nvSpPr>
        <p:spPr>
          <a:xfrm>
            <a:off x="8012199" y="2607882"/>
            <a:ext cx="2975891" cy="2975891"/>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grpSp>
        <p:nvGrpSpPr>
          <p:cNvPr id="7" name="Group 6">
            <a:extLst>
              <a:ext uri="{FF2B5EF4-FFF2-40B4-BE49-F238E27FC236}">
                <a16:creationId xmlns:a16="http://schemas.microsoft.com/office/drawing/2014/main" id="{EB8CAD8A-44BB-FD4D-AD11-A32F70939FB0}"/>
              </a:ext>
            </a:extLst>
          </p:cNvPr>
          <p:cNvGrpSpPr/>
          <p:nvPr userDrawn="1"/>
        </p:nvGrpSpPr>
        <p:grpSpPr>
          <a:xfrm flipH="1" flipV="1">
            <a:off x="0" y="2989854"/>
            <a:ext cx="12192000" cy="2226327"/>
            <a:chOff x="44070" y="1918544"/>
            <a:chExt cx="16591967" cy="3046539"/>
          </a:xfrm>
          <a:solidFill>
            <a:schemeClr val="accent1">
              <a:lumMod val="60000"/>
              <a:lumOff val="40000"/>
            </a:schemeClr>
          </a:solidFill>
        </p:grpSpPr>
        <p:grpSp>
          <p:nvGrpSpPr>
            <p:cNvPr id="8" name="Group 7">
              <a:extLst>
                <a:ext uri="{FF2B5EF4-FFF2-40B4-BE49-F238E27FC236}">
                  <a16:creationId xmlns:a16="http://schemas.microsoft.com/office/drawing/2014/main" id="{A0599AE5-D3E6-A749-AE0A-779FCFDEACBF}"/>
                </a:ext>
              </a:extLst>
            </p:cNvPr>
            <p:cNvGrpSpPr/>
            <p:nvPr/>
          </p:nvGrpSpPr>
          <p:grpSpPr>
            <a:xfrm rot="10800000" flipH="1">
              <a:off x="44070" y="3559555"/>
              <a:ext cx="6629001" cy="1405528"/>
              <a:chOff x="4802629" y="2023474"/>
              <a:chExt cx="6629001" cy="1405528"/>
            </a:xfrm>
            <a:grpFill/>
          </p:grpSpPr>
          <p:sp>
            <p:nvSpPr>
              <p:cNvPr id="13" name="Rectangle 12">
                <a:extLst>
                  <a:ext uri="{FF2B5EF4-FFF2-40B4-BE49-F238E27FC236}">
                    <a16:creationId xmlns:a16="http://schemas.microsoft.com/office/drawing/2014/main" id="{78DF3642-0962-F24A-BFBC-9894FFB55462}"/>
                  </a:ext>
                </a:extLst>
              </p:cNvPr>
              <p:cNvSpPr/>
              <p:nvPr userDrawn="1"/>
            </p:nvSpPr>
            <p:spPr>
              <a:xfrm>
                <a:off x="4802629" y="3200401"/>
                <a:ext cx="1332853" cy="228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14" name="Rectangle 13">
                <a:extLst>
                  <a:ext uri="{FF2B5EF4-FFF2-40B4-BE49-F238E27FC236}">
                    <a16:creationId xmlns:a16="http://schemas.microsoft.com/office/drawing/2014/main" id="{F13155A9-F24C-B642-A217-08F4178E23DF}"/>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15" name="Freeform: Shape 9">
                <a:extLst>
                  <a:ext uri="{FF2B5EF4-FFF2-40B4-BE49-F238E27FC236}">
                    <a16:creationId xmlns:a16="http://schemas.microsoft.com/office/drawing/2014/main" id="{2A5B9162-0B8A-F240-9286-A01F16A7F330}"/>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grpSp>
        <p:grpSp>
          <p:nvGrpSpPr>
            <p:cNvPr id="9" name="Group 8">
              <a:extLst>
                <a:ext uri="{FF2B5EF4-FFF2-40B4-BE49-F238E27FC236}">
                  <a16:creationId xmlns:a16="http://schemas.microsoft.com/office/drawing/2014/main" id="{7884DBF1-C06A-214D-A52A-BF8DCAC7B0A9}"/>
                </a:ext>
              </a:extLst>
            </p:cNvPr>
            <p:cNvGrpSpPr/>
            <p:nvPr/>
          </p:nvGrpSpPr>
          <p:grpSpPr>
            <a:xfrm flipH="1">
              <a:off x="760370" y="1918544"/>
              <a:ext cx="15875667" cy="1405526"/>
              <a:chOff x="-4444037" y="2023474"/>
              <a:chExt cx="15875667" cy="1405526"/>
            </a:xfrm>
            <a:grpFill/>
          </p:grpSpPr>
          <p:sp>
            <p:nvSpPr>
              <p:cNvPr id="10" name="Rectangle 9">
                <a:extLst>
                  <a:ext uri="{FF2B5EF4-FFF2-40B4-BE49-F238E27FC236}">
                    <a16:creationId xmlns:a16="http://schemas.microsoft.com/office/drawing/2014/main" id="{105539B5-C86A-ED48-8002-767FA340AAE0}"/>
                  </a:ext>
                </a:extLst>
              </p:cNvPr>
              <p:cNvSpPr/>
              <p:nvPr userDrawn="1"/>
            </p:nvSpPr>
            <p:spPr>
              <a:xfrm>
                <a:off x="-4444037" y="3200399"/>
                <a:ext cx="10579518" cy="228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4DA486-461F-C14F-970A-C69BA5DB6082}"/>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5">
                <a:extLst>
                  <a:ext uri="{FF2B5EF4-FFF2-40B4-BE49-F238E27FC236}">
                    <a16:creationId xmlns:a16="http://schemas.microsoft.com/office/drawing/2014/main" id="{CD2EB0AE-1641-7A43-B281-79E23C30B74C}"/>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grpSp>
      </p:grpSp>
    </p:spTree>
    <p:extLst>
      <p:ext uri="{BB962C8B-B14F-4D97-AF65-F5344CB8AC3E}">
        <p14:creationId xmlns:p14="http://schemas.microsoft.com/office/powerpoint/2010/main" val="1871961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صفحة المعلم">
  <p:cSld name="1_صفحة المعلم">
    <p:spTree>
      <p:nvGrpSpPr>
        <p:cNvPr id="1" name="Shape 181"/>
        <p:cNvGrpSpPr/>
        <p:nvPr/>
      </p:nvGrpSpPr>
      <p:grpSpPr>
        <a:xfrm>
          <a:off x="0" y="0"/>
          <a:ext cx="0" cy="0"/>
          <a:chOff x="0" y="0"/>
          <a:chExt cx="0" cy="0"/>
        </a:xfrm>
      </p:grpSpPr>
      <p:sp>
        <p:nvSpPr>
          <p:cNvPr id="23" name="Google Shape;206;p31"/>
          <p:cNvSpPr/>
          <p:nvPr userDrawn="1"/>
        </p:nvSpPr>
        <p:spPr>
          <a:xfrm>
            <a:off x="1253851" y="335716"/>
            <a:ext cx="1504933" cy="1504933"/>
          </a:xfrm>
          <a:custGeom>
            <a:avLst/>
            <a:gdLst/>
            <a:ahLst/>
            <a:cxnLst/>
            <a:rect l="l" t="t" r="r" b="b"/>
            <a:pathLst>
              <a:path w="2017267" h="2017267" extrusionOk="0">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30"/>
          <p:cNvSpPr/>
          <p:nvPr/>
        </p:nvSpPr>
        <p:spPr>
          <a:xfrm>
            <a:off x="-18288" y="987552"/>
            <a:ext cx="12210287" cy="5870448"/>
          </a:xfrm>
          <a:custGeom>
            <a:avLst/>
            <a:gdLst/>
            <a:ahLst/>
            <a:cxnLst/>
            <a:rect l="l" t="t" r="r" b="b"/>
            <a:pathLst>
              <a:path w="12271248" h="5907024" extrusionOk="0">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FFFFFF"/>
              </a:solidFill>
              <a:latin typeface="Calibri"/>
              <a:ea typeface="Calibri"/>
              <a:cs typeface="Calibri"/>
              <a:sym typeface="Calibri"/>
            </a:endParaRPr>
          </a:p>
        </p:txBody>
      </p:sp>
      <p:sp>
        <p:nvSpPr>
          <p:cNvPr id="183" name="Google Shape;183;p30"/>
          <p:cNvSpPr/>
          <p:nvPr/>
        </p:nvSpPr>
        <p:spPr>
          <a:xfrm>
            <a:off x="775253" y="1866568"/>
            <a:ext cx="10698010" cy="41764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185" name="Google Shape;185;p30"/>
          <p:cNvGrpSpPr/>
          <p:nvPr/>
        </p:nvGrpSpPr>
        <p:grpSpPr>
          <a:xfrm rot="10800000">
            <a:off x="0" y="88702"/>
            <a:ext cx="12191999" cy="1998962"/>
            <a:chOff x="-24048006" y="706405"/>
            <a:chExt cx="33183930" cy="5470816"/>
          </a:xfrm>
        </p:grpSpPr>
        <p:grpSp>
          <p:nvGrpSpPr>
            <p:cNvPr id="186" name="Google Shape;186;p30"/>
            <p:cNvGrpSpPr/>
            <p:nvPr/>
          </p:nvGrpSpPr>
          <p:grpSpPr>
            <a:xfrm rot="10800000" flipH="1">
              <a:off x="-24048006" y="3524344"/>
              <a:ext cx="30291417" cy="2652877"/>
              <a:chOff x="-19289447" y="811335"/>
              <a:chExt cx="30291417" cy="2652877"/>
            </a:xfrm>
          </p:grpSpPr>
          <p:sp>
            <p:nvSpPr>
              <p:cNvPr id="187" name="Google Shape;187;p30"/>
              <p:cNvSpPr/>
              <p:nvPr/>
            </p:nvSpPr>
            <p:spPr>
              <a:xfrm>
                <a:off x="-19289447" y="3139002"/>
                <a:ext cx="25424938" cy="290000"/>
              </a:xfrm>
              <a:prstGeom prst="rect">
                <a:avLst/>
              </a:prstGeom>
              <a:solidFill>
                <a:srgbClr val="0096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30"/>
              <p:cNvSpPr/>
              <p:nvPr/>
            </p:nvSpPr>
            <p:spPr>
              <a:xfrm rot="2727637">
                <a:off x="7154945" y="448707"/>
                <a:ext cx="228600" cy="3413518"/>
              </a:xfrm>
              <a:prstGeom prst="rect">
                <a:avLst/>
              </a:prstGeom>
              <a:solidFill>
                <a:srgbClr val="0096D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89" name="Google Shape;189;p30"/>
              <p:cNvSpPr/>
              <p:nvPr/>
            </p:nvSpPr>
            <p:spPr>
              <a:xfrm rot="-2727637" flipH="1">
                <a:off x="9542351" y="362795"/>
                <a:ext cx="228600" cy="3549958"/>
              </a:xfrm>
              <a:custGeom>
                <a:avLst/>
                <a:gdLst/>
                <a:ahLst/>
                <a:cxnLst/>
                <a:rect l="l" t="t" r="r" b="b"/>
                <a:pathLst>
                  <a:path w="228600" h="3549958" extrusionOk="0">
                    <a:moveTo>
                      <a:pt x="0" y="0"/>
                    </a:moveTo>
                    <a:lnTo>
                      <a:pt x="0" y="3549958"/>
                    </a:lnTo>
                    <a:lnTo>
                      <a:pt x="10901" y="3549958"/>
                    </a:lnTo>
                    <a:lnTo>
                      <a:pt x="228600" y="3328731"/>
                    </a:lnTo>
                    <a:lnTo>
                      <a:pt x="228600" y="0"/>
                    </a:lnTo>
                    <a:close/>
                  </a:path>
                </a:pathLst>
              </a:custGeom>
              <a:solidFill>
                <a:srgbClr val="0096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90" name="Google Shape;190;p30"/>
            <p:cNvGrpSpPr/>
            <p:nvPr/>
          </p:nvGrpSpPr>
          <p:grpSpPr>
            <a:xfrm flipH="1">
              <a:off x="1190030" y="706405"/>
              <a:ext cx="7945894" cy="2652877"/>
              <a:chOff x="3056076" y="811335"/>
              <a:chExt cx="7945894" cy="2652877"/>
            </a:xfrm>
          </p:grpSpPr>
          <p:sp>
            <p:nvSpPr>
              <p:cNvPr id="191" name="Google Shape;191;p30"/>
              <p:cNvSpPr/>
              <p:nvPr/>
            </p:nvSpPr>
            <p:spPr>
              <a:xfrm>
                <a:off x="3056076" y="3200406"/>
                <a:ext cx="3079404" cy="228599"/>
              </a:xfrm>
              <a:prstGeom prst="rect">
                <a:avLst/>
              </a:prstGeom>
              <a:solidFill>
                <a:srgbClr val="0096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30"/>
              <p:cNvSpPr/>
              <p:nvPr/>
            </p:nvSpPr>
            <p:spPr>
              <a:xfrm rot="2727637">
                <a:off x="7154945" y="448707"/>
                <a:ext cx="228600" cy="3413518"/>
              </a:xfrm>
              <a:prstGeom prst="rect">
                <a:avLst/>
              </a:prstGeom>
              <a:solidFill>
                <a:srgbClr val="0096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 name="Google Shape;193;p30"/>
              <p:cNvSpPr/>
              <p:nvPr/>
            </p:nvSpPr>
            <p:spPr>
              <a:xfrm rot="-2727637" flipH="1">
                <a:off x="9542351" y="362795"/>
                <a:ext cx="228600" cy="3549958"/>
              </a:xfrm>
              <a:custGeom>
                <a:avLst/>
                <a:gdLst/>
                <a:ahLst/>
                <a:cxnLst/>
                <a:rect l="l" t="t" r="r" b="b"/>
                <a:pathLst>
                  <a:path w="228600" h="3549958" extrusionOk="0">
                    <a:moveTo>
                      <a:pt x="0" y="0"/>
                    </a:moveTo>
                    <a:lnTo>
                      <a:pt x="0" y="3549958"/>
                    </a:lnTo>
                    <a:lnTo>
                      <a:pt x="10901" y="3549958"/>
                    </a:lnTo>
                    <a:lnTo>
                      <a:pt x="228600" y="3328731"/>
                    </a:lnTo>
                    <a:lnTo>
                      <a:pt x="228600" y="0"/>
                    </a:lnTo>
                    <a:close/>
                  </a:path>
                </a:pathLst>
              </a:custGeom>
              <a:solidFill>
                <a:srgbClr val="0096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194" name="Google Shape;194;p30"/>
          <p:cNvSpPr txBox="1">
            <a:spLocks noGrp="1"/>
          </p:cNvSpPr>
          <p:nvPr>
            <p:ph type="title"/>
          </p:nvPr>
        </p:nvSpPr>
        <p:spPr>
          <a:xfrm>
            <a:off x="2940941" y="115348"/>
            <a:ext cx="8209884" cy="676747"/>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5" name="Google Shape;195;p30"/>
          <p:cNvSpPr txBox="1">
            <a:spLocks noGrp="1"/>
          </p:cNvSpPr>
          <p:nvPr>
            <p:ph type="body" idx="1"/>
          </p:nvPr>
        </p:nvSpPr>
        <p:spPr>
          <a:xfrm>
            <a:off x="269508" y="2066134"/>
            <a:ext cx="11203756" cy="3910970"/>
          </a:xfrm>
          <a:prstGeom prst="rect">
            <a:avLst/>
          </a:prstGeom>
          <a:noFill/>
          <a:ln>
            <a:noFill/>
          </a:ln>
        </p:spPr>
        <p:txBody>
          <a:bodyPr spcFirstLastPara="1" wrap="square" lIns="91425" tIns="45700" rIns="91425" bIns="45700" anchor="t" anchorCtr="0">
            <a:no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96" name="Google Shape;19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7" name="Google Shape;19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8" name="Google Shape;19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ar-LB"/>
              <a:pPr marL="0" lvl="0" indent="0" algn="l" rtl="0">
                <a:spcBef>
                  <a:spcPts val="0"/>
                </a:spcBef>
                <a:spcAft>
                  <a:spcPts val="0"/>
                </a:spcAft>
                <a:buNone/>
              </a:pPr>
              <a:t>‹#›</a:t>
            </a:fld>
            <a:endParaRPr/>
          </a:p>
        </p:txBody>
      </p:sp>
      <p:sp>
        <p:nvSpPr>
          <p:cNvPr id="25" name="Google Shape;184;p30"/>
          <p:cNvSpPr txBox="1"/>
          <p:nvPr userDrawn="1"/>
        </p:nvSpPr>
        <p:spPr>
          <a:xfrm>
            <a:off x="54733" y="386647"/>
            <a:ext cx="935137" cy="64629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gn="ctr">
              <a:buNone/>
              <a:defRPr sz="1800" b="1">
                <a:solidFill>
                  <a:srgbClr val="0096D6"/>
                </a:solidFill>
                <a:latin typeface="Calibri"/>
                <a:ea typeface="Calibri"/>
                <a:cs typeface="Calibri"/>
              </a:defRPr>
            </a:lvl1pPr>
          </a:lstStyle>
          <a:p>
            <a:pPr lvl="0"/>
            <a:r>
              <a:rPr lang="ar-LB" dirty="0">
                <a:sym typeface="Traditional Arabic"/>
              </a:rPr>
              <a:t>صفحة المعلّم/ة</a:t>
            </a:r>
            <a:endParaRPr dirty="0">
              <a:sym typeface="Traditional Arabic"/>
            </a:endParaRPr>
          </a:p>
        </p:txBody>
      </p:sp>
      <p:pic>
        <p:nvPicPr>
          <p:cNvPr id="21" name="Picture 20">
            <a:extLst>
              <a:ext uri="{FF2B5EF4-FFF2-40B4-BE49-F238E27FC236}">
                <a16:creationId xmlns:a16="http://schemas.microsoft.com/office/drawing/2014/main" id="{44D0A305-2314-4552-885F-3CBD5B166A58}"/>
              </a:ext>
            </a:extLst>
          </p:cNvPr>
          <p:cNvPicPr>
            <a:picLocks noChangeAspect="1"/>
          </p:cNvPicPr>
          <p:nvPr userDrawn="1"/>
        </p:nvPicPr>
        <p:blipFill>
          <a:blip r:embed="rId2">
            <a:clrChange>
              <a:clrFrom>
                <a:srgbClr val="41B1B0"/>
              </a:clrFrom>
              <a:clrTo>
                <a:srgbClr val="41B1B0">
                  <a:alpha val="0"/>
                </a:srgbClr>
              </a:clrTo>
            </a:clrChange>
            <a:extLst>
              <a:ext uri="{28A0092B-C50C-407E-A947-70E740481C1C}">
                <a14:useLocalDpi xmlns:a14="http://schemas.microsoft.com/office/drawing/2010/main" val="0"/>
              </a:ext>
            </a:extLst>
          </a:blip>
          <a:stretch>
            <a:fillRect/>
          </a:stretch>
        </p:blipFill>
        <p:spPr>
          <a:xfrm>
            <a:off x="1437649" y="549477"/>
            <a:ext cx="1062032" cy="1062032"/>
          </a:xfrm>
          <a:prstGeom prst="rect">
            <a:avLst/>
          </a:prstGeom>
        </p:spPr>
      </p:pic>
    </p:spTree>
    <p:extLst>
      <p:ext uri="{BB962C8B-B14F-4D97-AF65-F5344CB8AC3E}">
        <p14:creationId xmlns:p14="http://schemas.microsoft.com/office/powerpoint/2010/main" val="1149268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الصفحة الرئيسية">
    <p:spTree>
      <p:nvGrpSpPr>
        <p:cNvPr id="1" name=""/>
        <p:cNvGrpSpPr/>
        <p:nvPr/>
      </p:nvGrpSpPr>
      <p:grpSpPr>
        <a:xfrm>
          <a:off x="0" y="0"/>
          <a:ext cx="0" cy="0"/>
          <a:chOff x="0" y="0"/>
          <a:chExt cx="0" cy="0"/>
        </a:xfrm>
      </p:grpSpPr>
      <p:sp>
        <p:nvSpPr>
          <p:cNvPr id="6" name="Picture Placeholder 18">
            <a:extLst>
              <a:ext uri="{FF2B5EF4-FFF2-40B4-BE49-F238E27FC236}">
                <a16:creationId xmlns:a16="http://schemas.microsoft.com/office/drawing/2014/main" id="{6611C6F5-8055-AA46-A236-8AD918713B9C}"/>
              </a:ext>
            </a:extLst>
          </p:cNvPr>
          <p:cNvSpPr>
            <a:spLocks noGrp="1"/>
          </p:cNvSpPr>
          <p:nvPr>
            <p:ph type="pic" idx="12" hasCustomPrompt="1"/>
          </p:nvPr>
        </p:nvSpPr>
        <p:spPr>
          <a:xfrm>
            <a:off x="8012199" y="2607882"/>
            <a:ext cx="2975891" cy="2975891"/>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grpSp>
        <p:nvGrpSpPr>
          <p:cNvPr id="7" name="Group 6">
            <a:extLst>
              <a:ext uri="{FF2B5EF4-FFF2-40B4-BE49-F238E27FC236}">
                <a16:creationId xmlns:a16="http://schemas.microsoft.com/office/drawing/2014/main" id="{EB8CAD8A-44BB-FD4D-AD11-A32F70939FB0}"/>
              </a:ext>
            </a:extLst>
          </p:cNvPr>
          <p:cNvGrpSpPr/>
          <p:nvPr userDrawn="1"/>
        </p:nvGrpSpPr>
        <p:grpSpPr>
          <a:xfrm flipH="1" flipV="1">
            <a:off x="0" y="2989854"/>
            <a:ext cx="12192000" cy="2226327"/>
            <a:chOff x="44070" y="1918544"/>
            <a:chExt cx="16591967" cy="3046539"/>
          </a:xfrm>
          <a:solidFill>
            <a:srgbClr val="0096D6"/>
          </a:solidFill>
        </p:grpSpPr>
        <p:grpSp>
          <p:nvGrpSpPr>
            <p:cNvPr id="8" name="Group 7">
              <a:extLst>
                <a:ext uri="{FF2B5EF4-FFF2-40B4-BE49-F238E27FC236}">
                  <a16:creationId xmlns:a16="http://schemas.microsoft.com/office/drawing/2014/main" id="{A0599AE5-D3E6-A749-AE0A-779FCFDEACBF}"/>
                </a:ext>
              </a:extLst>
            </p:cNvPr>
            <p:cNvGrpSpPr/>
            <p:nvPr/>
          </p:nvGrpSpPr>
          <p:grpSpPr>
            <a:xfrm rot="10800000" flipH="1">
              <a:off x="44070" y="3559555"/>
              <a:ext cx="6629001" cy="1405528"/>
              <a:chOff x="4802629" y="2023474"/>
              <a:chExt cx="6629001" cy="1405528"/>
            </a:xfrm>
            <a:grpFill/>
          </p:grpSpPr>
          <p:sp>
            <p:nvSpPr>
              <p:cNvPr id="13" name="Rectangle 12">
                <a:extLst>
                  <a:ext uri="{FF2B5EF4-FFF2-40B4-BE49-F238E27FC236}">
                    <a16:creationId xmlns:a16="http://schemas.microsoft.com/office/drawing/2014/main" id="{78DF3642-0962-F24A-BFBC-9894FFB55462}"/>
                  </a:ext>
                </a:extLst>
              </p:cNvPr>
              <p:cNvSpPr/>
              <p:nvPr userDrawn="1"/>
            </p:nvSpPr>
            <p:spPr>
              <a:xfrm>
                <a:off x="4802629" y="3200401"/>
                <a:ext cx="1332853" cy="228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14" name="Rectangle 13">
                <a:extLst>
                  <a:ext uri="{FF2B5EF4-FFF2-40B4-BE49-F238E27FC236}">
                    <a16:creationId xmlns:a16="http://schemas.microsoft.com/office/drawing/2014/main" id="{F13155A9-F24C-B642-A217-08F4178E23DF}"/>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15" name="Freeform: Shape 9">
                <a:extLst>
                  <a:ext uri="{FF2B5EF4-FFF2-40B4-BE49-F238E27FC236}">
                    <a16:creationId xmlns:a16="http://schemas.microsoft.com/office/drawing/2014/main" id="{2A5B9162-0B8A-F240-9286-A01F16A7F330}"/>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grpSp>
        <p:grpSp>
          <p:nvGrpSpPr>
            <p:cNvPr id="9" name="Group 8">
              <a:extLst>
                <a:ext uri="{FF2B5EF4-FFF2-40B4-BE49-F238E27FC236}">
                  <a16:creationId xmlns:a16="http://schemas.microsoft.com/office/drawing/2014/main" id="{7884DBF1-C06A-214D-A52A-BF8DCAC7B0A9}"/>
                </a:ext>
              </a:extLst>
            </p:cNvPr>
            <p:cNvGrpSpPr/>
            <p:nvPr/>
          </p:nvGrpSpPr>
          <p:grpSpPr>
            <a:xfrm flipH="1">
              <a:off x="760370" y="1918544"/>
              <a:ext cx="15875667" cy="1405526"/>
              <a:chOff x="-4444037" y="2023474"/>
              <a:chExt cx="15875667" cy="1405526"/>
            </a:xfrm>
            <a:grpFill/>
          </p:grpSpPr>
          <p:sp>
            <p:nvSpPr>
              <p:cNvPr id="10" name="Rectangle 9">
                <a:extLst>
                  <a:ext uri="{FF2B5EF4-FFF2-40B4-BE49-F238E27FC236}">
                    <a16:creationId xmlns:a16="http://schemas.microsoft.com/office/drawing/2014/main" id="{105539B5-C86A-ED48-8002-767FA340AAE0}"/>
                  </a:ext>
                </a:extLst>
              </p:cNvPr>
              <p:cNvSpPr/>
              <p:nvPr userDrawn="1"/>
            </p:nvSpPr>
            <p:spPr>
              <a:xfrm>
                <a:off x="-4444037" y="3200399"/>
                <a:ext cx="10579518" cy="228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4DA486-461F-C14F-970A-C69BA5DB6082}"/>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5">
                <a:extLst>
                  <a:ext uri="{FF2B5EF4-FFF2-40B4-BE49-F238E27FC236}">
                    <a16:creationId xmlns:a16="http://schemas.microsoft.com/office/drawing/2014/main" id="{CD2EB0AE-1641-7A43-B281-79E23C30B74C}"/>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grpSp>
      </p:grpSp>
    </p:spTree>
    <p:extLst>
      <p:ext uri="{BB962C8B-B14F-4D97-AF65-F5344CB8AC3E}">
        <p14:creationId xmlns:p14="http://schemas.microsoft.com/office/powerpoint/2010/main" val="198847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المواضيع أو الأهداف">
    <p:spTree>
      <p:nvGrpSpPr>
        <p:cNvPr id="1" name=""/>
        <p:cNvGrpSpPr/>
        <p:nvPr/>
      </p:nvGrpSpPr>
      <p:grpSpPr>
        <a:xfrm>
          <a:off x="0" y="0"/>
          <a:ext cx="0" cy="0"/>
          <a:chOff x="0" y="0"/>
          <a:chExt cx="0" cy="0"/>
        </a:xfrm>
      </p:grpSpPr>
      <p:sp>
        <p:nvSpPr>
          <p:cNvPr id="17" name="Freeform: Shape 17">
            <a:extLst>
              <a:ext uri="{FF2B5EF4-FFF2-40B4-BE49-F238E27FC236}">
                <a16:creationId xmlns:a16="http://schemas.microsoft.com/office/drawing/2014/main" id="{DB68D9AF-1931-3B48-9178-28CD845143CA}"/>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7" name="Donut 24">
            <a:extLst>
              <a:ext uri="{FF2B5EF4-FFF2-40B4-BE49-F238E27FC236}">
                <a16:creationId xmlns:a16="http://schemas.microsoft.com/office/drawing/2014/main" id="{0CA47FA8-1051-5B4B-BC5D-1B4FC46191DC}"/>
              </a:ext>
            </a:extLst>
          </p:cNvPr>
          <p:cNvSpPr/>
          <p:nvPr userDrawn="1"/>
        </p:nvSpPr>
        <p:spPr>
          <a:xfrm>
            <a:off x="1596062" y="699801"/>
            <a:ext cx="778955" cy="785296"/>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itle 1">
            <a:extLst>
              <a:ext uri="{FF2B5EF4-FFF2-40B4-BE49-F238E27FC236}">
                <a16:creationId xmlns:a16="http://schemas.microsoft.com/office/drawing/2014/main" id="{59267814-8E7E-4A90-8DB1-9BCB2F3410A1}"/>
              </a:ext>
            </a:extLst>
          </p:cNvPr>
          <p:cNvSpPr txBox="1">
            <a:spLocks/>
          </p:cNvSpPr>
          <p:nvPr userDrawn="1"/>
        </p:nvSpPr>
        <p:spPr>
          <a:xfrm>
            <a:off x="1322354" y="147176"/>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rPr>
              <a:t>المجالا</a:t>
            </a:r>
            <a:r>
              <a:rPr lang="ar-LB" sz="3200" baseline="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rPr>
              <a:t>ت </a:t>
            </a:r>
            <a:r>
              <a:rPr lang="ar-LB"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rPr>
              <a:t>/ الأهداف  /  إدارة الدرس</a:t>
            </a:r>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spTree>
    <p:extLst>
      <p:ext uri="{BB962C8B-B14F-4D97-AF65-F5344CB8AC3E}">
        <p14:creationId xmlns:p14="http://schemas.microsoft.com/office/powerpoint/2010/main" val="2036960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إصغاء">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pic>
        <p:nvPicPr>
          <p:cNvPr id="16" name="Picture 15" descr="SVG &gt; سماعات صوت سماعات الرأس موسيقى - صورة SVG &amp; أيقونة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1650" y="1047090"/>
            <a:ext cx="723858" cy="566928"/>
          </a:xfrm>
          <a:prstGeom prst="rect">
            <a:avLst/>
          </a:prstGeom>
          <a:ln>
            <a:noFill/>
          </a:ln>
        </p:spPr>
      </p:pic>
      <p:sp>
        <p:nvSpPr>
          <p:cNvPr id="2" name="Rectangle 1"/>
          <p:cNvSpPr/>
          <p:nvPr userDrawn="1"/>
        </p:nvSpPr>
        <p:spPr>
          <a:xfrm>
            <a:off x="24233" y="611358"/>
            <a:ext cx="1148071" cy="461665"/>
          </a:xfrm>
          <a:prstGeom prst="rect">
            <a:avLst/>
          </a:prstGeom>
        </p:spPr>
        <p:txBody>
          <a:bodyPr wrap="none">
            <a:spAutoFit/>
          </a:bodyPr>
          <a:lstStyle/>
          <a:p>
            <a:pPr algn="ct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في الإصغاء</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29" name="Isosceles Triangle 8">
            <a:extLst>
              <a:ext uri="{FF2B5EF4-FFF2-40B4-BE49-F238E27FC236}">
                <a16:creationId xmlns:a16="http://schemas.microsoft.com/office/drawing/2014/main" id="{A9D0CAD6-930A-054E-9960-28EC111BF2CA}"/>
              </a:ext>
            </a:extLst>
          </p:cNvPr>
          <p:cNvSpPr/>
          <p:nvPr userDrawn="1"/>
        </p:nvSpPr>
        <p:spPr>
          <a:xfrm rot="16200000">
            <a:off x="1822801" y="410159"/>
            <a:ext cx="444149" cy="529543"/>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rgbClr val="0096D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0"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1"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33"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4"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Tree>
    <p:extLst>
      <p:ext uri="{BB962C8B-B14F-4D97-AF65-F5344CB8AC3E}">
        <p14:creationId xmlns:p14="http://schemas.microsoft.com/office/powerpoint/2010/main" val="3961298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تعبير كتابي">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 name="Rectangle 1"/>
          <p:cNvSpPr/>
          <p:nvPr userDrawn="1"/>
        </p:nvSpPr>
        <p:spPr>
          <a:xfrm>
            <a:off x="41849" y="141634"/>
            <a:ext cx="1539204" cy="461665"/>
          </a:xfrm>
          <a:prstGeom prst="rect">
            <a:avLst/>
          </a:prstGeom>
        </p:spPr>
        <p:txBody>
          <a:bodyPr wrap="none">
            <a:spAutoFit/>
          </a:bodyPr>
          <a:lstStyle/>
          <a:p>
            <a:pPr algn="ct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 التعبير الكتابي</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17" name="Right Triangle 17">
            <a:extLst>
              <a:ext uri="{FF2B5EF4-FFF2-40B4-BE49-F238E27FC236}">
                <a16:creationId xmlns:a16="http://schemas.microsoft.com/office/drawing/2014/main" id="{65A09ED5-88C5-D44D-A692-285E89152378}"/>
              </a:ext>
            </a:extLst>
          </p:cNvPr>
          <p:cNvSpPr/>
          <p:nvPr userDrawn="1"/>
        </p:nvSpPr>
        <p:spPr>
          <a:xfrm>
            <a:off x="1872229" y="1031485"/>
            <a:ext cx="385790" cy="546392"/>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rgbClr val="AECE6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7" name="Round Same Side Corner Rectangle 6">
            <a:extLst>
              <a:ext uri="{FF2B5EF4-FFF2-40B4-BE49-F238E27FC236}">
                <a16:creationId xmlns:a16="http://schemas.microsoft.com/office/drawing/2014/main" id="{EFF3B6E2-8270-A849-8FD9-E07B39DE66FB}"/>
              </a:ext>
            </a:extLst>
          </p:cNvPr>
          <p:cNvSpPr/>
          <p:nvPr userDrawn="1"/>
        </p:nvSpPr>
        <p:spPr>
          <a:xfrm rot="2700000">
            <a:off x="1631999" y="522179"/>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rgbClr val="0096D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3"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4"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36"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7"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Tree>
    <p:extLst>
      <p:ext uri="{BB962C8B-B14F-4D97-AF65-F5344CB8AC3E}">
        <p14:creationId xmlns:p14="http://schemas.microsoft.com/office/powerpoint/2010/main" val="2102849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تعبير شفوي">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 name="Rectangle 1"/>
          <p:cNvSpPr/>
          <p:nvPr userDrawn="1"/>
        </p:nvSpPr>
        <p:spPr>
          <a:xfrm>
            <a:off x="-401476" y="83825"/>
            <a:ext cx="2435191" cy="461665"/>
          </a:xfrm>
          <a:prstGeom prst="rect">
            <a:avLst/>
          </a:prstGeom>
        </p:spPr>
        <p:txBody>
          <a:bodyPr wrap="square">
            <a:spAutoFit/>
          </a:bodyPr>
          <a:lstStyle/>
          <a:p>
            <a:pPr algn="ctr" rtl="1"/>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 التّعبير</a:t>
            </a:r>
            <a:r>
              <a:rPr lang="en-US" sz="2400" b="1" baseline="0"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الشّفوي</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16" name="Freeform 25">
            <a:extLst>
              <a:ext uri="{FF2B5EF4-FFF2-40B4-BE49-F238E27FC236}">
                <a16:creationId xmlns:a16="http://schemas.microsoft.com/office/drawing/2014/main" id="{1CB24344-FF35-BD48-A7D6-43523F51FAAB}"/>
              </a:ext>
            </a:extLst>
          </p:cNvPr>
          <p:cNvSpPr/>
          <p:nvPr userDrawn="1"/>
        </p:nvSpPr>
        <p:spPr>
          <a:xfrm>
            <a:off x="1426335" y="829647"/>
            <a:ext cx="417857" cy="517071"/>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CEE09F"/>
          </a:solidFill>
          <a:ln w="12700" cap="flat" cmpd="sng" algn="ctr">
            <a:solidFill>
              <a:srgbClr val="CEE09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8" name="Chord 15">
            <a:extLst>
              <a:ext uri="{FF2B5EF4-FFF2-40B4-BE49-F238E27FC236}">
                <a16:creationId xmlns:a16="http://schemas.microsoft.com/office/drawing/2014/main" id="{5DDF5637-D2F3-5D44-9D3C-B6BD3C506891}"/>
              </a:ext>
            </a:extLst>
          </p:cNvPr>
          <p:cNvSpPr/>
          <p:nvPr userDrawn="1"/>
        </p:nvSpPr>
        <p:spPr>
          <a:xfrm>
            <a:off x="1895753" y="586200"/>
            <a:ext cx="440381" cy="972729"/>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rgbClr val="0096D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9"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0"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32"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3"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Tree>
    <p:extLst>
      <p:ext uri="{BB962C8B-B14F-4D97-AF65-F5344CB8AC3E}">
        <p14:creationId xmlns:p14="http://schemas.microsoft.com/office/powerpoint/2010/main" val="10246920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الفهم والتحليل">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 name="Rectangle 1"/>
          <p:cNvSpPr/>
          <p:nvPr userDrawn="1"/>
        </p:nvSpPr>
        <p:spPr>
          <a:xfrm>
            <a:off x="-14253" y="141634"/>
            <a:ext cx="1651414" cy="461665"/>
          </a:xfrm>
          <a:prstGeom prst="rect">
            <a:avLst/>
          </a:prstGeom>
        </p:spPr>
        <p:txBody>
          <a:bodyPr wrap="none">
            <a:spAutoFit/>
          </a:bodyPr>
          <a:lstStyle/>
          <a:p>
            <a:pPr algn="ct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 الفهم والتحليل</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17" name="Freeform 108">
            <a:extLst>
              <a:ext uri="{FF2B5EF4-FFF2-40B4-BE49-F238E27FC236}">
                <a16:creationId xmlns:a16="http://schemas.microsoft.com/office/drawing/2014/main" id="{0EB36629-65BA-C749-84AA-793E54E42B80}"/>
              </a:ext>
            </a:extLst>
          </p:cNvPr>
          <p:cNvSpPr/>
          <p:nvPr userDrawn="1"/>
        </p:nvSpPr>
        <p:spPr>
          <a:xfrm>
            <a:off x="1720186" y="375496"/>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rgbClr val="0096D6"/>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nvGrpSpPr>
          <p:cNvPr id="27" name="Group 26">
            <a:extLst>
              <a:ext uri="{FF2B5EF4-FFF2-40B4-BE49-F238E27FC236}">
                <a16:creationId xmlns:a16="http://schemas.microsoft.com/office/drawing/2014/main" id="{83038070-2D11-ED4A-AC73-2FF312739D06}"/>
              </a:ext>
            </a:extLst>
          </p:cNvPr>
          <p:cNvGrpSpPr/>
          <p:nvPr userDrawn="1"/>
        </p:nvGrpSpPr>
        <p:grpSpPr>
          <a:xfrm>
            <a:off x="1547946" y="1015566"/>
            <a:ext cx="815621" cy="687311"/>
            <a:chOff x="4269906" y="2454619"/>
            <a:chExt cx="3680442" cy="3101450"/>
          </a:xfrm>
        </p:grpSpPr>
        <p:grpSp>
          <p:nvGrpSpPr>
            <p:cNvPr id="29" name="Group 28">
              <a:extLst>
                <a:ext uri="{FF2B5EF4-FFF2-40B4-BE49-F238E27FC236}">
                  <a16:creationId xmlns:a16="http://schemas.microsoft.com/office/drawing/2014/main" id="{2798D972-CB78-1042-9F2D-7A7B63E34180}"/>
                </a:ext>
              </a:extLst>
            </p:cNvPr>
            <p:cNvGrpSpPr/>
            <p:nvPr/>
          </p:nvGrpSpPr>
          <p:grpSpPr>
            <a:xfrm>
              <a:off x="4269906" y="3238237"/>
              <a:ext cx="3680442" cy="2317832"/>
              <a:chOff x="4777516" y="3508202"/>
              <a:chExt cx="3088167" cy="1944835"/>
            </a:xfrm>
          </p:grpSpPr>
          <p:sp>
            <p:nvSpPr>
              <p:cNvPr id="54" name="Freeform: Shape 122">
                <a:extLst>
                  <a:ext uri="{FF2B5EF4-FFF2-40B4-BE49-F238E27FC236}">
                    <a16:creationId xmlns:a16="http://schemas.microsoft.com/office/drawing/2014/main" id="{CC6CDCC9-D886-6742-B1D5-8E0A3843639B}"/>
                  </a:ext>
                </a:extLst>
              </p:cNvPr>
              <p:cNvSpPr/>
              <p:nvPr/>
            </p:nvSpPr>
            <p:spPr>
              <a:xfrm>
                <a:off x="4794439" y="3508202"/>
                <a:ext cx="3064615" cy="1529094"/>
              </a:xfrm>
              <a:custGeom>
                <a:avLst/>
                <a:gdLst>
                  <a:gd name="connsiteX0" fmla="*/ 0 w 4263961"/>
                  <a:gd name="connsiteY0" fmla="*/ 913053 h 2127509"/>
                  <a:gd name="connsiteX1" fmla="*/ 1803940 w 4263961"/>
                  <a:gd name="connsiteY1" fmla="*/ 47325 h 2127509"/>
                  <a:gd name="connsiteX2" fmla="*/ 2173891 w 4263961"/>
                  <a:gd name="connsiteY2" fmla="*/ 57708 h 2127509"/>
                  <a:gd name="connsiteX3" fmla="*/ 4205955 w 4263961"/>
                  <a:gd name="connsiteY3" fmla="*/ 1124127 h 2127509"/>
                  <a:gd name="connsiteX4" fmla="*/ 4263962 w 4263961"/>
                  <a:gd name="connsiteY4" fmla="*/ 1170037 h 2127509"/>
                  <a:gd name="connsiteX5" fmla="*/ 4170712 w 4263961"/>
                  <a:gd name="connsiteY5" fmla="*/ 1244618 h 2127509"/>
                  <a:gd name="connsiteX6" fmla="*/ 2545652 w 4263961"/>
                  <a:gd name="connsiteY6" fmla="*/ 2055862 h 2127509"/>
                  <a:gd name="connsiteX7" fmla="*/ 2348484 w 4263961"/>
                  <a:gd name="connsiteY7" fmla="*/ 2124728 h 2127509"/>
                  <a:gd name="connsiteX8" fmla="*/ 2249900 w 4263961"/>
                  <a:gd name="connsiteY8" fmla="*/ 2083866 h 2127509"/>
                  <a:gd name="connsiteX9" fmla="*/ 88583 w 4263961"/>
                  <a:gd name="connsiteY9" fmla="*/ 995254 h 2127509"/>
                  <a:gd name="connsiteX10" fmla="*/ 0 w 4263961"/>
                  <a:gd name="connsiteY10" fmla="*/ 913053 h 212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3961" h="2127509">
                    <a:moveTo>
                      <a:pt x="0" y="913053"/>
                    </a:moveTo>
                    <a:cubicBezTo>
                      <a:pt x="601980" y="625779"/>
                      <a:pt x="1206532" y="343839"/>
                      <a:pt x="1803940" y="47325"/>
                    </a:cubicBezTo>
                    <a:cubicBezTo>
                      <a:pt x="1941957" y="-21159"/>
                      <a:pt x="2041684" y="-13253"/>
                      <a:pt x="2173891" y="57708"/>
                    </a:cubicBezTo>
                    <a:cubicBezTo>
                      <a:pt x="2848070" y="419182"/>
                      <a:pt x="3528251" y="769321"/>
                      <a:pt x="4205955" y="1124127"/>
                    </a:cubicBezTo>
                    <a:cubicBezTo>
                      <a:pt x="4227481" y="1135366"/>
                      <a:pt x="4259009" y="1136795"/>
                      <a:pt x="4263962" y="1170037"/>
                    </a:cubicBezTo>
                    <a:cubicBezTo>
                      <a:pt x="4241102" y="1205280"/>
                      <a:pt x="4207383" y="1225663"/>
                      <a:pt x="4170712" y="1244618"/>
                    </a:cubicBezTo>
                    <a:cubicBezTo>
                      <a:pt x="3632835" y="1522558"/>
                      <a:pt x="3087433" y="1785638"/>
                      <a:pt x="2545652" y="2055862"/>
                    </a:cubicBezTo>
                    <a:cubicBezTo>
                      <a:pt x="2484311" y="2086437"/>
                      <a:pt x="2427446" y="2140349"/>
                      <a:pt x="2348484" y="2124728"/>
                    </a:cubicBezTo>
                    <a:cubicBezTo>
                      <a:pt x="2311813" y="2120347"/>
                      <a:pt x="2281714" y="2099582"/>
                      <a:pt x="2249900" y="2083866"/>
                    </a:cubicBezTo>
                    <a:cubicBezTo>
                      <a:pt x="1526286" y="1727345"/>
                      <a:pt x="810292" y="1355680"/>
                      <a:pt x="88583" y="995254"/>
                    </a:cubicBezTo>
                    <a:cubicBezTo>
                      <a:pt x="52387" y="977156"/>
                      <a:pt x="3810" y="968012"/>
                      <a:pt x="0" y="913053"/>
                    </a:cubicBezTo>
                    <a:close/>
                  </a:path>
                </a:pathLst>
              </a:custGeom>
              <a:solidFill>
                <a:srgbClr val="B9D53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55" name="Freeform: Shape 123">
                <a:extLst>
                  <a:ext uri="{FF2B5EF4-FFF2-40B4-BE49-F238E27FC236}">
                    <a16:creationId xmlns:a16="http://schemas.microsoft.com/office/drawing/2014/main" id="{780BED43-198A-A143-A549-394C75274D94}"/>
                  </a:ext>
                </a:extLst>
              </p:cNvPr>
              <p:cNvSpPr/>
              <p:nvPr/>
            </p:nvSpPr>
            <p:spPr>
              <a:xfrm>
                <a:off x="4777516" y="4164436"/>
                <a:ext cx="1732709" cy="1288601"/>
              </a:xfrm>
              <a:custGeom>
                <a:avLst/>
                <a:gdLst>
                  <a:gd name="connsiteX0" fmla="*/ 2393937 w 2410810"/>
                  <a:gd name="connsiteY0" fmla="*/ 1779651 h 1792899"/>
                  <a:gd name="connsiteX1" fmla="*/ 2330786 w 2410810"/>
                  <a:gd name="connsiteY1" fmla="*/ 1775746 h 1792899"/>
                  <a:gd name="connsiteX2" fmla="*/ 38023 w 2410810"/>
                  <a:gd name="connsiteY2" fmla="*/ 614553 h 1792899"/>
                  <a:gd name="connsiteX3" fmla="*/ 18 w 2410810"/>
                  <a:gd name="connsiteY3" fmla="*/ 548068 h 1792899"/>
                  <a:gd name="connsiteX4" fmla="*/ 399 w 2410810"/>
                  <a:gd name="connsiteY4" fmla="*/ 233077 h 1792899"/>
                  <a:gd name="connsiteX5" fmla="*/ 4305 w 2410810"/>
                  <a:gd name="connsiteY5" fmla="*/ 62293 h 1792899"/>
                  <a:gd name="connsiteX6" fmla="*/ 23450 w 2410810"/>
                  <a:gd name="connsiteY6" fmla="*/ 0 h 1792899"/>
                  <a:gd name="connsiteX7" fmla="*/ 665530 w 2410810"/>
                  <a:gd name="connsiteY7" fmla="*/ 327374 h 1792899"/>
                  <a:gd name="connsiteX8" fmla="*/ 2319070 w 2410810"/>
                  <a:gd name="connsiteY8" fmla="*/ 1158240 h 1792899"/>
                  <a:gd name="connsiteX9" fmla="*/ 2381173 w 2410810"/>
                  <a:gd name="connsiteY9" fmla="*/ 1193006 h 1792899"/>
                  <a:gd name="connsiteX10" fmla="*/ 2401747 w 2410810"/>
                  <a:gd name="connsiteY10" fmla="*/ 1274159 h 1792899"/>
                  <a:gd name="connsiteX11" fmla="*/ 2409844 w 2410810"/>
                  <a:gd name="connsiteY11" fmla="*/ 1681734 h 1792899"/>
                  <a:gd name="connsiteX12" fmla="*/ 2393937 w 2410810"/>
                  <a:gd name="connsiteY12" fmla="*/ 1779651 h 179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0810" h="1792899">
                    <a:moveTo>
                      <a:pt x="2393937" y="1779651"/>
                    </a:moveTo>
                    <a:cubicBezTo>
                      <a:pt x="2371267" y="1806797"/>
                      <a:pt x="2349741" y="1785366"/>
                      <a:pt x="2330786" y="1775746"/>
                    </a:cubicBezTo>
                    <a:cubicBezTo>
                      <a:pt x="1566405" y="1388840"/>
                      <a:pt x="802404" y="1001268"/>
                      <a:pt x="38023" y="614553"/>
                    </a:cubicBezTo>
                    <a:cubicBezTo>
                      <a:pt x="8210" y="599504"/>
                      <a:pt x="-458" y="580072"/>
                      <a:pt x="18" y="548068"/>
                    </a:cubicBezTo>
                    <a:cubicBezTo>
                      <a:pt x="1733" y="443103"/>
                      <a:pt x="495" y="338042"/>
                      <a:pt x="399" y="233077"/>
                    </a:cubicBezTo>
                    <a:cubicBezTo>
                      <a:pt x="1542" y="176117"/>
                      <a:pt x="1733" y="119158"/>
                      <a:pt x="4305" y="62293"/>
                    </a:cubicBezTo>
                    <a:cubicBezTo>
                      <a:pt x="5257" y="40576"/>
                      <a:pt x="-6935" y="13240"/>
                      <a:pt x="23450" y="0"/>
                    </a:cubicBezTo>
                    <a:cubicBezTo>
                      <a:pt x="232524" y="118872"/>
                      <a:pt x="451122" y="219075"/>
                      <a:pt x="665530" y="327374"/>
                    </a:cubicBezTo>
                    <a:cubicBezTo>
                      <a:pt x="1216170" y="605504"/>
                      <a:pt x="1767859" y="881348"/>
                      <a:pt x="2319070" y="1158240"/>
                    </a:cubicBezTo>
                    <a:cubicBezTo>
                      <a:pt x="2340216" y="1168908"/>
                      <a:pt x="2360504" y="1181386"/>
                      <a:pt x="2381173" y="1193006"/>
                    </a:cubicBezTo>
                    <a:cubicBezTo>
                      <a:pt x="2400699" y="1216914"/>
                      <a:pt x="2401557" y="1245013"/>
                      <a:pt x="2401747" y="1274159"/>
                    </a:cubicBezTo>
                    <a:cubicBezTo>
                      <a:pt x="2402414" y="1410081"/>
                      <a:pt x="2396509" y="1546098"/>
                      <a:pt x="2409844" y="1681734"/>
                    </a:cubicBezTo>
                    <a:cubicBezTo>
                      <a:pt x="2413368" y="1716119"/>
                      <a:pt x="2407081" y="1748314"/>
                      <a:pt x="2393937" y="1779651"/>
                    </a:cubicBezTo>
                    <a:close/>
                  </a:path>
                </a:pathLst>
              </a:custGeom>
              <a:solidFill>
                <a:srgbClr val="B9D533">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6" name="Freeform: Shape 124">
                <a:extLst>
                  <a:ext uri="{FF2B5EF4-FFF2-40B4-BE49-F238E27FC236}">
                    <a16:creationId xmlns:a16="http://schemas.microsoft.com/office/drawing/2014/main" id="{1D28D5C5-498A-B241-9A25-2D1A4DE098D6}"/>
                  </a:ext>
                </a:extLst>
              </p:cNvPr>
              <p:cNvSpPr/>
              <p:nvPr/>
            </p:nvSpPr>
            <p:spPr>
              <a:xfrm>
                <a:off x="6510268" y="4433683"/>
                <a:ext cx="1300133" cy="882157"/>
              </a:xfrm>
              <a:custGeom>
                <a:avLst/>
                <a:gdLst>
                  <a:gd name="connsiteX0" fmla="*/ 1807964 w 1808944"/>
                  <a:gd name="connsiteY0" fmla="*/ 99822 h 1227391"/>
                  <a:gd name="connsiteX1" fmla="*/ 1777864 w 1808944"/>
                  <a:gd name="connsiteY1" fmla="*/ 283845 h 1227391"/>
                  <a:gd name="connsiteX2" fmla="*/ 1729763 w 1808944"/>
                  <a:gd name="connsiteY2" fmla="*/ 375856 h 1227391"/>
                  <a:gd name="connsiteX3" fmla="*/ 1654420 w 1808944"/>
                  <a:gd name="connsiteY3" fmla="*/ 418909 h 1227391"/>
                  <a:gd name="connsiteX4" fmla="*/ 784788 w 1808944"/>
                  <a:gd name="connsiteY4" fmla="*/ 848011 h 1227391"/>
                  <a:gd name="connsiteX5" fmla="*/ 6595 w 1808944"/>
                  <a:gd name="connsiteY5" fmla="*/ 1227391 h 1227391"/>
                  <a:gd name="connsiteX6" fmla="*/ 23 w 1808944"/>
                  <a:gd name="connsiteY6" fmla="*/ 926116 h 1227391"/>
                  <a:gd name="connsiteX7" fmla="*/ 153280 w 1808944"/>
                  <a:gd name="connsiteY7" fmla="*/ 785908 h 1227391"/>
                  <a:gd name="connsiteX8" fmla="*/ 933473 w 1808944"/>
                  <a:gd name="connsiteY8" fmla="*/ 406908 h 1227391"/>
                  <a:gd name="connsiteX9" fmla="*/ 1690806 w 1808944"/>
                  <a:gd name="connsiteY9" fmla="*/ 32956 h 1227391"/>
                  <a:gd name="connsiteX10" fmla="*/ 1789580 w 1808944"/>
                  <a:gd name="connsiteY10" fmla="*/ 0 h 1227391"/>
                  <a:gd name="connsiteX11" fmla="*/ 1807964 w 1808944"/>
                  <a:gd name="connsiteY11" fmla="*/ 99822 h 122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8944" h="1227391">
                    <a:moveTo>
                      <a:pt x="1807964" y="99822"/>
                    </a:moveTo>
                    <a:cubicBezTo>
                      <a:pt x="1813202" y="163639"/>
                      <a:pt x="1796629" y="223933"/>
                      <a:pt x="1777864" y="283845"/>
                    </a:cubicBezTo>
                    <a:cubicBezTo>
                      <a:pt x="1765387" y="334137"/>
                      <a:pt x="1759195" y="347377"/>
                      <a:pt x="1729763" y="375856"/>
                    </a:cubicBezTo>
                    <a:cubicBezTo>
                      <a:pt x="1708903" y="395954"/>
                      <a:pt x="1680043" y="406051"/>
                      <a:pt x="1654420" y="418909"/>
                    </a:cubicBezTo>
                    <a:cubicBezTo>
                      <a:pt x="1364670" y="564356"/>
                      <a:pt x="1076729" y="707041"/>
                      <a:pt x="784788" y="848011"/>
                    </a:cubicBezTo>
                    <a:cubicBezTo>
                      <a:pt x="744402" y="867537"/>
                      <a:pt x="76604" y="1204531"/>
                      <a:pt x="6595" y="1227391"/>
                    </a:cubicBezTo>
                    <a:cubicBezTo>
                      <a:pt x="6595" y="1147477"/>
                      <a:pt x="-453" y="991362"/>
                      <a:pt x="23" y="926116"/>
                    </a:cubicBezTo>
                    <a:cubicBezTo>
                      <a:pt x="23" y="840010"/>
                      <a:pt x="4405" y="865727"/>
                      <a:pt x="153280" y="785908"/>
                    </a:cubicBezTo>
                    <a:cubicBezTo>
                      <a:pt x="416361" y="657415"/>
                      <a:pt x="670107" y="534829"/>
                      <a:pt x="933473" y="406908"/>
                    </a:cubicBezTo>
                    <a:cubicBezTo>
                      <a:pt x="1183981" y="285179"/>
                      <a:pt x="1441823" y="157639"/>
                      <a:pt x="1690806" y="32956"/>
                    </a:cubicBezTo>
                    <a:cubicBezTo>
                      <a:pt x="1724810" y="15907"/>
                      <a:pt x="1743289" y="7429"/>
                      <a:pt x="1789580" y="0"/>
                    </a:cubicBezTo>
                    <a:cubicBezTo>
                      <a:pt x="1795676" y="33242"/>
                      <a:pt x="1801772" y="66484"/>
                      <a:pt x="1807964" y="99822"/>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7" name="Freeform: Shape 125">
                <a:extLst>
                  <a:ext uri="{FF2B5EF4-FFF2-40B4-BE49-F238E27FC236}">
                    <a16:creationId xmlns:a16="http://schemas.microsoft.com/office/drawing/2014/main" id="{599BC066-9725-6149-A015-86B2392606BE}"/>
                  </a:ext>
                </a:extLst>
              </p:cNvPr>
              <p:cNvSpPr/>
              <p:nvPr/>
            </p:nvSpPr>
            <p:spPr>
              <a:xfrm>
                <a:off x="6902826" y="5155031"/>
                <a:ext cx="171489" cy="88585"/>
              </a:xfrm>
              <a:custGeom>
                <a:avLst/>
                <a:gdLst>
                  <a:gd name="connsiteX0" fmla="*/ 0 w 238601"/>
                  <a:gd name="connsiteY0" fmla="*/ 123254 h 123253"/>
                  <a:gd name="connsiteX1" fmla="*/ 147828 w 238601"/>
                  <a:gd name="connsiteY1" fmla="*/ 2762 h 123253"/>
                  <a:gd name="connsiteX2" fmla="*/ 238601 w 238601"/>
                  <a:gd name="connsiteY2" fmla="*/ 0 h 123253"/>
                  <a:gd name="connsiteX3" fmla="*/ 0 w 238601"/>
                  <a:gd name="connsiteY3" fmla="*/ 123254 h 123253"/>
                </a:gdLst>
                <a:ahLst/>
                <a:cxnLst>
                  <a:cxn ang="0">
                    <a:pos x="connsiteX0" y="connsiteY0"/>
                  </a:cxn>
                  <a:cxn ang="0">
                    <a:pos x="connsiteX1" y="connsiteY1"/>
                  </a:cxn>
                  <a:cxn ang="0">
                    <a:pos x="connsiteX2" y="connsiteY2"/>
                  </a:cxn>
                  <a:cxn ang="0">
                    <a:pos x="connsiteX3" y="connsiteY3"/>
                  </a:cxn>
                </a:cxnLst>
                <a:rect l="l" t="t" r="r" b="b"/>
                <a:pathLst>
                  <a:path w="238601" h="123253">
                    <a:moveTo>
                      <a:pt x="0" y="123254"/>
                    </a:moveTo>
                    <a:cubicBezTo>
                      <a:pt x="2096" y="25146"/>
                      <a:pt x="63817" y="953"/>
                      <a:pt x="147828" y="2762"/>
                    </a:cubicBezTo>
                    <a:cubicBezTo>
                      <a:pt x="178022" y="3429"/>
                      <a:pt x="208312" y="1048"/>
                      <a:pt x="238601" y="0"/>
                    </a:cubicBezTo>
                    <a:cubicBezTo>
                      <a:pt x="159067" y="41148"/>
                      <a:pt x="79534" y="82201"/>
                      <a:pt x="0" y="123254"/>
                    </a:cubicBezTo>
                    <a:close/>
                  </a:path>
                </a:pathLst>
              </a:custGeom>
              <a:solidFill>
                <a:srgbClr val="EBE32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8" name="Freeform: Shape 126">
                <a:extLst>
                  <a:ext uri="{FF2B5EF4-FFF2-40B4-BE49-F238E27FC236}">
                    <a16:creationId xmlns:a16="http://schemas.microsoft.com/office/drawing/2014/main" id="{3EAEB0BD-DEFC-5B4D-B3A8-E9E53FC25CA0}"/>
                  </a:ext>
                </a:extLst>
              </p:cNvPr>
              <p:cNvSpPr/>
              <p:nvPr/>
            </p:nvSpPr>
            <p:spPr>
              <a:xfrm>
                <a:off x="6520279" y="4637690"/>
                <a:ext cx="1345404" cy="721563"/>
              </a:xfrm>
              <a:custGeom>
                <a:avLst/>
                <a:gdLst>
                  <a:gd name="connsiteX0" fmla="*/ 1843754 w 1871931"/>
                  <a:gd name="connsiteY0" fmla="*/ 67246 h 1003949"/>
                  <a:gd name="connsiteX1" fmla="*/ 1763935 w 1871931"/>
                  <a:gd name="connsiteY1" fmla="*/ 0 h 1003949"/>
                  <a:gd name="connsiteX2" fmla="*/ 1660207 w 1871931"/>
                  <a:gd name="connsiteY2" fmla="*/ 116014 h 1003949"/>
                  <a:gd name="connsiteX3" fmla="*/ 676370 w 1871931"/>
                  <a:gd name="connsiteY3" fmla="*/ 603218 h 1003949"/>
                  <a:gd name="connsiteX4" fmla="*/ 302228 w 1871931"/>
                  <a:gd name="connsiteY4" fmla="*/ 788956 h 1003949"/>
                  <a:gd name="connsiteX5" fmla="*/ 0 w 1871931"/>
                  <a:gd name="connsiteY5" fmla="*/ 930211 h 1003949"/>
                  <a:gd name="connsiteX6" fmla="*/ 99441 w 1871931"/>
                  <a:gd name="connsiteY6" fmla="*/ 978979 h 1003949"/>
                  <a:gd name="connsiteX7" fmla="*/ 359855 w 1871931"/>
                  <a:gd name="connsiteY7" fmla="*/ 847725 h 1003949"/>
                  <a:gd name="connsiteX8" fmla="*/ 726472 w 1871931"/>
                  <a:gd name="connsiteY8" fmla="*/ 664940 h 1003949"/>
                  <a:gd name="connsiteX9" fmla="*/ 752665 w 1871931"/>
                  <a:gd name="connsiteY9" fmla="*/ 668941 h 1003949"/>
                  <a:gd name="connsiteX10" fmla="*/ 893255 w 1871931"/>
                  <a:gd name="connsiteY10" fmla="*/ 619601 h 1003949"/>
                  <a:gd name="connsiteX11" fmla="*/ 1672018 w 1871931"/>
                  <a:gd name="connsiteY11" fmla="*/ 230124 h 1003949"/>
                  <a:gd name="connsiteX12" fmla="*/ 1865376 w 1871931"/>
                  <a:gd name="connsiteY12" fmla="*/ 124682 h 1003949"/>
                  <a:gd name="connsiteX13" fmla="*/ 1843754 w 1871931"/>
                  <a:gd name="connsiteY13" fmla="*/ 67246 h 10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931" h="1003949">
                    <a:moveTo>
                      <a:pt x="1843754" y="67246"/>
                    </a:moveTo>
                    <a:cubicBezTo>
                      <a:pt x="1817561" y="44386"/>
                      <a:pt x="1790605" y="22384"/>
                      <a:pt x="1763935" y="0"/>
                    </a:cubicBezTo>
                    <a:cubicBezTo>
                      <a:pt x="1751076" y="58198"/>
                      <a:pt x="1713166" y="90106"/>
                      <a:pt x="1660207" y="116014"/>
                    </a:cubicBezTo>
                    <a:cubicBezTo>
                      <a:pt x="1331405" y="276701"/>
                      <a:pt x="1004125" y="440436"/>
                      <a:pt x="676370" y="603218"/>
                    </a:cubicBezTo>
                    <a:cubicBezTo>
                      <a:pt x="665988" y="607981"/>
                      <a:pt x="307943" y="786384"/>
                      <a:pt x="302228" y="788956"/>
                    </a:cubicBezTo>
                    <a:cubicBezTo>
                      <a:pt x="200978" y="834866"/>
                      <a:pt x="107442" y="897445"/>
                      <a:pt x="0" y="930211"/>
                    </a:cubicBezTo>
                    <a:cubicBezTo>
                      <a:pt x="18479" y="1017365"/>
                      <a:pt x="19050" y="1018413"/>
                      <a:pt x="99441" y="978979"/>
                    </a:cubicBezTo>
                    <a:cubicBezTo>
                      <a:pt x="186690" y="936117"/>
                      <a:pt x="273177" y="891730"/>
                      <a:pt x="359855" y="847725"/>
                    </a:cubicBezTo>
                    <a:cubicBezTo>
                      <a:pt x="368998" y="843058"/>
                      <a:pt x="607600" y="724186"/>
                      <a:pt x="726472" y="664940"/>
                    </a:cubicBezTo>
                    <a:cubicBezTo>
                      <a:pt x="734949" y="666559"/>
                      <a:pt x="743807" y="667798"/>
                      <a:pt x="752665" y="668941"/>
                    </a:cubicBezTo>
                    <a:cubicBezTo>
                      <a:pt x="802291" y="660083"/>
                      <a:pt x="848392" y="642271"/>
                      <a:pt x="893255" y="619601"/>
                    </a:cubicBezTo>
                    <a:cubicBezTo>
                      <a:pt x="1152239" y="488633"/>
                      <a:pt x="1412748" y="360521"/>
                      <a:pt x="1672018" y="230124"/>
                    </a:cubicBezTo>
                    <a:cubicBezTo>
                      <a:pt x="1737646" y="197167"/>
                      <a:pt x="1804988" y="167259"/>
                      <a:pt x="1865376" y="124682"/>
                    </a:cubicBezTo>
                    <a:cubicBezTo>
                      <a:pt x="1883188" y="96107"/>
                      <a:pt x="1860899" y="82296"/>
                      <a:pt x="1843754" y="67246"/>
                    </a:cubicBezTo>
                    <a:close/>
                  </a:path>
                </a:pathLst>
              </a:custGeom>
              <a:solidFill>
                <a:srgbClr val="B9D533">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59" name="Freeform: Shape 127">
                <a:extLst>
                  <a:ext uri="{FF2B5EF4-FFF2-40B4-BE49-F238E27FC236}">
                    <a16:creationId xmlns:a16="http://schemas.microsoft.com/office/drawing/2014/main" id="{3EBA1C17-4997-4649-8BF8-F9995A183235}"/>
                  </a:ext>
                </a:extLst>
              </p:cNvPr>
              <p:cNvSpPr/>
              <p:nvPr/>
            </p:nvSpPr>
            <p:spPr>
              <a:xfrm>
                <a:off x="6487771" y="4349205"/>
                <a:ext cx="1374446" cy="1094310"/>
              </a:xfrm>
              <a:custGeom>
                <a:avLst/>
                <a:gdLst>
                  <a:gd name="connsiteX0" fmla="*/ 1837359 w 1912339"/>
                  <a:gd name="connsiteY0" fmla="*/ 537686 h 1522571"/>
                  <a:gd name="connsiteX1" fmla="*/ 912482 w 1912339"/>
                  <a:gd name="connsiteY1" fmla="*/ 996220 h 1522571"/>
                  <a:gd name="connsiteX2" fmla="*/ 912196 w 1912339"/>
                  <a:gd name="connsiteY2" fmla="*/ 996315 h 1522571"/>
                  <a:gd name="connsiteX3" fmla="*/ 132003 w 1912339"/>
                  <a:gd name="connsiteY3" fmla="*/ 1386554 h 1522571"/>
                  <a:gd name="connsiteX4" fmla="*/ 45135 w 1912339"/>
                  <a:gd name="connsiteY4" fmla="*/ 1331595 h 1522571"/>
                  <a:gd name="connsiteX5" fmla="*/ 41992 w 1912339"/>
                  <a:gd name="connsiteY5" fmla="*/ 1053084 h 1522571"/>
                  <a:gd name="connsiteX6" fmla="*/ 106952 w 1912339"/>
                  <a:gd name="connsiteY6" fmla="*/ 952309 h 1522571"/>
                  <a:gd name="connsiteX7" fmla="*/ 1264335 w 1912339"/>
                  <a:gd name="connsiteY7" fmla="*/ 385381 h 1522571"/>
                  <a:gd name="connsiteX8" fmla="*/ 1820881 w 1912339"/>
                  <a:gd name="connsiteY8" fmla="*/ 117443 h 1522571"/>
                  <a:gd name="connsiteX9" fmla="*/ 1908035 w 1912339"/>
                  <a:gd name="connsiteY9" fmla="*/ 0 h 1522571"/>
                  <a:gd name="connsiteX10" fmla="*/ 1829644 w 1912339"/>
                  <a:gd name="connsiteY10" fmla="*/ 34195 h 1522571"/>
                  <a:gd name="connsiteX11" fmla="*/ 87331 w 1912339"/>
                  <a:gd name="connsiteY11" fmla="*/ 910876 h 1522571"/>
                  <a:gd name="connsiteX12" fmla="*/ 1796 w 1912339"/>
                  <a:gd name="connsiteY12" fmla="*/ 936022 h 1522571"/>
                  <a:gd name="connsiteX13" fmla="*/ 844 w 1912339"/>
                  <a:gd name="connsiteY13" fmla="*/ 1440371 h 1522571"/>
                  <a:gd name="connsiteX14" fmla="*/ 14370 w 1912339"/>
                  <a:gd name="connsiteY14" fmla="*/ 1522571 h 1522571"/>
                  <a:gd name="connsiteX15" fmla="*/ 879621 w 1912339"/>
                  <a:gd name="connsiteY15" fmla="*/ 1094041 h 1522571"/>
                  <a:gd name="connsiteX16" fmla="*/ 890669 w 1912339"/>
                  <a:gd name="connsiteY16" fmla="*/ 1089660 h 1522571"/>
                  <a:gd name="connsiteX17" fmla="*/ 1055547 w 1912339"/>
                  <a:gd name="connsiteY17" fmla="*/ 1006888 h 1522571"/>
                  <a:gd name="connsiteX18" fmla="*/ 1057452 w 1912339"/>
                  <a:gd name="connsiteY18" fmla="*/ 1005935 h 1522571"/>
                  <a:gd name="connsiteX19" fmla="*/ 1057452 w 1912339"/>
                  <a:gd name="connsiteY19" fmla="*/ 1005935 h 1522571"/>
                  <a:gd name="connsiteX20" fmla="*/ 1858695 w 1912339"/>
                  <a:gd name="connsiteY20" fmla="*/ 605028 h 1522571"/>
                  <a:gd name="connsiteX21" fmla="*/ 1910416 w 1912339"/>
                  <a:gd name="connsiteY21" fmla="*/ 526161 h 1522571"/>
                  <a:gd name="connsiteX22" fmla="*/ 1837359 w 1912339"/>
                  <a:gd name="connsiteY22" fmla="*/ 537686 h 152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339" h="1522571">
                    <a:moveTo>
                      <a:pt x="1837359" y="537686"/>
                    </a:moveTo>
                    <a:cubicBezTo>
                      <a:pt x="1528559" y="689515"/>
                      <a:pt x="1220520" y="842963"/>
                      <a:pt x="912482" y="996220"/>
                    </a:cubicBezTo>
                    <a:cubicBezTo>
                      <a:pt x="912386" y="996220"/>
                      <a:pt x="912291" y="996315"/>
                      <a:pt x="912196" y="996315"/>
                    </a:cubicBezTo>
                    <a:cubicBezTo>
                      <a:pt x="806088" y="1039273"/>
                      <a:pt x="230397" y="1339120"/>
                      <a:pt x="132003" y="1386554"/>
                    </a:cubicBezTo>
                    <a:cubicBezTo>
                      <a:pt x="90474" y="1406557"/>
                      <a:pt x="55422" y="1416177"/>
                      <a:pt x="45135" y="1331595"/>
                    </a:cubicBezTo>
                    <a:cubicBezTo>
                      <a:pt x="44564" y="1238726"/>
                      <a:pt x="47802" y="1145667"/>
                      <a:pt x="41992" y="1053084"/>
                    </a:cubicBezTo>
                    <a:cubicBezTo>
                      <a:pt x="38563" y="998411"/>
                      <a:pt x="60566" y="974788"/>
                      <a:pt x="106952" y="952309"/>
                    </a:cubicBezTo>
                    <a:cubicBezTo>
                      <a:pt x="493477" y="764762"/>
                      <a:pt x="878477" y="574262"/>
                      <a:pt x="1264335" y="385381"/>
                    </a:cubicBezTo>
                    <a:cubicBezTo>
                      <a:pt x="1449216" y="294894"/>
                      <a:pt x="1631048" y="197834"/>
                      <a:pt x="1820881" y="117443"/>
                    </a:cubicBezTo>
                    <a:cubicBezTo>
                      <a:pt x="1870316" y="93440"/>
                      <a:pt x="1928799" y="76105"/>
                      <a:pt x="1908035" y="0"/>
                    </a:cubicBezTo>
                    <a:cubicBezTo>
                      <a:pt x="1881841" y="11335"/>
                      <a:pt x="1855076" y="21431"/>
                      <a:pt x="1829644" y="34195"/>
                    </a:cubicBezTo>
                    <a:cubicBezTo>
                      <a:pt x="1248810" y="326422"/>
                      <a:pt x="668261" y="619030"/>
                      <a:pt x="87331" y="910876"/>
                    </a:cubicBezTo>
                    <a:cubicBezTo>
                      <a:pt x="60947" y="924115"/>
                      <a:pt x="36467" y="948880"/>
                      <a:pt x="1796" y="936022"/>
                    </a:cubicBezTo>
                    <a:cubicBezTo>
                      <a:pt x="1416" y="1104138"/>
                      <a:pt x="749" y="1272254"/>
                      <a:pt x="844" y="1440371"/>
                    </a:cubicBezTo>
                    <a:cubicBezTo>
                      <a:pt x="844" y="1468279"/>
                      <a:pt x="-5062" y="1497616"/>
                      <a:pt x="14370" y="1522571"/>
                    </a:cubicBezTo>
                    <a:cubicBezTo>
                      <a:pt x="146196" y="1457134"/>
                      <a:pt x="604348" y="1230344"/>
                      <a:pt x="879621" y="1094041"/>
                    </a:cubicBezTo>
                    <a:cubicBezTo>
                      <a:pt x="883240" y="1092708"/>
                      <a:pt x="886955" y="1091374"/>
                      <a:pt x="890669" y="1089660"/>
                    </a:cubicBezTo>
                    <a:cubicBezTo>
                      <a:pt x="945629" y="1062038"/>
                      <a:pt x="1000588" y="1034415"/>
                      <a:pt x="1055547" y="1006888"/>
                    </a:cubicBezTo>
                    <a:cubicBezTo>
                      <a:pt x="1056119" y="1006602"/>
                      <a:pt x="1056881" y="1006221"/>
                      <a:pt x="1057452" y="1005935"/>
                    </a:cubicBezTo>
                    <a:cubicBezTo>
                      <a:pt x="1057452" y="1005935"/>
                      <a:pt x="1057452" y="1005935"/>
                      <a:pt x="1057452" y="1005935"/>
                    </a:cubicBezTo>
                    <a:cubicBezTo>
                      <a:pt x="1324343" y="871823"/>
                      <a:pt x="1591138" y="737711"/>
                      <a:pt x="1858695" y="605028"/>
                    </a:cubicBezTo>
                    <a:cubicBezTo>
                      <a:pt x="1894890" y="587026"/>
                      <a:pt x="1917560" y="568643"/>
                      <a:pt x="1910416" y="526161"/>
                    </a:cubicBezTo>
                    <a:cubicBezTo>
                      <a:pt x="1880698" y="492633"/>
                      <a:pt x="1858029" y="527494"/>
                      <a:pt x="1837359" y="537686"/>
                    </a:cubicBezTo>
                    <a:close/>
                  </a:path>
                </a:pathLst>
              </a:custGeom>
              <a:solidFill>
                <a:srgbClr val="B9D533">
                  <a:lumMod val="60000"/>
                  <a:lumOff val="4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60" name="Freeform: Shape 128">
                <a:extLst>
                  <a:ext uri="{FF2B5EF4-FFF2-40B4-BE49-F238E27FC236}">
                    <a16:creationId xmlns:a16="http://schemas.microsoft.com/office/drawing/2014/main" id="{6A5F8794-CA3C-9B42-967C-86B5E3E438CD}"/>
                  </a:ext>
                </a:extLst>
              </p:cNvPr>
              <p:cNvSpPr/>
              <p:nvPr/>
            </p:nvSpPr>
            <p:spPr>
              <a:xfrm>
                <a:off x="6749957" y="5075345"/>
                <a:ext cx="385929" cy="192965"/>
              </a:xfrm>
              <a:custGeom>
                <a:avLst/>
                <a:gdLst>
                  <a:gd name="connsiteX0" fmla="*/ 525971 w 536963"/>
                  <a:gd name="connsiteY0" fmla="*/ 79248 h 268483"/>
                  <a:gd name="connsiteX1" fmla="*/ 515588 w 536963"/>
                  <a:gd name="connsiteY1" fmla="*/ 107156 h 268483"/>
                  <a:gd name="connsiteX2" fmla="*/ 212788 w 536963"/>
                  <a:gd name="connsiteY2" fmla="*/ 234124 h 268483"/>
                  <a:gd name="connsiteX3" fmla="*/ 156686 w 536963"/>
                  <a:gd name="connsiteY3" fmla="*/ 260699 h 268483"/>
                  <a:gd name="connsiteX4" fmla="*/ 0 w 536963"/>
                  <a:gd name="connsiteY4" fmla="*/ 172307 h 268483"/>
                  <a:gd name="connsiteX5" fmla="*/ 345091 w 536963"/>
                  <a:gd name="connsiteY5" fmla="*/ 0 h 268483"/>
                  <a:gd name="connsiteX6" fmla="*/ 525971 w 536963"/>
                  <a:gd name="connsiteY6" fmla="*/ 79248 h 26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963" h="268483">
                    <a:moveTo>
                      <a:pt x="525971" y="79248"/>
                    </a:moveTo>
                    <a:cubicBezTo>
                      <a:pt x="542163" y="86296"/>
                      <a:pt x="541877" y="106108"/>
                      <a:pt x="515588" y="107156"/>
                    </a:cubicBezTo>
                    <a:cubicBezTo>
                      <a:pt x="494157" y="108013"/>
                      <a:pt x="268414" y="120586"/>
                      <a:pt x="212788" y="234124"/>
                    </a:cubicBezTo>
                    <a:cubicBezTo>
                      <a:pt x="199835" y="268319"/>
                      <a:pt x="187166" y="276606"/>
                      <a:pt x="156686" y="260699"/>
                    </a:cubicBezTo>
                    <a:cubicBezTo>
                      <a:pt x="132779" y="241363"/>
                      <a:pt x="37719" y="200692"/>
                      <a:pt x="0" y="172307"/>
                    </a:cubicBezTo>
                    <a:cubicBezTo>
                      <a:pt x="115062" y="114871"/>
                      <a:pt x="230029" y="57436"/>
                      <a:pt x="345091" y="0"/>
                    </a:cubicBezTo>
                    <a:cubicBezTo>
                      <a:pt x="377095" y="12954"/>
                      <a:pt x="488918" y="56102"/>
                      <a:pt x="525971" y="79248"/>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grpSp>
          <p:nvGrpSpPr>
            <p:cNvPr id="30" name="Group 29">
              <a:extLst>
                <a:ext uri="{FF2B5EF4-FFF2-40B4-BE49-F238E27FC236}">
                  <a16:creationId xmlns:a16="http://schemas.microsoft.com/office/drawing/2014/main" id="{B269FCAC-5DC3-144D-9D3C-095242432D78}"/>
                </a:ext>
              </a:extLst>
            </p:cNvPr>
            <p:cNvGrpSpPr/>
            <p:nvPr/>
          </p:nvGrpSpPr>
          <p:grpSpPr>
            <a:xfrm>
              <a:off x="4538536" y="2929613"/>
              <a:ext cx="3214136" cy="2024166"/>
              <a:chOff x="4777516" y="3508202"/>
              <a:chExt cx="3088167" cy="1944835"/>
            </a:xfrm>
          </p:grpSpPr>
          <p:sp>
            <p:nvSpPr>
              <p:cNvPr id="47" name="Freeform: Shape 115">
                <a:extLst>
                  <a:ext uri="{FF2B5EF4-FFF2-40B4-BE49-F238E27FC236}">
                    <a16:creationId xmlns:a16="http://schemas.microsoft.com/office/drawing/2014/main" id="{34A8B3BF-2062-FC45-B74B-D4B991E39B06}"/>
                  </a:ext>
                </a:extLst>
              </p:cNvPr>
              <p:cNvSpPr/>
              <p:nvPr/>
            </p:nvSpPr>
            <p:spPr>
              <a:xfrm>
                <a:off x="4794439" y="3508202"/>
                <a:ext cx="3064615" cy="1529094"/>
              </a:xfrm>
              <a:custGeom>
                <a:avLst/>
                <a:gdLst>
                  <a:gd name="connsiteX0" fmla="*/ 0 w 4263961"/>
                  <a:gd name="connsiteY0" fmla="*/ 913053 h 2127509"/>
                  <a:gd name="connsiteX1" fmla="*/ 1803940 w 4263961"/>
                  <a:gd name="connsiteY1" fmla="*/ 47325 h 2127509"/>
                  <a:gd name="connsiteX2" fmla="*/ 2173891 w 4263961"/>
                  <a:gd name="connsiteY2" fmla="*/ 57708 h 2127509"/>
                  <a:gd name="connsiteX3" fmla="*/ 4205955 w 4263961"/>
                  <a:gd name="connsiteY3" fmla="*/ 1124127 h 2127509"/>
                  <a:gd name="connsiteX4" fmla="*/ 4263962 w 4263961"/>
                  <a:gd name="connsiteY4" fmla="*/ 1170037 h 2127509"/>
                  <a:gd name="connsiteX5" fmla="*/ 4170712 w 4263961"/>
                  <a:gd name="connsiteY5" fmla="*/ 1244618 h 2127509"/>
                  <a:gd name="connsiteX6" fmla="*/ 2545652 w 4263961"/>
                  <a:gd name="connsiteY6" fmla="*/ 2055862 h 2127509"/>
                  <a:gd name="connsiteX7" fmla="*/ 2348484 w 4263961"/>
                  <a:gd name="connsiteY7" fmla="*/ 2124728 h 2127509"/>
                  <a:gd name="connsiteX8" fmla="*/ 2249900 w 4263961"/>
                  <a:gd name="connsiteY8" fmla="*/ 2083866 h 2127509"/>
                  <a:gd name="connsiteX9" fmla="*/ 88583 w 4263961"/>
                  <a:gd name="connsiteY9" fmla="*/ 995254 h 2127509"/>
                  <a:gd name="connsiteX10" fmla="*/ 0 w 4263961"/>
                  <a:gd name="connsiteY10" fmla="*/ 913053 h 212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3961" h="2127509">
                    <a:moveTo>
                      <a:pt x="0" y="913053"/>
                    </a:moveTo>
                    <a:cubicBezTo>
                      <a:pt x="601980" y="625779"/>
                      <a:pt x="1206532" y="343839"/>
                      <a:pt x="1803940" y="47325"/>
                    </a:cubicBezTo>
                    <a:cubicBezTo>
                      <a:pt x="1941957" y="-21159"/>
                      <a:pt x="2041684" y="-13253"/>
                      <a:pt x="2173891" y="57708"/>
                    </a:cubicBezTo>
                    <a:cubicBezTo>
                      <a:pt x="2848070" y="419182"/>
                      <a:pt x="3528251" y="769321"/>
                      <a:pt x="4205955" y="1124127"/>
                    </a:cubicBezTo>
                    <a:cubicBezTo>
                      <a:pt x="4227481" y="1135366"/>
                      <a:pt x="4259009" y="1136795"/>
                      <a:pt x="4263962" y="1170037"/>
                    </a:cubicBezTo>
                    <a:cubicBezTo>
                      <a:pt x="4241102" y="1205280"/>
                      <a:pt x="4207383" y="1225663"/>
                      <a:pt x="4170712" y="1244618"/>
                    </a:cubicBezTo>
                    <a:cubicBezTo>
                      <a:pt x="3632835" y="1522558"/>
                      <a:pt x="3087433" y="1785638"/>
                      <a:pt x="2545652" y="2055862"/>
                    </a:cubicBezTo>
                    <a:cubicBezTo>
                      <a:pt x="2484311" y="2086437"/>
                      <a:pt x="2427446" y="2140349"/>
                      <a:pt x="2348484" y="2124728"/>
                    </a:cubicBezTo>
                    <a:cubicBezTo>
                      <a:pt x="2311813" y="2120347"/>
                      <a:pt x="2281714" y="2099582"/>
                      <a:pt x="2249900" y="2083866"/>
                    </a:cubicBezTo>
                    <a:cubicBezTo>
                      <a:pt x="1526286" y="1727345"/>
                      <a:pt x="810292" y="1355680"/>
                      <a:pt x="88583" y="995254"/>
                    </a:cubicBezTo>
                    <a:cubicBezTo>
                      <a:pt x="52387" y="977156"/>
                      <a:pt x="3810" y="968012"/>
                      <a:pt x="0" y="913053"/>
                    </a:cubicBezTo>
                    <a:close/>
                  </a:path>
                </a:pathLst>
              </a:custGeom>
              <a:solidFill>
                <a:srgbClr val="45C1A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48" name="Freeform: Shape 116">
                <a:extLst>
                  <a:ext uri="{FF2B5EF4-FFF2-40B4-BE49-F238E27FC236}">
                    <a16:creationId xmlns:a16="http://schemas.microsoft.com/office/drawing/2014/main" id="{CD7FE02D-8855-364B-B852-891C9F2D386C}"/>
                  </a:ext>
                </a:extLst>
              </p:cNvPr>
              <p:cNvSpPr/>
              <p:nvPr/>
            </p:nvSpPr>
            <p:spPr>
              <a:xfrm>
                <a:off x="4777516" y="4164436"/>
                <a:ext cx="1732709" cy="1288601"/>
              </a:xfrm>
              <a:custGeom>
                <a:avLst/>
                <a:gdLst>
                  <a:gd name="connsiteX0" fmla="*/ 2393937 w 2410810"/>
                  <a:gd name="connsiteY0" fmla="*/ 1779651 h 1792899"/>
                  <a:gd name="connsiteX1" fmla="*/ 2330786 w 2410810"/>
                  <a:gd name="connsiteY1" fmla="*/ 1775746 h 1792899"/>
                  <a:gd name="connsiteX2" fmla="*/ 38023 w 2410810"/>
                  <a:gd name="connsiteY2" fmla="*/ 614553 h 1792899"/>
                  <a:gd name="connsiteX3" fmla="*/ 18 w 2410810"/>
                  <a:gd name="connsiteY3" fmla="*/ 548068 h 1792899"/>
                  <a:gd name="connsiteX4" fmla="*/ 399 w 2410810"/>
                  <a:gd name="connsiteY4" fmla="*/ 233077 h 1792899"/>
                  <a:gd name="connsiteX5" fmla="*/ 4305 w 2410810"/>
                  <a:gd name="connsiteY5" fmla="*/ 62293 h 1792899"/>
                  <a:gd name="connsiteX6" fmla="*/ 23450 w 2410810"/>
                  <a:gd name="connsiteY6" fmla="*/ 0 h 1792899"/>
                  <a:gd name="connsiteX7" fmla="*/ 665530 w 2410810"/>
                  <a:gd name="connsiteY7" fmla="*/ 327374 h 1792899"/>
                  <a:gd name="connsiteX8" fmla="*/ 2319070 w 2410810"/>
                  <a:gd name="connsiteY8" fmla="*/ 1158240 h 1792899"/>
                  <a:gd name="connsiteX9" fmla="*/ 2381173 w 2410810"/>
                  <a:gd name="connsiteY9" fmla="*/ 1193006 h 1792899"/>
                  <a:gd name="connsiteX10" fmla="*/ 2401747 w 2410810"/>
                  <a:gd name="connsiteY10" fmla="*/ 1274159 h 1792899"/>
                  <a:gd name="connsiteX11" fmla="*/ 2409844 w 2410810"/>
                  <a:gd name="connsiteY11" fmla="*/ 1681734 h 1792899"/>
                  <a:gd name="connsiteX12" fmla="*/ 2393937 w 2410810"/>
                  <a:gd name="connsiteY12" fmla="*/ 1779651 h 179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0810" h="1792899">
                    <a:moveTo>
                      <a:pt x="2393937" y="1779651"/>
                    </a:moveTo>
                    <a:cubicBezTo>
                      <a:pt x="2371267" y="1806797"/>
                      <a:pt x="2349741" y="1785366"/>
                      <a:pt x="2330786" y="1775746"/>
                    </a:cubicBezTo>
                    <a:cubicBezTo>
                      <a:pt x="1566405" y="1388840"/>
                      <a:pt x="802404" y="1001268"/>
                      <a:pt x="38023" y="614553"/>
                    </a:cubicBezTo>
                    <a:cubicBezTo>
                      <a:pt x="8210" y="599504"/>
                      <a:pt x="-458" y="580072"/>
                      <a:pt x="18" y="548068"/>
                    </a:cubicBezTo>
                    <a:cubicBezTo>
                      <a:pt x="1733" y="443103"/>
                      <a:pt x="495" y="338042"/>
                      <a:pt x="399" y="233077"/>
                    </a:cubicBezTo>
                    <a:cubicBezTo>
                      <a:pt x="1542" y="176117"/>
                      <a:pt x="1733" y="119158"/>
                      <a:pt x="4305" y="62293"/>
                    </a:cubicBezTo>
                    <a:cubicBezTo>
                      <a:pt x="5257" y="40576"/>
                      <a:pt x="-6935" y="13240"/>
                      <a:pt x="23450" y="0"/>
                    </a:cubicBezTo>
                    <a:cubicBezTo>
                      <a:pt x="232524" y="118872"/>
                      <a:pt x="451122" y="219075"/>
                      <a:pt x="665530" y="327374"/>
                    </a:cubicBezTo>
                    <a:cubicBezTo>
                      <a:pt x="1216170" y="605504"/>
                      <a:pt x="1767859" y="881348"/>
                      <a:pt x="2319070" y="1158240"/>
                    </a:cubicBezTo>
                    <a:cubicBezTo>
                      <a:pt x="2340216" y="1168908"/>
                      <a:pt x="2360504" y="1181386"/>
                      <a:pt x="2381173" y="1193006"/>
                    </a:cubicBezTo>
                    <a:cubicBezTo>
                      <a:pt x="2400699" y="1216914"/>
                      <a:pt x="2401557" y="1245013"/>
                      <a:pt x="2401747" y="1274159"/>
                    </a:cubicBezTo>
                    <a:cubicBezTo>
                      <a:pt x="2402414" y="1410081"/>
                      <a:pt x="2396509" y="1546098"/>
                      <a:pt x="2409844" y="1681734"/>
                    </a:cubicBezTo>
                    <a:cubicBezTo>
                      <a:pt x="2413368" y="1716119"/>
                      <a:pt x="2407081" y="1748314"/>
                      <a:pt x="2393937" y="1779651"/>
                    </a:cubicBezTo>
                    <a:close/>
                  </a:path>
                </a:pathLst>
              </a:custGeom>
              <a:solidFill>
                <a:srgbClr val="45C1A4">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9" name="Freeform: Shape 117">
                <a:extLst>
                  <a:ext uri="{FF2B5EF4-FFF2-40B4-BE49-F238E27FC236}">
                    <a16:creationId xmlns:a16="http://schemas.microsoft.com/office/drawing/2014/main" id="{D1691ECE-9C70-804F-BECB-C05CB8AE3ADF}"/>
                  </a:ext>
                </a:extLst>
              </p:cNvPr>
              <p:cNvSpPr/>
              <p:nvPr/>
            </p:nvSpPr>
            <p:spPr>
              <a:xfrm>
                <a:off x="6510268" y="4433683"/>
                <a:ext cx="1300133" cy="882157"/>
              </a:xfrm>
              <a:custGeom>
                <a:avLst/>
                <a:gdLst>
                  <a:gd name="connsiteX0" fmla="*/ 1807964 w 1808944"/>
                  <a:gd name="connsiteY0" fmla="*/ 99822 h 1227391"/>
                  <a:gd name="connsiteX1" fmla="*/ 1777864 w 1808944"/>
                  <a:gd name="connsiteY1" fmla="*/ 283845 h 1227391"/>
                  <a:gd name="connsiteX2" fmla="*/ 1729763 w 1808944"/>
                  <a:gd name="connsiteY2" fmla="*/ 375856 h 1227391"/>
                  <a:gd name="connsiteX3" fmla="*/ 1654420 w 1808944"/>
                  <a:gd name="connsiteY3" fmla="*/ 418909 h 1227391"/>
                  <a:gd name="connsiteX4" fmla="*/ 784788 w 1808944"/>
                  <a:gd name="connsiteY4" fmla="*/ 848011 h 1227391"/>
                  <a:gd name="connsiteX5" fmla="*/ 6595 w 1808944"/>
                  <a:gd name="connsiteY5" fmla="*/ 1227391 h 1227391"/>
                  <a:gd name="connsiteX6" fmla="*/ 23 w 1808944"/>
                  <a:gd name="connsiteY6" fmla="*/ 926116 h 1227391"/>
                  <a:gd name="connsiteX7" fmla="*/ 153280 w 1808944"/>
                  <a:gd name="connsiteY7" fmla="*/ 785908 h 1227391"/>
                  <a:gd name="connsiteX8" fmla="*/ 933473 w 1808944"/>
                  <a:gd name="connsiteY8" fmla="*/ 406908 h 1227391"/>
                  <a:gd name="connsiteX9" fmla="*/ 1690806 w 1808944"/>
                  <a:gd name="connsiteY9" fmla="*/ 32956 h 1227391"/>
                  <a:gd name="connsiteX10" fmla="*/ 1789580 w 1808944"/>
                  <a:gd name="connsiteY10" fmla="*/ 0 h 1227391"/>
                  <a:gd name="connsiteX11" fmla="*/ 1807964 w 1808944"/>
                  <a:gd name="connsiteY11" fmla="*/ 99822 h 122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8944" h="1227391">
                    <a:moveTo>
                      <a:pt x="1807964" y="99822"/>
                    </a:moveTo>
                    <a:cubicBezTo>
                      <a:pt x="1813202" y="163639"/>
                      <a:pt x="1796629" y="223933"/>
                      <a:pt x="1777864" y="283845"/>
                    </a:cubicBezTo>
                    <a:cubicBezTo>
                      <a:pt x="1765387" y="334137"/>
                      <a:pt x="1759195" y="347377"/>
                      <a:pt x="1729763" y="375856"/>
                    </a:cubicBezTo>
                    <a:cubicBezTo>
                      <a:pt x="1708903" y="395954"/>
                      <a:pt x="1680043" y="406051"/>
                      <a:pt x="1654420" y="418909"/>
                    </a:cubicBezTo>
                    <a:cubicBezTo>
                      <a:pt x="1364670" y="564356"/>
                      <a:pt x="1076729" y="707041"/>
                      <a:pt x="784788" y="848011"/>
                    </a:cubicBezTo>
                    <a:cubicBezTo>
                      <a:pt x="744402" y="867537"/>
                      <a:pt x="76604" y="1204531"/>
                      <a:pt x="6595" y="1227391"/>
                    </a:cubicBezTo>
                    <a:cubicBezTo>
                      <a:pt x="6595" y="1147477"/>
                      <a:pt x="-453" y="991362"/>
                      <a:pt x="23" y="926116"/>
                    </a:cubicBezTo>
                    <a:cubicBezTo>
                      <a:pt x="23" y="840010"/>
                      <a:pt x="4405" y="865727"/>
                      <a:pt x="153280" y="785908"/>
                    </a:cubicBezTo>
                    <a:cubicBezTo>
                      <a:pt x="416361" y="657415"/>
                      <a:pt x="670107" y="534829"/>
                      <a:pt x="933473" y="406908"/>
                    </a:cubicBezTo>
                    <a:cubicBezTo>
                      <a:pt x="1183981" y="285179"/>
                      <a:pt x="1441823" y="157639"/>
                      <a:pt x="1690806" y="32956"/>
                    </a:cubicBezTo>
                    <a:cubicBezTo>
                      <a:pt x="1724810" y="15907"/>
                      <a:pt x="1743289" y="7429"/>
                      <a:pt x="1789580" y="0"/>
                    </a:cubicBezTo>
                    <a:cubicBezTo>
                      <a:pt x="1795676" y="33242"/>
                      <a:pt x="1801772" y="66484"/>
                      <a:pt x="1807964" y="99822"/>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0" name="Freeform: Shape 118">
                <a:extLst>
                  <a:ext uri="{FF2B5EF4-FFF2-40B4-BE49-F238E27FC236}">
                    <a16:creationId xmlns:a16="http://schemas.microsoft.com/office/drawing/2014/main" id="{BBC2C0FD-ADB7-8E42-8A09-DC6A86956B2E}"/>
                  </a:ext>
                </a:extLst>
              </p:cNvPr>
              <p:cNvSpPr/>
              <p:nvPr/>
            </p:nvSpPr>
            <p:spPr>
              <a:xfrm>
                <a:off x="6902826" y="5155031"/>
                <a:ext cx="171489" cy="88585"/>
              </a:xfrm>
              <a:custGeom>
                <a:avLst/>
                <a:gdLst>
                  <a:gd name="connsiteX0" fmla="*/ 0 w 238601"/>
                  <a:gd name="connsiteY0" fmla="*/ 123254 h 123253"/>
                  <a:gd name="connsiteX1" fmla="*/ 147828 w 238601"/>
                  <a:gd name="connsiteY1" fmla="*/ 2762 h 123253"/>
                  <a:gd name="connsiteX2" fmla="*/ 238601 w 238601"/>
                  <a:gd name="connsiteY2" fmla="*/ 0 h 123253"/>
                  <a:gd name="connsiteX3" fmla="*/ 0 w 238601"/>
                  <a:gd name="connsiteY3" fmla="*/ 123254 h 123253"/>
                </a:gdLst>
                <a:ahLst/>
                <a:cxnLst>
                  <a:cxn ang="0">
                    <a:pos x="connsiteX0" y="connsiteY0"/>
                  </a:cxn>
                  <a:cxn ang="0">
                    <a:pos x="connsiteX1" y="connsiteY1"/>
                  </a:cxn>
                  <a:cxn ang="0">
                    <a:pos x="connsiteX2" y="connsiteY2"/>
                  </a:cxn>
                  <a:cxn ang="0">
                    <a:pos x="connsiteX3" y="connsiteY3"/>
                  </a:cxn>
                </a:cxnLst>
                <a:rect l="l" t="t" r="r" b="b"/>
                <a:pathLst>
                  <a:path w="238601" h="123253">
                    <a:moveTo>
                      <a:pt x="0" y="123254"/>
                    </a:moveTo>
                    <a:cubicBezTo>
                      <a:pt x="2096" y="25146"/>
                      <a:pt x="63817" y="953"/>
                      <a:pt x="147828" y="2762"/>
                    </a:cubicBezTo>
                    <a:cubicBezTo>
                      <a:pt x="178022" y="3429"/>
                      <a:pt x="208312" y="1048"/>
                      <a:pt x="238601" y="0"/>
                    </a:cubicBezTo>
                    <a:cubicBezTo>
                      <a:pt x="159067" y="41148"/>
                      <a:pt x="79534" y="82201"/>
                      <a:pt x="0" y="123254"/>
                    </a:cubicBezTo>
                    <a:close/>
                  </a:path>
                </a:pathLst>
              </a:custGeom>
              <a:solidFill>
                <a:srgbClr val="EBE32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1" name="Freeform: Shape 119">
                <a:extLst>
                  <a:ext uri="{FF2B5EF4-FFF2-40B4-BE49-F238E27FC236}">
                    <a16:creationId xmlns:a16="http://schemas.microsoft.com/office/drawing/2014/main" id="{360FDF89-0574-CC4B-8C0C-0B46F72A1444}"/>
                  </a:ext>
                </a:extLst>
              </p:cNvPr>
              <p:cNvSpPr/>
              <p:nvPr/>
            </p:nvSpPr>
            <p:spPr>
              <a:xfrm>
                <a:off x="6520279" y="4637690"/>
                <a:ext cx="1345404" cy="721563"/>
              </a:xfrm>
              <a:custGeom>
                <a:avLst/>
                <a:gdLst>
                  <a:gd name="connsiteX0" fmla="*/ 1843754 w 1871931"/>
                  <a:gd name="connsiteY0" fmla="*/ 67246 h 1003949"/>
                  <a:gd name="connsiteX1" fmla="*/ 1763935 w 1871931"/>
                  <a:gd name="connsiteY1" fmla="*/ 0 h 1003949"/>
                  <a:gd name="connsiteX2" fmla="*/ 1660207 w 1871931"/>
                  <a:gd name="connsiteY2" fmla="*/ 116014 h 1003949"/>
                  <a:gd name="connsiteX3" fmla="*/ 676370 w 1871931"/>
                  <a:gd name="connsiteY3" fmla="*/ 603218 h 1003949"/>
                  <a:gd name="connsiteX4" fmla="*/ 302228 w 1871931"/>
                  <a:gd name="connsiteY4" fmla="*/ 788956 h 1003949"/>
                  <a:gd name="connsiteX5" fmla="*/ 0 w 1871931"/>
                  <a:gd name="connsiteY5" fmla="*/ 930211 h 1003949"/>
                  <a:gd name="connsiteX6" fmla="*/ 99441 w 1871931"/>
                  <a:gd name="connsiteY6" fmla="*/ 978979 h 1003949"/>
                  <a:gd name="connsiteX7" fmla="*/ 359855 w 1871931"/>
                  <a:gd name="connsiteY7" fmla="*/ 847725 h 1003949"/>
                  <a:gd name="connsiteX8" fmla="*/ 726472 w 1871931"/>
                  <a:gd name="connsiteY8" fmla="*/ 664940 h 1003949"/>
                  <a:gd name="connsiteX9" fmla="*/ 752665 w 1871931"/>
                  <a:gd name="connsiteY9" fmla="*/ 668941 h 1003949"/>
                  <a:gd name="connsiteX10" fmla="*/ 893255 w 1871931"/>
                  <a:gd name="connsiteY10" fmla="*/ 619601 h 1003949"/>
                  <a:gd name="connsiteX11" fmla="*/ 1672018 w 1871931"/>
                  <a:gd name="connsiteY11" fmla="*/ 230124 h 1003949"/>
                  <a:gd name="connsiteX12" fmla="*/ 1865376 w 1871931"/>
                  <a:gd name="connsiteY12" fmla="*/ 124682 h 1003949"/>
                  <a:gd name="connsiteX13" fmla="*/ 1843754 w 1871931"/>
                  <a:gd name="connsiteY13" fmla="*/ 67246 h 10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931" h="1003949">
                    <a:moveTo>
                      <a:pt x="1843754" y="67246"/>
                    </a:moveTo>
                    <a:cubicBezTo>
                      <a:pt x="1817561" y="44386"/>
                      <a:pt x="1790605" y="22384"/>
                      <a:pt x="1763935" y="0"/>
                    </a:cubicBezTo>
                    <a:cubicBezTo>
                      <a:pt x="1751076" y="58198"/>
                      <a:pt x="1713166" y="90106"/>
                      <a:pt x="1660207" y="116014"/>
                    </a:cubicBezTo>
                    <a:cubicBezTo>
                      <a:pt x="1331405" y="276701"/>
                      <a:pt x="1004125" y="440436"/>
                      <a:pt x="676370" y="603218"/>
                    </a:cubicBezTo>
                    <a:cubicBezTo>
                      <a:pt x="665988" y="607981"/>
                      <a:pt x="307943" y="786384"/>
                      <a:pt x="302228" y="788956"/>
                    </a:cubicBezTo>
                    <a:cubicBezTo>
                      <a:pt x="200978" y="834866"/>
                      <a:pt x="107442" y="897445"/>
                      <a:pt x="0" y="930211"/>
                    </a:cubicBezTo>
                    <a:cubicBezTo>
                      <a:pt x="18479" y="1017365"/>
                      <a:pt x="19050" y="1018413"/>
                      <a:pt x="99441" y="978979"/>
                    </a:cubicBezTo>
                    <a:cubicBezTo>
                      <a:pt x="186690" y="936117"/>
                      <a:pt x="273177" y="891730"/>
                      <a:pt x="359855" y="847725"/>
                    </a:cubicBezTo>
                    <a:cubicBezTo>
                      <a:pt x="368998" y="843058"/>
                      <a:pt x="607600" y="724186"/>
                      <a:pt x="726472" y="664940"/>
                    </a:cubicBezTo>
                    <a:cubicBezTo>
                      <a:pt x="734949" y="666559"/>
                      <a:pt x="743807" y="667798"/>
                      <a:pt x="752665" y="668941"/>
                    </a:cubicBezTo>
                    <a:cubicBezTo>
                      <a:pt x="802291" y="660083"/>
                      <a:pt x="848392" y="642271"/>
                      <a:pt x="893255" y="619601"/>
                    </a:cubicBezTo>
                    <a:cubicBezTo>
                      <a:pt x="1152239" y="488633"/>
                      <a:pt x="1412748" y="360521"/>
                      <a:pt x="1672018" y="230124"/>
                    </a:cubicBezTo>
                    <a:cubicBezTo>
                      <a:pt x="1737646" y="197167"/>
                      <a:pt x="1804988" y="167259"/>
                      <a:pt x="1865376" y="124682"/>
                    </a:cubicBezTo>
                    <a:cubicBezTo>
                      <a:pt x="1883188" y="96107"/>
                      <a:pt x="1860899" y="82296"/>
                      <a:pt x="1843754" y="67246"/>
                    </a:cubicBezTo>
                    <a:close/>
                  </a:path>
                </a:pathLst>
              </a:custGeom>
              <a:solidFill>
                <a:srgbClr val="45C1A4">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52" name="Freeform: Shape 120">
                <a:extLst>
                  <a:ext uri="{FF2B5EF4-FFF2-40B4-BE49-F238E27FC236}">
                    <a16:creationId xmlns:a16="http://schemas.microsoft.com/office/drawing/2014/main" id="{561982A6-BDC1-4C43-9026-61579383A32F}"/>
                  </a:ext>
                </a:extLst>
              </p:cNvPr>
              <p:cNvSpPr/>
              <p:nvPr/>
            </p:nvSpPr>
            <p:spPr>
              <a:xfrm>
                <a:off x="6487771" y="4349205"/>
                <a:ext cx="1374446" cy="1094310"/>
              </a:xfrm>
              <a:custGeom>
                <a:avLst/>
                <a:gdLst>
                  <a:gd name="connsiteX0" fmla="*/ 1837359 w 1912339"/>
                  <a:gd name="connsiteY0" fmla="*/ 537686 h 1522571"/>
                  <a:gd name="connsiteX1" fmla="*/ 912482 w 1912339"/>
                  <a:gd name="connsiteY1" fmla="*/ 996220 h 1522571"/>
                  <a:gd name="connsiteX2" fmla="*/ 912196 w 1912339"/>
                  <a:gd name="connsiteY2" fmla="*/ 996315 h 1522571"/>
                  <a:gd name="connsiteX3" fmla="*/ 132003 w 1912339"/>
                  <a:gd name="connsiteY3" fmla="*/ 1386554 h 1522571"/>
                  <a:gd name="connsiteX4" fmla="*/ 45135 w 1912339"/>
                  <a:gd name="connsiteY4" fmla="*/ 1331595 h 1522571"/>
                  <a:gd name="connsiteX5" fmla="*/ 41992 w 1912339"/>
                  <a:gd name="connsiteY5" fmla="*/ 1053084 h 1522571"/>
                  <a:gd name="connsiteX6" fmla="*/ 106952 w 1912339"/>
                  <a:gd name="connsiteY6" fmla="*/ 952309 h 1522571"/>
                  <a:gd name="connsiteX7" fmla="*/ 1264335 w 1912339"/>
                  <a:gd name="connsiteY7" fmla="*/ 385381 h 1522571"/>
                  <a:gd name="connsiteX8" fmla="*/ 1820881 w 1912339"/>
                  <a:gd name="connsiteY8" fmla="*/ 117443 h 1522571"/>
                  <a:gd name="connsiteX9" fmla="*/ 1908035 w 1912339"/>
                  <a:gd name="connsiteY9" fmla="*/ 0 h 1522571"/>
                  <a:gd name="connsiteX10" fmla="*/ 1829644 w 1912339"/>
                  <a:gd name="connsiteY10" fmla="*/ 34195 h 1522571"/>
                  <a:gd name="connsiteX11" fmla="*/ 87331 w 1912339"/>
                  <a:gd name="connsiteY11" fmla="*/ 910876 h 1522571"/>
                  <a:gd name="connsiteX12" fmla="*/ 1796 w 1912339"/>
                  <a:gd name="connsiteY12" fmla="*/ 936022 h 1522571"/>
                  <a:gd name="connsiteX13" fmla="*/ 844 w 1912339"/>
                  <a:gd name="connsiteY13" fmla="*/ 1440371 h 1522571"/>
                  <a:gd name="connsiteX14" fmla="*/ 14370 w 1912339"/>
                  <a:gd name="connsiteY14" fmla="*/ 1522571 h 1522571"/>
                  <a:gd name="connsiteX15" fmla="*/ 879621 w 1912339"/>
                  <a:gd name="connsiteY15" fmla="*/ 1094041 h 1522571"/>
                  <a:gd name="connsiteX16" fmla="*/ 890669 w 1912339"/>
                  <a:gd name="connsiteY16" fmla="*/ 1089660 h 1522571"/>
                  <a:gd name="connsiteX17" fmla="*/ 1055547 w 1912339"/>
                  <a:gd name="connsiteY17" fmla="*/ 1006888 h 1522571"/>
                  <a:gd name="connsiteX18" fmla="*/ 1057452 w 1912339"/>
                  <a:gd name="connsiteY18" fmla="*/ 1005935 h 1522571"/>
                  <a:gd name="connsiteX19" fmla="*/ 1057452 w 1912339"/>
                  <a:gd name="connsiteY19" fmla="*/ 1005935 h 1522571"/>
                  <a:gd name="connsiteX20" fmla="*/ 1858695 w 1912339"/>
                  <a:gd name="connsiteY20" fmla="*/ 605028 h 1522571"/>
                  <a:gd name="connsiteX21" fmla="*/ 1910416 w 1912339"/>
                  <a:gd name="connsiteY21" fmla="*/ 526161 h 1522571"/>
                  <a:gd name="connsiteX22" fmla="*/ 1837359 w 1912339"/>
                  <a:gd name="connsiteY22" fmla="*/ 537686 h 152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339" h="1522571">
                    <a:moveTo>
                      <a:pt x="1837359" y="537686"/>
                    </a:moveTo>
                    <a:cubicBezTo>
                      <a:pt x="1528559" y="689515"/>
                      <a:pt x="1220520" y="842963"/>
                      <a:pt x="912482" y="996220"/>
                    </a:cubicBezTo>
                    <a:cubicBezTo>
                      <a:pt x="912386" y="996220"/>
                      <a:pt x="912291" y="996315"/>
                      <a:pt x="912196" y="996315"/>
                    </a:cubicBezTo>
                    <a:cubicBezTo>
                      <a:pt x="806088" y="1039273"/>
                      <a:pt x="230397" y="1339120"/>
                      <a:pt x="132003" y="1386554"/>
                    </a:cubicBezTo>
                    <a:cubicBezTo>
                      <a:pt x="90474" y="1406557"/>
                      <a:pt x="55422" y="1416177"/>
                      <a:pt x="45135" y="1331595"/>
                    </a:cubicBezTo>
                    <a:cubicBezTo>
                      <a:pt x="44564" y="1238726"/>
                      <a:pt x="47802" y="1145667"/>
                      <a:pt x="41992" y="1053084"/>
                    </a:cubicBezTo>
                    <a:cubicBezTo>
                      <a:pt x="38563" y="998411"/>
                      <a:pt x="60566" y="974788"/>
                      <a:pt x="106952" y="952309"/>
                    </a:cubicBezTo>
                    <a:cubicBezTo>
                      <a:pt x="493477" y="764762"/>
                      <a:pt x="878477" y="574262"/>
                      <a:pt x="1264335" y="385381"/>
                    </a:cubicBezTo>
                    <a:cubicBezTo>
                      <a:pt x="1449216" y="294894"/>
                      <a:pt x="1631048" y="197834"/>
                      <a:pt x="1820881" y="117443"/>
                    </a:cubicBezTo>
                    <a:cubicBezTo>
                      <a:pt x="1870316" y="93440"/>
                      <a:pt x="1928799" y="76105"/>
                      <a:pt x="1908035" y="0"/>
                    </a:cubicBezTo>
                    <a:cubicBezTo>
                      <a:pt x="1881841" y="11335"/>
                      <a:pt x="1855076" y="21431"/>
                      <a:pt x="1829644" y="34195"/>
                    </a:cubicBezTo>
                    <a:cubicBezTo>
                      <a:pt x="1248810" y="326422"/>
                      <a:pt x="668261" y="619030"/>
                      <a:pt x="87331" y="910876"/>
                    </a:cubicBezTo>
                    <a:cubicBezTo>
                      <a:pt x="60947" y="924115"/>
                      <a:pt x="36467" y="948880"/>
                      <a:pt x="1796" y="936022"/>
                    </a:cubicBezTo>
                    <a:cubicBezTo>
                      <a:pt x="1416" y="1104138"/>
                      <a:pt x="749" y="1272254"/>
                      <a:pt x="844" y="1440371"/>
                    </a:cubicBezTo>
                    <a:cubicBezTo>
                      <a:pt x="844" y="1468279"/>
                      <a:pt x="-5062" y="1497616"/>
                      <a:pt x="14370" y="1522571"/>
                    </a:cubicBezTo>
                    <a:cubicBezTo>
                      <a:pt x="146196" y="1457134"/>
                      <a:pt x="604348" y="1230344"/>
                      <a:pt x="879621" y="1094041"/>
                    </a:cubicBezTo>
                    <a:cubicBezTo>
                      <a:pt x="883240" y="1092708"/>
                      <a:pt x="886955" y="1091374"/>
                      <a:pt x="890669" y="1089660"/>
                    </a:cubicBezTo>
                    <a:cubicBezTo>
                      <a:pt x="945629" y="1062038"/>
                      <a:pt x="1000588" y="1034415"/>
                      <a:pt x="1055547" y="1006888"/>
                    </a:cubicBezTo>
                    <a:cubicBezTo>
                      <a:pt x="1056119" y="1006602"/>
                      <a:pt x="1056881" y="1006221"/>
                      <a:pt x="1057452" y="1005935"/>
                    </a:cubicBezTo>
                    <a:cubicBezTo>
                      <a:pt x="1057452" y="1005935"/>
                      <a:pt x="1057452" y="1005935"/>
                      <a:pt x="1057452" y="1005935"/>
                    </a:cubicBezTo>
                    <a:cubicBezTo>
                      <a:pt x="1324343" y="871823"/>
                      <a:pt x="1591138" y="737711"/>
                      <a:pt x="1858695" y="605028"/>
                    </a:cubicBezTo>
                    <a:cubicBezTo>
                      <a:pt x="1894890" y="587026"/>
                      <a:pt x="1917560" y="568643"/>
                      <a:pt x="1910416" y="526161"/>
                    </a:cubicBezTo>
                    <a:cubicBezTo>
                      <a:pt x="1880698" y="492633"/>
                      <a:pt x="1858029" y="527494"/>
                      <a:pt x="1837359" y="537686"/>
                    </a:cubicBezTo>
                    <a:close/>
                  </a:path>
                </a:pathLst>
              </a:custGeom>
              <a:solidFill>
                <a:srgbClr val="45C1A4">
                  <a:lumMod val="60000"/>
                  <a:lumOff val="4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3" name="Freeform: Shape 121">
                <a:extLst>
                  <a:ext uri="{FF2B5EF4-FFF2-40B4-BE49-F238E27FC236}">
                    <a16:creationId xmlns:a16="http://schemas.microsoft.com/office/drawing/2014/main" id="{7CFE27FE-5D8C-204D-9DA9-F4D31CA3B4AA}"/>
                  </a:ext>
                </a:extLst>
              </p:cNvPr>
              <p:cNvSpPr/>
              <p:nvPr/>
            </p:nvSpPr>
            <p:spPr>
              <a:xfrm>
                <a:off x="6749957" y="5075345"/>
                <a:ext cx="385929" cy="192965"/>
              </a:xfrm>
              <a:custGeom>
                <a:avLst/>
                <a:gdLst>
                  <a:gd name="connsiteX0" fmla="*/ 525971 w 536963"/>
                  <a:gd name="connsiteY0" fmla="*/ 79248 h 268483"/>
                  <a:gd name="connsiteX1" fmla="*/ 515588 w 536963"/>
                  <a:gd name="connsiteY1" fmla="*/ 107156 h 268483"/>
                  <a:gd name="connsiteX2" fmla="*/ 212788 w 536963"/>
                  <a:gd name="connsiteY2" fmla="*/ 234124 h 268483"/>
                  <a:gd name="connsiteX3" fmla="*/ 156686 w 536963"/>
                  <a:gd name="connsiteY3" fmla="*/ 260699 h 268483"/>
                  <a:gd name="connsiteX4" fmla="*/ 0 w 536963"/>
                  <a:gd name="connsiteY4" fmla="*/ 172307 h 268483"/>
                  <a:gd name="connsiteX5" fmla="*/ 345091 w 536963"/>
                  <a:gd name="connsiteY5" fmla="*/ 0 h 268483"/>
                  <a:gd name="connsiteX6" fmla="*/ 525971 w 536963"/>
                  <a:gd name="connsiteY6" fmla="*/ 79248 h 26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963" h="268483">
                    <a:moveTo>
                      <a:pt x="525971" y="79248"/>
                    </a:moveTo>
                    <a:cubicBezTo>
                      <a:pt x="542163" y="86296"/>
                      <a:pt x="541877" y="106108"/>
                      <a:pt x="515588" y="107156"/>
                    </a:cubicBezTo>
                    <a:cubicBezTo>
                      <a:pt x="494157" y="108013"/>
                      <a:pt x="268414" y="120586"/>
                      <a:pt x="212788" y="234124"/>
                    </a:cubicBezTo>
                    <a:cubicBezTo>
                      <a:pt x="199835" y="268319"/>
                      <a:pt x="187166" y="276606"/>
                      <a:pt x="156686" y="260699"/>
                    </a:cubicBezTo>
                    <a:cubicBezTo>
                      <a:pt x="132779" y="241363"/>
                      <a:pt x="37719" y="200692"/>
                      <a:pt x="0" y="172307"/>
                    </a:cubicBezTo>
                    <a:cubicBezTo>
                      <a:pt x="115062" y="114871"/>
                      <a:pt x="230029" y="57436"/>
                      <a:pt x="345091" y="0"/>
                    </a:cubicBezTo>
                    <a:cubicBezTo>
                      <a:pt x="377095" y="12954"/>
                      <a:pt x="488918" y="56102"/>
                      <a:pt x="525971" y="79248"/>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grpSp>
          <p:nvGrpSpPr>
            <p:cNvPr id="31" name="Group 30">
              <a:extLst>
                <a:ext uri="{FF2B5EF4-FFF2-40B4-BE49-F238E27FC236}">
                  <a16:creationId xmlns:a16="http://schemas.microsoft.com/office/drawing/2014/main" id="{300D2E8D-E3BB-D043-945C-6536DF319208}"/>
                </a:ext>
              </a:extLst>
            </p:cNvPr>
            <p:cNvGrpSpPr/>
            <p:nvPr/>
          </p:nvGrpSpPr>
          <p:grpSpPr>
            <a:xfrm>
              <a:off x="4811846" y="2690440"/>
              <a:ext cx="2701531" cy="1701343"/>
              <a:chOff x="4777516" y="3508202"/>
              <a:chExt cx="3088167" cy="1944835"/>
            </a:xfrm>
          </p:grpSpPr>
          <p:sp>
            <p:nvSpPr>
              <p:cNvPr id="40" name="Freeform: Shape 108">
                <a:extLst>
                  <a:ext uri="{FF2B5EF4-FFF2-40B4-BE49-F238E27FC236}">
                    <a16:creationId xmlns:a16="http://schemas.microsoft.com/office/drawing/2014/main" id="{E6F44357-E060-DD4C-95D4-4469ECB02B84}"/>
                  </a:ext>
                </a:extLst>
              </p:cNvPr>
              <p:cNvSpPr/>
              <p:nvPr/>
            </p:nvSpPr>
            <p:spPr>
              <a:xfrm>
                <a:off x="4794439" y="3508202"/>
                <a:ext cx="3064615" cy="1529094"/>
              </a:xfrm>
              <a:custGeom>
                <a:avLst/>
                <a:gdLst>
                  <a:gd name="connsiteX0" fmla="*/ 0 w 4263961"/>
                  <a:gd name="connsiteY0" fmla="*/ 913053 h 2127509"/>
                  <a:gd name="connsiteX1" fmla="*/ 1803940 w 4263961"/>
                  <a:gd name="connsiteY1" fmla="*/ 47325 h 2127509"/>
                  <a:gd name="connsiteX2" fmla="*/ 2173891 w 4263961"/>
                  <a:gd name="connsiteY2" fmla="*/ 57708 h 2127509"/>
                  <a:gd name="connsiteX3" fmla="*/ 4205955 w 4263961"/>
                  <a:gd name="connsiteY3" fmla="*/ 1124127 h 2127509"/>
                  <a:gd name="connsiteX4" fmla="*/ 4263962 w 4263961"/>
                  <a:gd name="connsiteY4" fmla="*/ 1170037 h 2127509"/>
                  <a:gd name="connsiteX5" fmla="*/ 4170712 w 4263961"/>
                  <a:gd name="connsiteY5" fmla="*/ 1244618 h 2127509"/>
                  <a:gd name="connsiteX6" fmla="*/ 2545652 w 4263961"/>
                  <a:gd name="connsiteY6" fmla="*/ 2055862 h 2127509"/>
                  <a:gd name="connsiteX7" fmla="*/ 2348484 w 4263961"/>
                  <a:gd name="connsiteY7" fmla="*/ 2124728 h 2127509"/>
                  <a:gd name="connsiteX8" fmla="*/ 2249900 w 4263961"/>
                  <a:gd name="connsiteY8" fmla="*/ 2083866 h 2127509"/>
                  <a:gd name="connsiteX9" fmla="*/ 88583 w 4263961"/>
                  <a:gd name="connsiteY9" fmla="*/ 995254 h 2127509"/>
                  <a:gd name="connsiteX10" fmla="*/ 0 w 4263961"/>
                  <a:gd name="connsiteY10" fmla="*/ 913053 h 212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3961" h="2127509">
                    <a:moveTo>
                      <a:pt x="0" y="913053"/>
                    </a:moveTo>
                    <a:cubicBezTo>
                      <a:pt x="601980" y="625779"/>
                      <a:pt x="1206532" y="343839"/>
                      <a:pt x="1803940" y="47325"/>
                    </a:cubicBezTo>
                    <a:cubicBezTo>
                      <a:pt x="1941957" y="-21159"/>
                      <a:pt x="2041684" y="-13253"/>
                      <a:pt x="2173891" y="57708"/>
                    </a:cubicBezTo>
                    <a:cubicBezTo>
                      <a:pt x="2848070" y="419182"/>
                      <a:pt x="3528251" y="769321"/>
                      <a:pt x="4205955" y="1124127"/>
                    </a:cubicBezTo>
                    <a:cubicBezTo>
                      <a:pt x="4227481" y="1135366"/>
                      <a:pt x="4259009" y="1136795"/>
                      <a:pt x="4263962" y="1170037"/>
                    </a:cubicBezTo>
                    <a:cubicBezTo>
                      <a:pt x="4241102" y="1205280"/>
                      <a:pt x="4207383" y="1225663"/>
                      <a:pt x="4170712" y="1244618"/>
                    </a:cubicBezTo>
                    <a:cubicBezTo>
                      <a:pt x="3632835" y="1522558"/>
                      <a:pt x="3087433" y="1785638"/>
                      <a:pt x="2545652" y="2055862"/>
                    </a:cubicBezTo>
                    <a:cubicBezTo>
                      <a:pt x="2484311" y="2086437"/>
                      <a:pt x="2427446" y="2140349"/>
                      <a:pt x="2348484" y="2124728"/>
                    </a:cubicBezTo>
                    <a:cubicBezTo>
                      <a:pt x="2311813" y="2120347"/>
                      <a:pt x="2281714" y="2099582"/>
                      <a:pt x="2249900" y="2083866"/>
                    </a:cubicBezTo>
                    <a:cubicBezTo>
                      <a:pt x="1526286" y="1727345"/>
                      <a:pt x="810292" y="1355680"/>
                      <a:pt x="88583" y="995254"/>
                    </a:cubicBezTo>
                    <a:cubicBezTo>
                      <a:pt x="52387" y="977156"/>
                      <a:pt x="3810" y="968012"/>
                      <a:pt x="0" y="913053"/>
                    </a:cubicBezTo>
                    <a:close/>
                  </a:path>
                </a:pathLst>
              </a:custGeom>
              <a:solidFill>
                <a:srgbClr val="4BACC6"/>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41" name="Freeform: Shape 109">
                <a:extLst>
                  <a:ext uri="{FF2B5EF4-FFF2-40B4-BE49-F238E27FC236}">
                    <a16:creationId xmlns:a16="http://schemas.microsoft.com/office/drawing/2014/main" id="{B854F800-9188-414D-B707-EEA89CFAD9D0}"/>
                  </a:ext>
                </a:extLst>
              </p:cNvPr>
              <p:cNvSpPr/>
              <p:nvPr/>
            </p:nvSpPr>
            <p:spPr>
              <a:xfrm>
                <a:off x="4777516" y="4164436"/>
                <a:ext cx="1732709" cy="1288601"/>
              </a:xfrm>
              <a:custGeom>
                <a:avLst/>
                <a:gdLst>
                  <a:gd name="connsiteX0" fmla="*/ 2393937 w 2410810"/>
                  <a:gd name="connsiteY0" fmla="*/ 1779651 h 1792899"/>
                  <a:gd name="connsiteX1" fmla="*/ 2330786 w 2410810"/>
                  <a:gd name="connsiteY1" fmla="*/ 1775746 h 1792899"/>
                  <a:gd name="connsiteX2" fmla="*/ 38023 w 2410810"/>
                  <a:gd name="connsiteY2" fmla="*/ 614553 h 1792899"/>
                  <a:gd name="connsiteX3" fmla="*/ 18 w 2410810"/>
                  <a:gd name="connsiteY3" fmla="*/ 548068 h 1792899"/>
                  <a:gd name="connsiteX4" fmla="*/ 399 w 2410810"/>
                  <a:gd name="connsiteY4" fmla="*/ 233077 h 1792899"/>
                  <a:gd name="connsiteX5" fmla="*/ 4305 w 2410810"/>
                  <a:gd name="connsiteY5" fmla="*/ 62293 h 1792899"/>
                  <a:gd name="connsiteX6" fmla="*/ 23450 w 2410810"/>
                  <a:gd name="connsiteY6" fmla="*/ 0 h 1792899"/>
                  <a:gd name="connsiteX7" fmla="*/ 665530 w 2410810"/>
                  <a:gd name="connsiteY7" fmla="*/ 327374 h 1792899"/>
                  <a:gd name="connsiteX8" fmla="*/ 2319070 w 2410810"/>
                  <a:gd name="connsiteY8" fmla="*/ 1158240 h 1792899"/>
                  <a:gd name="connsiteX9" fmla="*/ 2381173 w 2410810"/>
                  <a:gd name="connsiteY9" fmla="*/ 1193006 h 1792899"/>
                  <a:gd name="connsiteX10" fmla="*/ 2401747 w 2410810"/>
                  <a:gd name="connsiteY10" fmla="*/ 1274159 h 1792899"/>
                  <a:gd name="connsiteX11" fmla="*/ 2409844 w 2410810"/>
                  <a:gd name="connsiteY11" fmla="*/ 1681734 h 1792899"/>
                  <a:gd name="connsiteX12" fmla="*/ 2393937 w 2410810"/>
                  <a:gd name="connsiteY12" fmla="*/ 1779651 h 179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0810" h="1792899">
                    <a:moveTo>
                      <a:pt x="2393937" y="1779651"/>
                    </a:moveTo>
                    <a:cubicBezTo>
                      <a:pt x="2371267" y="1806797"/>
                      <a:pt x="2349741" y="1785366"/>
                      <a:pt x="2330786" y="1775746"/>
                    </a:cubicBezTo>
                    <a:cubicBezTo>
                      <a:pt x="1566405" y="1388840"/>
                      <a:pt x="802404" y="1001268"/>
                      <a:pt x="38023" y="614553"/>
                    </a:cubicBezTo>
                    <a:cubicBezTo>
                      <a:pt x="8210" y="599504"/>
                      <a:pt x="-458" y="580072"/>
                      <a:pt x="18" y="548068"/>
                    </a:cubicBezTo>
                    <a:cubicBezTo>
                      <a:pt x="1733" y="443103"/>
                      <a:pt x="495" y="338042"/>
                      <a:pt x="399" y="233077"/>
                    </a:cubicBezTo>
                    <a:cubicBezTo>
                      <a:pt x="1542" y="176117"/>
                      <a:pt x="1733" y="119158"/>
                      <a:pt x="4305" y="62293"/>
                    </a:cubicBezTo>
                    <a:cubicBezTo>
                      <a:pt x="5257" y="40576"/>
                      <a:pt x="-6935" y="13240"/>
                      <a:pt x="23450" y="0"/>
                    </a:cubicBezTo>
                    <a:cubicBezTo>
                      <a:pt x="232524" y="118872"/>
                      <a:pt x="451122" y="219075"/>
                      <a:pt x="665530" y="327374"/>
                    </a:cubicBezTo>
                    <a:cubicBezTo>
                      <a:pt x="1216170" y="605504"/>
                      <a:pt x="1767859" y="881348"/>
                      <a:pt x="2319070" y="1158240"/>
                    </a:cubicBezTo>
                    <a:cubicBezTo>
                      <a:pt x="2340216" y="1168908"/>
                      <a:pt x="2360504" y="1181386"/>
                      <a:pt x="2381173" y="1193006"/>
                    </a:cubicBezTo>
                    <a:cubicBezTo>
                      <a:pt x="2400699" y="1216914"/>
                      <a:pt x="2401557" y="1245013"/>
                      <a:pt x="2401747" y="1274159"/>
                    </a:cubicBezTo>
                    <a:cubicBezTo>
                      <a:pt x="2402414" y="1410081"/>
                      <a:pt x="2396509" y="1546098"/>
                      <a:pt x="2409844" y="1681734"/>
                    </a:cubicBezTo>
                    <a:cubicBezTo>
                      <a:pt x="2413368" y="1716119"/>
                      <a:pt x="2407081" y="1748314"/>
                      <a:pt x="2393937" y="1779651"/>
                    </a:cubicBezTo>
                    <a:close/>
                  </a:path>
                </a:pathLst>
              </a:custGeom>
              <a:solidFill>
                <a:srgbClr val="4BACC6">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2" name="Freeform: Shape 110">
                <a:extLst>
                  <a:ext uri="{FF2B5EF4-FFF2-40B4-BE49-F238E27FC236}">
                    <a16:creationId xmlns:a16="http://schemas.microsoft.com/office/drawing/2014/main" id="{129B8858-69DB-9047-BFE4-C8622121B473}"/>
                  </a:ext>
                </a:extLst>
              </p:cNvPr>
              <p:cNvSpPr/>
              <p:nvPr/>
            </p:nvSpPr>
            <p:spPr>
              <a:xfrm>
                <a:off x="6510268" y="4433683"/>
                <a:ext cx="1300133" cy="882157"/>
              </a:xfrm>
              <a:custGeom>
                <a:avLst/>
                <a:gdLst>
                  <a:gd name="connsiteX0" fmla="*/ 1807964 w 1808944"/>
                  <a:gd name="connsiteY0" fmla="*/ 99822 h 1227391"/>
                  <a:gd name="connsiteX1" fmla="*/ 1777864 w 1808944"/>
                  <a:gd name="connsiteY1" fmla="*/ 283845 h 1227391"/>
                  <a:gd name="connsiteX2" fmla="*/ 1729763 w 1808944"/>
                  <a:gd name="connsiteY2" fmla="*/ 375856 h 1227391"/>
                  <a:gd name="connsiteX3" fmla="*/ 1654420 w 1808944"/>
                  <a:gd name="connsiteY3" fmla="*/ 418909 h 1227391"/>
                  <a:gd name="connsiteX4" fmla="*/ 784788 w 1808944"/>
                  <a:gd name="connsiteY4" fmla="*/ 848011 h 1227391"/>
                  <a:gd name="connsiteX5" fmla="*/ 6595 w 1808944"/>
                  <a:gd name="connsiteY5" fmla="*/ 1227391 h 1227391"/>
                  <a:gd name="connsiteX6" fmla="*/ 23 w 1808944"/>
                  <a:gd name="connsiteY6" fmla="*/ 926116 h 1227391"/>
                  <a:gd name="connsiteX7" fmla="*/ 153280 w 1808944"/>
                  <a:gd name="connsiteY7" fmla="*/ 785908 h 1227391"/>
                  <a:gd name="connsiteX8" fmla="*/ 933473 w 1808944"/>
                  <a:gd name="connsiteY8" fmla="*/ 406908 h 1227391"/>
                  <a:gd name="connsiteX9" fmla="*/ 1690806 w 1808944"/>
                  <a:gd name="connsiteY9" fmla="*/ 32956 h 1227391"/>
                  <a:gd name="connsiteX10" fmla="*/ 1789580 w 1808944"/>
                  <a:gd name="connsiteY10" fmla="*/ 0 h 1227391"/>
                  <a:gd name="connsiteX11" fmla="*/ 1807964 w 1808944"/>
                  <a:gd name="connsiteY11" fmla="*/ 99822 h 122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8944" h="1227391">
                    <a:moveTo>
                      <a:pt x="1807964" y="99822"/>
                    </a:moveTo>
                    <a:cubicBezTo>
                      <a:pt x="1813202" y="163639"/>
                      <a:pt x="1796629" y="223933"/>
                      <a:pt x="1777864" y="283845"/>
                    </a:cubicBezTo>
                    <a:cubicBezTo>
                      <a:pt x="1765387" y="334137"/>
                      <a:pt x="1759195" y="347377"/>
                      <a:pt x="1729763" y="375856"/>
                    </a:cubicBezTo>
                    <a:cubicBezTo>
                      <a:pt x="1708903" y="395954"/>
                      <a:pt x="1680043" y="406051"/>
                      <a:pt x="1654420" y="418909"/>
                    </a:cubicBezTo>
                    <a:cubicBezTo>
                      <a:pt x="1364670" y="564356"/>
                      <a:pt x="1076729" y="707041"/>
                      <a:pt x="784788" y="848011"/>
                    </a:cubicBezTo>
                    <a:cubicBezTo>
                      <a:pt x="744402" y="867537"/>
                      <a:pt x="76604" y="1204531"/>
                      <a:pt x="6595" y="1227391"/>
                    </a:cubicBezTo>
                    <a:cubicBezTo>
                      <a:pt x="6595" y="1147477"/>
                      <a:pt x="-453" y="991362"/>
                      <a:pt x="23" y="926116"/>
                    </a:cubicBezTo>
                    <a:cubicBezTo>
                      <a:pt x="23" y="840010"/>
                      <a:pt x="4405" y="865727"/>
                      <a:pt x="153280" y="785908"/>
                    </a:cubicBezTo>
                    <a:cubicBezTo>
                      <a:pt x="416361" y="657415"/>
                      <a:pt x="670107" y="534829"/>
                      <a:pt x="933473" y="406908"/>
                    </a:cubicBezTo>
                    <a:cubicBezTo>
                      <a:pt x="1183981" y="285179"/>
                      <a:pt x="1441823" y="157639"/>
                      <a:pt x="1690806" y="32956"/>
                    </a:cubicBezTo>
                    <a:cubicBezTo>
                      <a:pt x="1724810" y="15907"/>
                      <a:pt x="1743289" y="7429"/>
                      <a:pt x="1789580" y="0"/>
                    </a:cubicBezTo>
                    <a:cubicBezTo>
                      <a:pt x="1795676" y="33242"/>
                      <a:pt x="1801772" y="66484"/>
                      <a:pt x="1807964" y="99822"/>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3" name="Freeform: Shape 111">
                <a:extLst>
                  <a:ext uri="{FF2B5EF4-FFF2-40B4-BE49-F238E27FC236}">
                    <a16:creationId xmlns:a16="http://schemas.microsoft.com/office/drawing/2014/main" id="{A2D639B3-FF7E-AB43-86CF-1D9B9FF9DC29}"/>
                  </a:ext>
                </a:extLst>
              </p:cNvPr>
              <p:cNvSpPr/>
              <p:nvPr/>
            </p:nvSpPr>
            <p:spPr>
              <a:xfrm>
                <a:off x="6902826" y="5155031"/>
                <a:ext cx="171489" cy="88585"/>
              </a:xfrm>
              <a:custGeom>
                <a:avLst/>
                <a:gdLst>
                  <a:gd name="connsiteX0" fmla="*/ 0 w 238601"/>
                  <a:gd name="connsiteY0" fmla="*/ 123254 h 123253"/>
                  <a:gd name="connsiteX1" fmla="*/ 147828 w 238601"/>
                  <a:gd name="connsiteY1" fmla="*/ 2762 h 123253"/>
                  <a:gd name="connsiteX2" fmla="*/ 238601 w 238601"/>
                  <a:gd name="connsiteY2" fmla="*/ 0 h 123253"/>
                  <a:gd name="connsiteX3" fmla="*/ 0 w 238601"/>
                  <a:gd name="connsiteY3" fmla="*/ 123254 h 123253"/>
                </a:gdLst>
                <a:ahLst/>
                <a:cxnLst>
                  <a:cxn ang="0">
                    <a:pos x="connsiteX0" y="connsiteY0"/>
                  </a:cxn>
                  <a:cxn ang="0">
                    <a:pos x="connsiteX1" y="connsiteY1"/>
                  </a:cxn>
                  <a:cxn ang="0">
                    <a:pos x="connsiteX2" y="connsiteY2"/>
                  </a:cxn>
                  <a:cxn ang="0">
                    <a:pos x="connsiteX3" y="connsiteY3"/>
                  </a:cxn>
                </a:cxnLst>
                <a:rect l="l" t="t" r="r" b="b"/>
                <a:pathLst>
                  <a:path w="238601" h="123253">
                    <a:moveTo>
                      <a:pt x="0" y="123254"/>
                    </a:moveTo>
                    <a:cubicBezTo>
                      <a:pt x="2096" y="25146"/>
                      <a:pt x="63817" y="953"/>
                      <a:pt x="147828" y="2762"/>
                    </a:cubicBezTo>
                    <a:cubicBezTo>
                      <a:pt x="178022" y="3429"/>
                      <a:pt x="208312" y="1048"/>
                      <a:pt x="238601" y="0"/>
                    </a:cubicBezTo>
                    <a:cubicBezTo>
                      <a:pt x="159067" y="41148"/>
                      <a:pt x="79534" y="82201"/>
                      <a:pt x="0" y="123254"/>
                    </a:cubicBezTo>
                    <a:close/>
                  </a:path>
                </a:pathLst>
              </a:custGeom>
              <a:solidFill>
                <a:srgbClr val="EBE32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4" name="Freeform: Shape 112">
                <a:extLst>
                  <a:ext uri="{FF2B5EF4-FFF2-40B4-BE49-F238E27FC236}">
                    <a16:creationId xmlns:a16="http://schemas.microsoft.com/office/drawing/2014/main" id="{7B81F197-A2F5-714C-9515-06A8AEDA2E43}"/>
                  </a:ext>
                </a:extLst>
              </p:cNvPr>
              <p:cNvSpPr/>
              <p:nvPr/>
            </p:nvSpPr>
            <p:spPr>
              <a:xfrm>
                <a:off x="6520279" y="4637690"/>
                <a:ext cx="1345404" cy="721563"/>
              </a:xfrm>
              <a:custGeom>
                <a:avLst/>
                <a:gdLst>
                  <a:gd name="connsiteX0" fmla="*/ 1843754 w 1871931"/>
                  <a:gd name="connsiteY0" fmla="*/ 67246 h 1003949"/>
                  <a:gd name="connsiteX1" fmla="*/ 1763935 w 1871931"/>
                  <a:gd name="connsiteY1" fmla="*/ 0 h 1003949"/>
                  <a:gd name="connsiteX2" fmla="*/ 1660207 w 1871931"/>
                  <a:gd name="connsiteY2" fmla="*/ 116014 h 1003949"/>
                  <a:gd name="connsiteX3" fmla="*/ 676370 w 1871931"/>
                  <a:gd name="connsiteY3" fmla="*/ 603218 h 1003949"/>
                  <a:gd name="connsiteX4" fmla="*/ 302228 w 1871931"/>
                  <a:gd name="connsiteY4" fmla="*/ 788956 h 1003949"/>
                  <a:gd name="connsiteX5" fmla="*/ 0 w 1871931"/>
                  <a:gd name="connsiteY5" fmla="*/ 930211 h 1003949"/>
                  <a:gd name="connsiteX6" fmla="*/ 99441 w 1871931"/>
                  <a:gd name="connsiteY6" fmla="*/ 978979 h 1003949"/>
                  <a:gd name="connsiteX7" fmla="*/ 359855 w 1871931"/>
                  <a:gd name="connsiteY7" fmla="*/ 847725 h 1003949"/>
                  <a:gd name="connsiteX8" fmla="*/ 726472 w 1871931"/>
                  <a:gd name="connsiteY8" fmla="*/ 664940 h 1003949"/>
                  <a:gd name="connsiteX9" fmla="*/ 752665 w 1871931"/>
                  <a:gd name="connsiteY9" fmla="*/ 668941 h 1003949"/>
                  <a:gd name="connsiteX10" fmla="*/ 893255 w 1871931"/>
                  <a:gd name="connsiteY10" fmla="*/ 619601 h 1003949"/>
                  <a:gd name="connsiteX11" fmla="*/ 1672018 w 1871931"/>
                  <a:gd name="connsiteY11" fmla="*/ 230124 h 1003949"/>
                  <a:gd name="connsiteX12" fmla="*/ 1865376 w 1871931"/>
                  <a:gd name="connsiteY12" fmla="*/ 124682 h 1003949"/>
                  <a:gd name="connsiteX13" fmla="*/ 1843754 w 1871931"/>
                  <a:gd name="connsiteY13" fmla="*/ 67246 h 10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931" h="1003949">
                    <a:moveTo>
                      <a:pt x="1843754" y="67246"/>
                    </a:moveTo>
                    <a:cubicBezTo>
                      <a:pt x="1817561" y="44386"/>
                      <a:pt x="1790605" y="22384"/>
                      <a:pt x="1763935" y="0"/>
                    </a:cubicBezTo>
                    <a:cubicBezTo>
                      <a:pt x="1751076" y="58198"/>
                      <a:pt x="1713166" y="90106"/>
                      <a:pt x="1660207" y="116014"/>
                    </a:cubicBezTo>
                    <a:cubicBezTo>
                      <a:pt x="1331405" y="276701"/>
                      <a:pt x="1004125" y="440436"/>
                      <a:pt x="676370" y="603218"/>
                    </a:cubicBezTo>
                    <a:cubicBezTo>
                      <a:pt x="665988" y="607981"/>
                      <a:pt x="307943" y="786384"/>
                      <a:pt x="302228" y="788956"/>
                    </a:cubicBezTo>
                    <a:cubicBezTo>
                      <a:pt x="200978" y="834866"/>
                      <a:pt x="107442" y="897445"/>
                      <a:pt x="0" y="930211"/>
                    </a:cubicBezTo>
                    <a:cubicBezTo>
                      <a:pt x="18479" y="1017365"/>
                      <a:pt x="19050" y="1018413"/>
                      <a:pt x="99441" y="978979"/>
                    </a:cubicBezTo>
                    <a:cubicBezTo>
                      <a:pt x="186690" y="936117"/>
                      <a:pt x="273177" y="891730"/>
                      <a:pt x="359855" y="847725"/>
                    </a:cubicBezTo>
                    <a:cubicBezTo>
                      <a:pt x="368998" y="843058"/>
                      <a:pt x="607600" y="724186"/>
                      <a:pt x="726472" y="664940"/>
                    </a:cubicBezTo>
                    <a:cubicBezTo>
                      <a:pt x="734949" y="666559"/>
                      <a:pt x="743807" y="667798"/>
                      <a:pt x="752665" y="668941"/>
                    </a:cubicBezTo>
                    <a:cubicBezTo>
                      <a:pt x="802291" y="660083"/>
                      <a:pt x="848392" y="642271"/>
                      <a:pt x="893255" y="619601"/>
                    </a:cubicBezTo>
                    <a:cubicBezTo>
                      <a:pt x="1152239" y="488633"/>
                      <a:pt x="1412748" y="360521"/>
                      <a:pt x="1672018" y="230124"/>
                    </a:cubicBezTo>
                    <a:cubicBezTo>
                      <a:pt x="1737646" y="197167"/>
                      <a:pt x="1804988" y="167259"/>
                      <a:pt x="1865376" y="124682"/>
                    </a:cubicBezTo>
                    <a:cubicBezTo>
                      <a:pt x="1883188" y="96107"/>
                      <a:pt x="1860899" y="82296"/>
                      <a:pt x="1843754" y="67246"/>
                    </a:cubicBezTo>
                    <a:close/>
                  </a:path>
                </a:pathLst>
              </a:custGeom>
              <a:solidFill>
                <a:srgbClr val="4BACC6"/>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45" name="Freeform: Shape 113">
                <a:extLst>
                  <a:ext uri="{FF2B5EF4-FFF2-40B4-BE49-F238E27FC236}">
                    <a16:creationId xmlns:a16="http://schemas.microsoft.com/office/drawing/2014/main" id="{7ACA99DB-EFBD-D641-B76B-42399A75DDDF}"/>
                  </a:ext>
                </a:extLst>
              </p:cNvPr>
              <p:cNvSpPr/>
              <p:nvPr/>
            </p:nvSpPr>
            <p:spPr>
              <a:xfrm>
                <a:off x="6487771" y="4349205"/>
                <a:ext cx="1374446" cy="1094310"/>
              </a:xfrm>
              <a:custGeom>
                <a:avLst/>
                <a:gdLst>
                  <a:gd name="connsiteX0" fmla="*/ 1837359 w 1912339"/>
                  <a:gd name="connsiteY0" fmla="*/ 537686 h 1522571"/>
                  <a:gd name="connsiteX1" fmla="*/ 912482 w 1912339"/>
                  <a:gd name="connsiteY1" fmla="*/ 996220 h 1522571"/>
                  <a:gd name="connsiteX2" fmla="*/ 912196 w 1912339"/>
                  <a:gd name="connsiteY2" fmla="*/ 996315 h 1522571"/>
                  <a:gd name="connsiteX3" fmla="*/ 132003 w 1912339"/>
                  <a:gd name="connsiteY3" fmla="*/ 1386554 h 1522571"/>
                  <a:gd name="connsiteX4" fmla="*/ 45135 w 1912339"/>
                  <a:gd name="connsiteY4" fmla="*/ 1331595 h 1522571"/>
                  <a:gd name="connsiteX5" fmla="*/ 41992 w 1912339"/>
                  <a:gd name="connsiteY5" fmla="*/ 1053084 h 1522571"/>
                  <a:gd name="connsiteX6" fmla="*/ 106952 w 1912339"/>
                  <a:gd name="connsiteY6" fmla="*/ 952309 h 1522571"/>
                  <a:gd name="connsiteX7" fmla="*/ 1264335 w 1912339"/>
                  <a:gd name="connsiteY7" fmla="*/ 385381 h 1522571"/>
                  <a:gd name="connsiteX8" fmla="*/ 1820881 w 1912339"/>
                  <a:gd name="connsiteY8" fmla="*/ 117443 h 1522571"/>
                  <a:gd name="connsiteX9" fmla="*/ 1908035 w 1912339"/>
                  <a:gd name="connsiteY9" fmla="*/ 0 h 1522571"/>
                  <a:gd name="connsiteX10" fmla="*/ 1829644 w 1912339"/>
                  <a:gd name="connsiteY10" fmla="*/ 34195 h 1522571"/>
                  <a:gd name="connsiteX11" fmla="*/ 87331 w 1912339"/>
                  <a:gd name="connsiteY11" fmla="*/ 910876 h 1522571"/>
                  <a:gd name="connsiteX12" fmla="*/ 1796 w 1912339"/>
                  <a:gd name="connsiteY12" fmla="*/ 936022 h 1522571"/>
                  <a:gd name="connsiteX13" fmla="*/ 844 w 1912339"/>
                  <a:gd name="connsiteY13" fmla="*/ 1440371 h 1522571"/>
                  <a:gd name="connsiteX14" fmla="*/ 14370 w 1912339"/>
                  <a:gd name="connsiteY14" fmla="*/ 1522571 h 1522571"/>
                  <a:gd name="connsiteX15" fmla="*/ 879621 w 1912339"/>
                  <a:gd name="connsiteY15" fmla="*/ 1094041 h 1522571"/>
                  <a:gd name="connsiteX16" fmla="*/ 890669 w 1912339"/>
                  <a:gd name="connsiteY16" fmla="*/ 1089660 h 1522571"/>
                  <a:gd name="connsiteX17" fmla="*/ 1055547 w 1912339"/>
                  <a:gd name="connsiteY17" fmla="*/ 1006888 h 1522571"/>
                  <a:gd name="connsiteX18" fmla="*/ 1057452 w 1912339"/>
                  <a:gd name="connsiteY18" fmla="*/ 1005935 h 1522571"/>
                  <a:gd name="connsiteX19" fmla="*/ 1057452 w 1912339"/>
                  <a:gd name="connsiteY19" fmla="*/ 1005935 h 1522571"/>
                  <a:gd name="connsiteX20" fmla="*/ 1858695 w 1912339"/>
                  <a:gd name="connsiteY20" fmla="*/ 605028 h 1522571"/>
                  <a:gd name="connsiteX21" fmla="*/ 1910416 w 1912339"/>
                  <a:gd name="connsiteY21" fmla="*/ 526161 h 1522571"/>
                  <a:gd name="connsiteX22" fmla="*/ 1837359 w 1912339"/>
                  <a:gd name="connsiteY22" fmla="*/ 537686 h 152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339" h="1522571">
                    <a:moveTo>
                      <a:pt x="1837359" y="537686"/>
                    </a:moveTo>
                    <a:cubicBezTo>
                      <a:pt x="1528559" y="689515"/>
                      <a:pt x="1220520" y="842963"/>
                      <a:pt x="912482" y="996220"/>
                    </a:cubicBezTo>
                    <a:cubicBezTo>
                      <a:pt x="912386" y="996220"/>
                      <a:pt x="912291" y="996315"/>
                      <a:pt x="912196" y="996315"/>
                    </a:cubicBezTo>
                    <a:cubicBezTo>
                      <a:pt x="806088" y="1039273"/>
                      <a:pt x="230397" y="1339120"/>
                      <a:pt x="132003" y="1386554"/>
                    </a:cubicBezTo>
                    <a:cubicBezTo>
                      <a:pt x="90474" y="1406557"/>
                      <a:pt x="55422" y="1416177"/>
                      <a:pt x="45135" y="1331595"/>
                    </a:cubicBezTo>
                    <a:cubicBezTo>
                      <a:pt x="44564" y="1238726"/>
                      <a:pt x="47802" y="1145667"/>
                      <a:pt x="41992" y="1053084"/>
                    </a:cubicBezTo>
                    <a:cubicBezTo>
                      <a:pt x="38563" y="998411"/>
                      <a:pt x="60566" y="974788"/>
                      <a:pt x="106952" y="952309"/>
                    </a:cubicBezTo>
                    <a:cubicBezTo>
                      <a:pt x="493477" y="764762"/>
                      <a:pt x="878477" y="574262"/>
                      <a:pt x="1264335" y="385381"/>
                    </a:cubicBezTo>
                    <a:cubicBezTo>
                      <a:pt x="1449216" y="294894"/>
                      <a:pt x="1631048" y="197834"/>
                      <a:pt x="1820881" y="117443"/>
                    </a:cubicBezTo>
                    <a:cubicBezTo>
                      <a:pt x="1870316" y="93440"/>
                      <a:pt x="1928799" y="76105"/>
                      <a:pt x="1908035" y="0"/>
                    </a:cubicBezTo>
                    <a:cubicBezTo>
                      <a:pt x="1881841" y="11335"/>
                      <a:pt x="1855076" y="21431"/>
                      <a:pt x="1829644" y="34195"/>
                    </a:cubicBezTo>
                    <a:cubicBezTo>
                      <a:pt x="1248810" y="326422"/>
                      <a:pt x="668261" y="619030"/>
                      <a:pt x="87331" y="910876"/>
                    </a:cubicBezTo>
                    <a:cubicBezTo>
                      <a:pt x="60947" y="924115"/>
                      <a:pt x="36467" y="948880"/>
                      <a:pt x="1796" y="936022"/>
                    </a:cubicBezTo>
                    <a:cubicBezTo>
                      <a:pt x="1416" y="1104138"/>
                      <a:pt x="749" y="1272254"/>
                      <a:pt x="844" y="1440371"/>
                    </a:cubicBezTo>
                    <a:cubicBezTo>
                      <a:pt x="844" y="1468279"/>
                      <a:pt x="-5062" y="1497616"/>
                      <a:pt x="14370" y="1522571"/>
                    </a:cubicBezTo>
                    <a:cubicBezTo>
                      <a:pt x="146196" y="1457134"/>
                      <a:pt x="604348" y="1230344"/>
                      <a:pt x="879621" y="1094041"/>
                    </a:cubicBezTo>
                    <a:cubicBezTo>
                      <a:pt x="883240" y="1092708"/>
                      <a:pt x="886955" y="1091374"/>
                      <a:pt x="890669" y="1089660"/>
                    </a:cubicBezTo>
                    <a:cubicBezTo>
                      <a:pt x="945629" y="1062038"/>
                      <a:pt x="1000588" y="1034415"/>
                      <a:pt x="1055547" y="1006888"/>
                    </a:cubicBezTo>
                    <a:cubicBezTo>
                      <a:pt x="1056119" y="1006602"/>
                      <a:pt x="1056881" y="1006221"/>
                      <a:pt x="1057452" y="1005935"/>
                    </a:cubicBezTo>
                    <a:cubicBezTo>
                      <a:pt x="1057452" y="1005935"/>
                      <a:pt x="1057452" y="1005935"/>
                      <a:pt x="1057452" y="1005935"/>
                    </a:cubicBezTo>
                    <a:cubicBezTo>
                      <a:pt x="1324343" y="871823"/>
                      <a:pt x="1591138" y="737711"/>
                      <a:pt x="1858695" y="605028"/>
                    </a:cubicBezTo>
                    <a:cubicBezTo>
                      <a:pt x="1894890" y="587026"/>
                      <a:pt x="1917560" y="568643"/>
                      <a:pt x="1910416" y="526161"/>
                    </a:cubicBezTo>
                    <a:cubicBezTo>
                      <a:pt x="1880698" y="492633"/>
                      <a:pt x="1858029" y="527494"/>
                      <a:pt x="1837359" y="537686"/>
                    </a:cubicBezTo>
                    <a:close/>
                  </a:path>
                </a:pathLst>
              </a:custGeom>
              <a:solidFill>
                <a:srgbClr val="4BACC6">
                  <a:lumMod val="60000"/>
                  <a:lumOff val="4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6" name="Freeform: Shape 114">
                <a:extLst>
                  <a:ext uri="{FF2B5EF4-FFF2-40B4-BE49-F238E27FC236}">
                    <a16:creationId xmlns:a16="http://schemas.microsoft.com/office/drawing/2014/main" id="{450A6FB5-4D40-2841-A325-613DBB5EF849}"/>
                  </a:ext>
                </a:extLst>
              </p:cNvPr>
              <p:cNvSpPr/>
              <p:nvPr/>
            </p:nvSpPr>
            <p:spPr>
              <a:xfrm>
                <a:off x="6749957" y="5075345"/>
                <a:ext cx="385929" cy="192965"/>
              </a:xfrm>
              <a:custGeom>
                <a:avLst/>
                <a:gdLst>
                  <a:gd name="connsiteX0" fmla="*/ 525971 w 536963"/>
                  <a:gd name="connsiteY0" fmla="*/ 79248 h 268483"/>
                  <a:gd name="connsiteX1" fmla="*/ 515588 w 536963"/>
                  <a:gd name="connsiteY1" fmla="*/ 107156 h 268483"/>
                  <a:gd name="connsiteX2" fmla="*/ 212788 w 536963"/>
                  <a:gd name="connsiteY2" fmla="*/ 234124 h 268483"/>
                  <a:gd name="connsiteX3" fmla="*/ 156686 w 536963"/>
                  <a:gd name="connsiteY3" fmla="*/ 260699 h 268483"/>
                  <a:gd name="connsiteX4" fmla="*/ 0 w 536963"/>
                  <a:gd name="connsiteY4" fmla="*/ 172307 h 268483"/>
                  <a:gd name="connsiteX5" fmla="*/ 345091 w 536963"/>
                  <a:gd name="connsiteY5" fmla="*/ 0 h 268483"/>
                  <a:gd name="connsiteX6" fmla="*/ 525971 w 536963"/>
                  <a:gd name="connsiteY6" fmla="*/ 79248 h 26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963" h="268483">
                    <a:moveTo>
                      <a:pt x="525971" y="79248"/>
                    </a:moveTo>
                    <a:cubicBezTo>
                      <a:pt x="542163" y="86296"/>
                      <a:pt x="541877" y="106108"/>
                      <a:pt x="515588" y="107156"/>
                    </a:cubicBezTo>
                    <a:cubicBezTo>
                      <a:pt x="494157" y="108013"/>
                      <a:pt x="268414" y="120586"/>
                      <a:pt x="212788" y="234124"/>
                    </a:cubicBezTo>
                    <a:cubicBezTo>
                      <a:pt x="199835" y="268319"/>
                      <a:pt x="187166" y="276606"/>
                      <a:pt x="156686" y="260699"/>
                    </a:cubicBezTo>
                    <a:cubicBezTo>
                      <a:pt x="132779" y="241363"/>
                      <a:pt x="37719" y="200692"/>
                      <a:pt x="0" y="172307"/>
                    </a:cubicBezTo>
                    <a:cubicBezTo>
                      <a:pt x="115062" y="114871"/>
                      <a:pt x="230029" y="57436"/>
                      <a:pt x="345091" y="0"/>
                    </a:cubicBezTo>
                    <a:cubicBezTo>
                      <a:pt x="377095" y="12954"/>
                      <a:pt x="488918" y="56102"/>
                      <a:pt x="525971" y="79248"/>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grpSp>
          <p:nvGrpSpPr>
            <p:cNvPr id="32" name="Group 31">
              <a:extLst>
                <a:ext uri="{FF2B5EF4-FFF2-40B4-BE49-F238E27FC236}">
                  <a16:creationId xmlns:a16="http://schemas.microsoft.com/office/drawing/2014/main" id="{A7C3FA4E-D5DA-F649-99C6-9CC30CEB9C2C}"/>
                </a:ext>
              </a:extLst>
            </p:cNvPr>
            <p:cNvGrpSpPr/>
            <p:nvPr/>
          </p:nvGrpSpPr>
          <p:grpSpPr>
            <a:xfrm>
              <a:off x="5031532" y="2454619"/>
              <a:ext cx="2321753" cy="1462170"/>
              <a:chOff x="4777516" y="3508202"/>
              <a:chExt cx="3088167" cy="1944835"/>
            </a:xfrm>
          </p:grpSpPr>
          <p:sp>
            <p:nvSpPr>
              <p:cNvPr id="33" name="Freeform: Shape 101">
                <a:extLst>
                  <a:ext uri="{FF2B5EF4-FFF2-40B4-BE49-F238E27FC236}">
                    <a16:creationId xmlns:a16="http://schemas.microsoft.com/office/drawing/2014/main" id="{853E9097-56D1-004A-A28C-DF4D81548FD4}"/>
                  </a:ext>
                </a:extLst>
              </p:cNvPr>
              <p:cNvSpPr/>
              <p:nvPr/>
            </p:nvSpPr>
            <p:spPr>
              <a:xfrm>
                <a:off x="4794439" y="3508202"/>
                <a:ext cx="3064615" cy="1529094"/>
              </a:xfrm>
              <a:custGeom>
                <a:avLst/>
                <a:gdLst>
                  <a:gd name="connsiteX0" fmla="*/ 0 w 4263961"/>
                  <a:gd name="connsiteY0" fmla="*/ 913053 h 2127509"/>
                  <a:gd name="connsiteX1" fmla="*/ 1803940 w 4263961"/>
                  <a:gd name="connsiteY1" fmla="*/ 47325 h 2127509"/>
                  <a:gd name="connsiteX2" fmla="*/ 2173891 w 4263961"/>
                  <a:gd name="connsiteY2" fmla="*/ 57708 h 2127509"/>
                  <a:gd name="connsiteX3" fmla="*/ 4205955 w 4263961"/>
                  <a:gd name="connsiteY3" fmla="*/ 1124127 h 2127509"/>
                  <a:gd name="connsiteX4" fmla="*/ 4263962 w 4263961"/>
                  <a:gd name="connsiteY4" fmla="*/ 1170037 h 2127509"/>
                  <a:gd name="connsiteX5" fmla="*/ 4170712 w 4263961"/>
                  <a:gd name="connsiteY5" fmla="*/ 1244618 h 2127509"/>
                  <a:gd name="connsiteX6" fmla="*/ 2545652 w 4263961"/>
                  <a:gd name="connsiteY6" fmla="*/ 2055862 h 2127509"/>
                  <a:gd name="connsiteX7" fmla="*/ 2348484 w 4263961"/>
                  <a:gd name="connsiteY7" fmla="*/ 2124728 h 2127509"/>
                  <a:gd name="connsiteX8" fmla="*/ 2249900 w 4263961"/>
                  <a:gd name="connsiteY8" fmla="*/ 2083866 h 2127509"/>
                  <a:gd name="connsiteX9" fmla="*/ 88583 w 4263961"/>
                  <a:gd name="connsiteY9" fmla="*/ 995254 h 2127509"/>
                  <a:gd name="connsiteX10" fmla="*/ 0 w 4263961"/>
                  <a:gd name="connsiteY10" fmla="*/ 913053 h 212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3961" h="2127509">
                    <a:moveTo>
                      <a:pt x="0" y="913053"/>
                    </a:moveTo>
                    <a:cubicBezTo>
                      <a:pt x="601980" y="625779"/>
                      <a:pt x="1206532" y="343839"/>
                      <a:pt x="1803940" y="47325"/>
                    </a:cubicBezTo>
                    <a:cubicBezTo>
                      <a:pt x="1941957" y="-21159"/>
                      <a:pt x="2041684" y="-13253"/>
                      <a:pt x="2173891" y="57708"/>
                    </a:cubicBezTo>
                    <a:cubicBezTo>
                      <a:pt x="2848070" y="419182"/>
                      <a:pt x="3528251" y="769321"/>
                      <a:pt x="4205955" y="1124127"/>
                    </a:cubicBezTo>
                    <a:cubicBezTo>
                      <a:pt x="4227481" y="1135366"/>
                      <a:pt x="4259009" y="1136795"/>
                      <a:pt x="4263962" y="1170037"/>
                    </a:cubicBezTo>
                    <a:cubicBezTo>
                      <a:pt x="4241102" y="1205280"/>
                      <a:pt x="4207383" y="1225663"/>
                      <a:pt x="4170712" y="1244618"/>
                    </a:cubicBezTo>
                    <a:cubicBezTo>
                      <a:pt x="3632835" y="1522558"/>
                      <a:pt x="3087433" y="1785638"/>
                      <a:pt x="2545652" y="2055862"/>
                    </a:cubicBezTo>
                    <a:cubicBezTo>
                      <a:pt x="2484311" y="2086437"/>
                      <a:pt x="2427446" y="2140349"/>
                      <a:pt x="2348484" y="2124728"/>
                    </a:cubicBezTo>
                    <a:cubicBezTo>
                      <a:pt x="2311813" y="2120347"/>
                      <a:pt x="2281714" y="2099582"/>
                      <a:pt x="2249900" y="2083866"/>
                    </a:cubicBezTo>
                    <a:cubicBezTo>
                      <a:pt x="1526286" y="1727345"/>
                      <a:pt x="810292" y="1355680"/>
                      <a:pt x="88583" y="995254"/>
                    </a:cubicBezTo>
                    <a:cubicBezTo>
                      <a:pt x="52387" y="977156"/>
                      <a:pt x="3810" y="968012"/>
                      <a:pt x="0" y="913053"/>
                    </a:cubicBezTo>
                    <a:close/>
                  </a:path>
                </a:pathLst>
              </a:custGeom>
              <a:solidFill>
                <a:srgbClr val="0E7FB7"/>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34" name="Freeform: Shape 102">
                <a:extLst>
                  <a:ext uri="{FF2B5EF4-FFF2-40B4-BE49-F238E27FC236}">
                    <a16:creationId xmlns:a16="http://schemas.microsoft.com/office/drawing/2014/main" id="{DC68CC84-D1EF-A04F-90BD-F5543F8C9231}"/>
                  </a:ext>
                </a:extLst>
              </p:cNvPr>
              <p:cNvSpPr/>
              <p:nvPr/>
            </p:nvSpPr>
            <p:spPr>
              <a:xfrm>
                <a:off x="4777516" y="4164436"/>
                <a:ext cx="1732709" cy="1288601"/>
              </a:xfrm>
              <a:custGeom>
                <a:avLst/>
                <a:gdLst>
                  <a:gd name="connsiteX0" fmla="*/ 2393937 w 2410810"/>
                  <a:gd name="connsiteY0" fmla="*/ 1779651 h 1792899"/>
                  <a:gd name="connsiteX1" fmla="*/ 2330786 w 2410810"/>
                  <a:gd name="connsiteY1" fmla="*/ 1775746 h 1792899"/>
                  <a:gd name="connsiteX2" fmla="*/ 38023 w 2410810"/>
                  <a:gd name="connsiteY2" fmla="*/ 614553 h 1792899"/>
                  <a:gd name="connsiteX3" fmla="*/ 18 w 2410810"/>
                  <a:gd name="connsiteY3" fmla="*/ 548068 h 1792899"/>
                  <a:gd name="connsiteX4" fmla="*/ 399 w 2410810"/>
                  <a:gd name="connsiteY4" fmla="*/ 233077 h 1792899"/>
                  <a:gd name="connsiteX5" fmla="*/ 4305 w 2410810"/>
                  <a:gd name="connsiteY5" fmla="*/ 62293 h 1792899"/>
                  <a:gd name="connsiteX6" fmla="*/ 23450 w 2410810"/>
                  <a:gd name="connsiteY6" fmla="*/ 0 h 1792899"/>
                  <a:gd name="connsiteX7" fmla="*/ 665530 w 2410810"/>
                  <a:gd name="connsiteY7" fmla="*/ 327374 h 1792899"/>
                  <a:gd name="connsiteX8" fmla="*/ 2319070 w 2410810"/>
                  <a:gd name="connsiteY8" fmla="*/ 1158240 h 1792899"/>
                  <a:gd name="connsiteX9" fmla="*/ 2381173 w 2410810"/>
                  <a:gd name="connsiteY9" fmla="*/ 1193006 h 1792899"/>
                  <a:gd name="connsiteX10" fmla="*/ 2401747 w 2410810"/>
                  <a:gd name="connsiteY10" fmla="*/ 1274159 h 1792899"/>
                  <a:gd name="connsiteX11" fmla="*/ 2409844 w 2410810"/>
                  <a:gd name="connsiteY11" fmla="*/ 1681734 h 1792899"/>
                  <a:gd name="connsiteX12" fmla="*/ 2393937 w 2410810"/>
                  <a:gd name="connsiteY12" fmla="*/ 1779651 h 179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0810" h="1792899">
                    <a:moveTo>
                      <a:pt x="2393937" y="1779651"/>
                    </a:moveTo>
                    <a:cubicBezTo>
                      <a:pt x="2371267" y="1806797"/>
                      <a:pt x="2349741" y="1785366"/>
                      <a:pt x="2330786" y="1775746"/>
                    </a:cubicBezTo>
                    <a:cubicBezTo>
                      <a:pt x="1566405" y="1388840"/>
                      <a:pt x="802404" y="1001268"/>
                      <a:pt x="38023" y="614553"/>
                    </a:cubicBezTo>
                    <a:cubicBezTo>
                      <a:pt x="8210" y="599504"/>
                      <a:pt x="-458" y="580072"/>
                      <a:pt x="18" y="548068"/>
                    </a:cubicBezTo>
                    <a:cubicBezTo>
                      <a:pt x="1733" y="443103"/>
                      <a:pt x="495" y="338042"/>
                      <a:pt x="399" y="233077"/>
                    </a:cubicBezTo>
                    <a:cubicBezTo>
                      <a:pt x="1542" y="176117"/>
                      <a:pt x="1733" y="119158"/>
                      <a:pt x="4305" y="62293"/>
                    </a:cubicBezTo>
                    <a:cubicBezTo>
                      <a:pt x="5257" y="40576"/>
                      <a:pt x="-6935" y="13240"/>
                      <a:pt x="23450" y="0"/>
                    </a:cubicBezTo>
                    <a:cubicBezTo>
                      <a:pt x="232524" y="118872"/>
                      <a:pt x="451122" y="219075"/>
                      <a:pt x="665530" y="327374"/>
                    </a:cubicBezTo>
                    <a:cubicBezTo>
                      <a:pt x="1216170" y="605504"/>
                      <a:pt x="1767859" y="881348"/>
                      <a:pt x="2319070" y="1158240"/>
                    </a:cubicBezTo>
                    <a:cubicBezTo>
                      <a:pt x="2340216" y="1168908"/>
                      <a:pt x="2360504" y="1181386"/>
                      <a:pt x="2381173" y="1193006"/>
                    </a:cubicBezTo>
                    <a:cubicBezTo>
                      <a:pt x="2400699" y="1216914"/>
                      <a:pt x="2401557" y="1245013"/>
                      <a:pt x="2401747" y="1274159"/>
                    </a:cubicBezTo>
                    <a:cubicBezTo>
                      <a:pt x="2402414" y="1410081"/>
                      <a:pt x="2396509" y="1546098"/>
                      <a:pt x="2409844" y="1681734"/>
                    </a:cubicBezTo>
                    <a:cubicBezTo>
                      <a:pt x="2413368" y="1716119"/>
                      <a:pt x="2407081" y="1748314"/>
                      <a:pt x="2393937" y="1779651"/>
                    </a:cubicBezTo>
                    <a:close/>
                  </a:path>
                </a:pathLst>
              </a:custGeom>
              <a:solidFill>
                <a:srgbClr val="0E7FB7">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5" name="Freeform: Shape 103">
                <a:extLst>
                  <a:ext uri="{FF2B5EF4-FFF2-40B4-BE49-F238E27FC236}">
                    <a16:creationId xmlns:a16="http://schemas.microsoft.com/office/drawing/2014/main" id="{2E2EDB66-50A0-D24E-AD1C-5D4182B12271}"/>
                  </a:ext>
                </a:extLst>
              </p:cNvPr>
              <p:cNvSpPr/>
              <p:nvPr/>
            </p:nvSpPr>
            <p:spPr>
              <a:xfrm>
                <a:off x="6510268" y="4433683"/>
                <a:ext cx="1300133" cy="882157"/>
              </a:xfrm>
              <a:custGeom>
                <a:avLst/>
                <a:gdLst>
                  <a:gd name="connsiteX0" fmla="*/ 1807964 w 1808944"/>
                  <a:gd name="connsiteY0" fmla="*/ 99822 h 1227391"/>
                  <a:gd name="connsiteX1" fmla="*/ 1777864 w 1808944"/>
                  <a:gd name="connsiteY1" fmla="*/ 283845 h 1227391"/>
                  <a:gd name="connsiteX2" fmla="*/ 1729763 w 1808944"/>
                  <a:gd name="connsiteY2" fmla="*/ 375856 h 1227391"/>
                  <a:gd name="connsiteX3" fmla="*/ 1654420 w 1808944"/>
                  <a:gd name="connsiteY3" fmla="*/ 418909 h 1227391"/>
                  <a:gd name="connsiteX4" fmla="*/ 784788 w 1808944"/>
                  <a:gd name="connsiteY4" fmla="*/ 848011 h 1227391"/>
                  <a:gd name="connsiteX5" fmla="*/ 6595 w 1808944"/>
                  <a:gd name="connsiteY5" fmla="*/ 1227391 h 1227391"/>
                  <a:gd name="connsiteX6" fmla="*/ 23 w 1808944"/>
                  <a:gd name="connsiteY6" fmla="*/ 926116 h 1227391"/>
                  <a:gd name="connsiteX7" fmla="*/ 153280 w 1808944"/>
                  <a:gd name="connsiteY7" fmla="*/ 785908 h 1227391"/>
                  <a:gd name="connsiteX8" fmla="*/ 933473 w 1808944"/>
                  <a:gd name="connsiteY8" fmla="*/ 406908 h 1227391"/>
                  <a:gd name="connsiteX9" fmla="*/ 1690806 w 1808944"/>
                  <a:gd name="connsiteY9" fmla="*/ 32956 h 1227391"/>
                  <a:gd name="connsiteX10" fmla="*/ 1789580 w 1808944"/>
                  <a:gd name="connsiteY10" fmla="*/ 0 h 1227391"/>
                  <a:gd name="connsiteX11" fmla="*/ 1807964 w 1808944"/>
                  <a:gd name="connsiteY11" fmla="*/ 99822 h 122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8944" h="1227391">
                    <a:moveTo>
                      <a:pt x="1807964" y="99822"/>
                    </a:moveTo>
                    <a:cubicBezTo>
                      <a:pt x="1813202" y="163639"/>
                      <a:pt x="1796629" y="223933"/>
                      <a:pt x="1777864" y="283845"/>
                    </a:cubicBezTo>
                    <a:cubicBezTo>
                      <a:pt x="1765387" y="334137"/>
                      <a:pt x="1759195" y="347377"/>
                      <a:pt x="1729763" y="375856"/>
                    </a:cubicBezTo>
                    <a:cubicBezTo>
                      <a:pt x="1708903" y="395954"/>
                      <a:pt x="1680043" y="406051"/>
                      <a:pt x="1654420" y="418909"/>
                    </a:cubicBezTo>
                    <a:cubicBezTo>
                      <a:pt x="1364670" y="564356"/>
                      <a:pt x="1076729" y="707041"/>
                      <a:pt x="784788" y="848011"/>
                    </a:cubicBezTo>
                    <a:cubicBezTo>
                      <a:pt x="744402" y="867537"/>
                      <a:pt x="76604" y="1204531"/>
                      <a:pt x="6595" y="1227391"/>
                    </a:cubicBezTo>
                    <a:cubicBezTo>
                      <a:pt x="6595" y="1147477"/>
                      <a:pt x="-453" y="991362"/>
                      <a:pt x="23" y="926116"/>
                    </a:cubicBezTo>
                    <a:cubicBezTo>
                      <a:pt x="23" y="840010"/>
                      <a:pt x="4405" y="865727"/>
                      <a:pt x="153280" y="785908"/>
                    </a:cubicBezTo>
                    <a:cubicBezTo>
                      <a:pt x="416361" y="657415"/>
                      <a:pt x="670107" y="534829"/>
                      <a:pt x="933473" y="406908"/>
                    </a:cubicBezTo>
                    <a:cubicBezTo>
                      <a:pt x="1183981" y="285179"/>
                      <a:pt x="1441823" y="157639"/>
                      <a:pt x="1690806" y="32956"/>
                    </a:cubicBezTo>
                    <a:cubicBezTo>
                      <a:pt x="1724810" y="15907"/>
                      <a:pt x="1743289" y="7429"/>
                      <a:pt x="1789580" y="0"/>
                    </a:cubicBezTo>
                    <a:cubicBezTo>
                      <a:pt x="1795676" y="33242"/>
                      <a:pt x="1801772" y="66484"/>
                      <a:pt x="1807964" y="99822"/>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6" name="Freeform: Shape 104">
                <a:extLst>
                  <a:ext uri="{FF2B5EF4-FFF2-40B4-BE49-F238E27FC236}">
                    <a16:creationId xmlns:a16="http://schemas.microsoft.com/office/drawing/2014/main" id="{1B62A0E5-ED8C-974A-A3B6-3517BE1851D8}"/>
                  </a:ext>
                </a:extLst>
              </p:cNvPr>
              <p:cNvSpPr/>
              <p:nvPr/>
            </p:nvSpPr>
            <p:spPr>
              <a:xfrm>
                <a:off x="6902826" y="5155031"/>
                <a:ext cx="171489" cy="88585"/>
              </a:xfrm>
              <a:custGeom>
                <a:avLst/>
                <a:gdLst>
                  <a:gd name="connsiteX0" fmla="*/ 0 w 238601"/>
                  <a:gd name="connsiteY0" fmla="*/ 123254 h 123253"/>
                  <a:gd name="connsiteX1" fmla="*/ 147828 w 238601"/>
                  <a:gd name="connsiteY1" fmla="*/ 2762 h 123253"/>
                  <a:gd name="connsiteX2" fmla="*/ 238601 w 238601"/>
                  <a:gd name="connsiteY2" fmla="*/ 0 h 123253"/>
                  <a:gd name="connsiteX3" fmla="*/ 0 w 238601"/>
                  <a:gd name="connsiteY3" fmla="*/ 123254 h 123253"/>
                </a:gdLst>
                <a:ahLst/>
                <a:cxnLst>
                  <a:cxn ang="0">
                    <a:pos x="connsiteX0" y="connsiteY0"/>
                  </a:cxn>
                  <a:cxn ang="0">
                    <a:pos x="connsiteX1" y="connsiteY1"/>
                  </a:cxn>
                  <a:cxn ang="0">
                    <a:pos x="connsiteX2" y="connsiteY2"/>
                  </a:cxn>
                  <a:cxn ang="0">
                    <a:pos x="connsiteX3" y="connsiteY3"/>
                  </a:cxn>
                </a:cxnLst>
                <a:rect l="l" t="t" r="r" b="b"/>
                <a:pathLst>
                  <a:path w="238601" h="123253">
                    <a:moveTo>
                      <a:pt x="0" y="123254"/>
                    </a:moveTo>
                    <a:cubicBezTo>
                      <a:pt x="2096" y="25146"/>
                      <a:pt x="63817" y="953"/>
                      <a:pt x="147828" y="2762"/>
                    </a:cubicBezTo>
                    <a:cubicBezTo>
                      <a:pt x="178022" y="3429"/>
                      <a:pt x="208312" y="1048"/>
                      <a:pt x="238601" y="0"/>
                    </a:cubicBezTo>
                    <a:cubicBezTo>
                      <a:pt x="159067" y="41148"/>
                      <a:pt x="79534" y="82201"/>
                      <a:pt x="0" y="123254"/>
                    </a:cubicBezTo>
                    <a:close/>
                  </a:path>
                </a:pathLst>
              </a:custGeom>
              <a:solidFill>
                <a:srgbClr val="EBE32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7" name="Freeform: Shape 105">
                <a:extLst>
                  <a:ext uri="{FF2B5EF4-FFF2-40B4-BE49-F238E27FC236}">
                    <a16:creationId xmlns:a16="http://schemas.microsoft.com/office/drawing/2014/main" id="{4255B1D7-D228-754A-B1B2-271C8B68495C}"/>
                  </a:ext>
                </a:extLst>
              </p:cNvPr>
              <p:cNvSpPr/>
              <p:nvPr/>
            </p:nvSpPr>
            <p:spPr>
              <a:xfrm>
                <a:off x="6520279" y="4637690"/>
                <a:ext cx="1345404" cy="721563"/>
              </a:xfrm>
              <a:custGeom>
                <a:avLst/>
                <a:gdLst>
                  <a:gd name="connsiteX0" fmla="*/ 1843754 w 1871931"/>
                  <a:gd name="connsiteY0" fmla="*/ 67246 h 1003949"/>
                  <a:gd name="connsiteX1" fmla="*/ 1763935 w 1871931"/>
                  <a:gd name="connsiteY1" fmla="*/ 0 h 1003949"/>
                  <a:gd name="connsiteX2" fmla="*/ 1660207 w 1871931"/>
                  <a:gd name="connsiteY2" fmla="*/ 116014 h 1003949"/>
                  <a:gd name="connsiteX3" fmla="*/ 676370 w 1871931"/>
                  <a:gd name="connsiteY3" fmla="*/ 603218 h 1003949"/>
                  <a:gd name="connsiteX4" fmla="*/ 302228 w 1871931"/>
                  <a:gd name="connsiteY4" fmla="*/ 788956 h 1003949"/>
                  <a:gd name="connsiteX5" fmla="*/ 0 w 1871931"/>
                  <a:gd name="connsiteY5" fmla="*/ 930211 h 1003949"/>
                  <a:gd name="connsiteX6" fmla="*/ 99441 w 1871931"/>
                  <a:gd name="connsiteY6" fmla="*/ 978979 h 1003949"/>
                  <a:gd name="connsiteX7" fmla="*/ 359855 w 1871931"/>
                  <a:gd name="connsiteY7" fmla="*/ 847725 h 1003949"/>
                  <a:gd name="connsiteX8" fmla="*/ 726472 w 1871931"/>
                  <a:gd name="connsiteY8" fmla="*/ 664940 h 1003949"/>
                  <a:gd name="connsiteX9" fmla="*/ 752665 w 1871931"/>
                  <a:gd name="connsiteY9" fmla="*/ 668941 h 1003949"/>
                  <a:gd name="connsiteX10" fmla="*/ 893255 w 1871931"/>
                  <a:gd name="connsiteY10" fmla="*/ 619601 h 1003949"/>
                  <a:gd name="connsiteX11" fmla="*/ 1672018 w 1871931"/>
                  <a:gd name="connsiteY11" fmla="*/ 230124 h 1003949"/>
                  <a:gd name="connsiteX12" fmla="*/ 1865376 w 1871931"/>
                  <a:gd name="connsiteY12" fmla="*/ 124682 h 1003949"/>
                  <a:gd name="connsiteX13" fmla="*/ 1843754 w 1871931"/>
                  <a:gd name="connsiteY13" fmla="*/ 67246 h 10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931" h="1003949">
                    <a:moveTo>
                      <a:pt x="1843754" y="67246"/>
                    </a:moveTo>
                    <a:cubicBezTo>
                      <a:pt x="1817561" y="44386"/>
                      <a:pt x="1790605" y="22384"/>
                      <a:pt x="1763935" y="0"/>
                    </a:cubicBezTo>
                    <a:cubicBezTo>
                      <a:pt x="1751076" y="58198"/>
                      <a:pt x="1713166" y="90106"/>
                      <a:pt x="1660207" y="116014"/>
                    </a:cubicBezTo>
                    <a:cubicBezTo>
                      <a:pt x="1331405" y="276701"/>
                      <a:pt x="1004125" y="440436"/>
                      <a:pt x="676370" y="603218"/>
                    </a:cubicBezTo>
                    <a:cubicBezTo>
                      <a:pt x="665988" y="607981"/>
                      <a:pt x="307943" y="786384"/>
                      <a:pt x="302228" y="788956"/>
                    </a:cubicBezTo>
                    <a:cubicBezTo>
                      <a:pt x="200978" y="834866"/>
                      <a:pt x="107442" y="897445"/>
                      <a:pt x="0" y="930211"/>
                    </a:cubicBezTo>
                    <a:cubicBezTo>
                      <a:pt x="18479" y="1017365"/>
                      <a:pt x="19050" y="1018413"/>
                      <a:pt x="99441" y="978979"/>
                    </a:cubicBezTo>
                    <a:cubicBezTo>
                      <a:pt x="186690" y="936117"/>
                      <a:pt x="273177" y="891730"/>
                      <a:pt x="359855" y="847725"/>
                    </a:cubicBezTo>
                    <a:cubicBezTo>
                      <a:pt x="368998" y="843058"/>
                      <a:pt x="607600" y="724186"/>
                      <a:pt x="726472" y="664940"/>
                    </a:cubicBezTo>
                    <a:cubicBezTo>
                      <a:pt x="734949" y="666559"/>
                      <a:pt x="743807" y="667798"/>
                      <a:pt x="752665" y="668941"/>
                    </a:cubicBezTo>
                    <a:cubicBezTo>
                      <a:pt x="802291" y="660083"/>
                      <a:pt x="848392" y="642271"/>
                      <a:pt x="893255" y="619601"/>
                    </a:cubicBezTo>
                    <a:cubicBezTo>
                      <a:pt x="1152239" y="488633"/>
                      <a:pt x="1412748" y="360521"/>
                      <a:pt x="1672018" y="230124"/>
                    </a:cubicBezTo>
                    <a:cubicBezTo>
                      <a:pt x="1737646" y="197167"/>
                      <a:pt x="1804988" y="167259"/>
                      <a:pt x="1865376" y="124682"/>
                    </a:cubicBezTo>
                    <a:cubicBezTo>
                      <a:pt x="1883188" y="96107"/>
                      <a:pt x="1860899" y="82296"/>
                      <a:pt x="1843754" y="67246"/>
                    </a:cubicBezTo>
                    <a:close/>
                  </a:path>
                </a:pathLst>
              </a:custGeom>
              <a:solidFill>
                <a:srgbClr val="0E7FB7">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38" name="Freeform: Shape 106">
                <a:extLst>
                  <a:ext uri="{FF2B5EF4-FFF2-40B4-BE49-F238E27FC236}">
                    <a16:creationId xmlns:a16="http://schemas.microsoft.com/office/drawing/2014/main" id="{60EE03F2-1E8C-FC4F-AC8F-C0F9B086FC00}"/>
                  </a:ext>
                </a:extLst>
              </p:cNvPr>
              <p:cNvSpPr/>
              <p:nvPr/>
            </p:nvSpPr>
            <p:spPr>
              <a:xfrm>
                <a:off x="6487771" y="4349205"/>
                <a:ext cx="1374446" cy="1094310"/>
              </a:xfrm>
              <a:custGeom>
                <a:avLst/>
                <a:gdLst>
                  <a:gd name="connsiteX0" fmla="*/ 1837359 w 1912339"/>
                  <a:gd name="connsiteY0" fmla="*/ 537686 h 1522571"/>
                  <a:gd name="connsiteX1" fmla="*/ 912482 w 1912339"/>
                  <a:gd name="connsiteY1" fmla="*/ 996220 h 1522571"/>
                  <a:gd name="connsiteX2" fmla="*/ 912196 w 1912339"/>
                  <a:gd name="connsiteY2" fmla="*/ 996315 h 1522571"/>
                  <a:gd name="connsiteX3" fmla="*/ 132003 w 1912339"/>
                  <a:gd name="connsiteY3" fmla="*/ 1386554 h 1522571"/>
                  <a:gd name="connsiteX4" fmla="*/ 45135 w 1912339"/>
                  <a:gd name="connsiteY4" fmla="*/ 1331595 h 1522571"/>
                  <a:gd name="connsiteX5" fmla="*/ 41992 w 1912339"/>
                  <a:gd name="connsiteY5" fmla="*/ 1053084 h 1522571"/>
                  <a:gd name="connsiteX6" fmla="*/ 106952 w 1912339"/>
                  <a:gd name="connsiteY6" fmla="*/ 952309 h 1522571"/>
                  <a:gd name="connsiteX7" fmla="*/ 1264335 w 1912339"/>
                  <a:gd name="connsiteY7" fmla="*/ 385381 h 1522571"/>
                  <a:gd name="connsiteX8" fmla="*/ 1820881 w 1912339"/>
                  <a:gd name="connsiteY8" fmla="*/ 117443 h 1522571"/>
                  <a:gd name="connsiteX9" fmla="*/ 1908035 w 1912339"/>
                  <a:gd name="connsiteY9" fmla="*/ 0 h 1522571"/>
                  <a:gd name="connsiteX10" fmla="*/ 1829644 w 1912339"/>
                  <a:gd name="connsiteY10" fmla="*/ 34195 h 1522571"/>
                  <a:gd name="connsiteX11" fmla="*/ 87331 w 1912339"/>
                  <a:gd name="connsiteY11" fmla="*/ 910876 h 1522571"/>
                  <a:gd name="connsiteX12" fmla="*/ 1796 w 1912339"/>
                  <a:gd name="connsiteY12" fmla="*/ 936022 h 1522571"/>
                  <a:gd name="connsiteX13" fmla="*/ 844 w 1912339"/>
                  <a:gd name="connsiteY13" fmla="*/ 1440371 h 1522571"/>
                  <a:gd name="connsiteX14" fmla="*/ 14370 w 1912339"/>
                  <a:gd name="connsiteY14" fmla="*/ 1522571 h 1522571"/>
                  <a:gd name="connsiteX15" fmla="*/ 879621 w 1912339"/>
                  <a:gd name="connsiteY15" fmla="*/ 1094041 h 1522571"/>
                  <a:gd name="connsiteX16" fmla="*/ 890669 w 1912339"/>
                  <a:gd name="connsiteY16" fmla="*/ 1089660 h 1522571"/>
                  <a:gd name="connsiteX17" fmla="*/ 1055547 w 1912339"/>
                  <a:gd name="connsiteY17" fmla="*/ 1006888 h 1522571"/>
                  <a:gd name="connsiteX18" fmla="*/ 1057452 w 1912339"/>
                  <a:gd name="connsiteY18" fmla="*/ 1005935 h 1522571"/>
                  <a:gd name="connsiteX19" fmla="*/ 1057452 w 1912339"/>
                  <a:gd name="connsiteY19" fmla="*/ 1005935 h 1522571"/>
                  <a:gd name="connsiteX20" fmla="*/ 1858695 w 1912339"/>
                  <a:gd name="connsiteY20" fmla="*/ 605028 h 1522571"/>
                  <a:gd name="connsiteX21" fmla="*/ 1910416 w 1912339"/>
                  <a:gd name="connsiteY21" fmla="*/ 526161 h 1522571"/>
                  <a:gd name="connsiteX22" fmla="*/ 1837359 w 1912339"/>
                  <a:gd name="connsiteY22" fmla="*/ 537686 h 152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339" h="1522571">
                    <a:moveTo>
                      <a:pt x="1837359" y="537686"/>
                    </a:moveTo>
                    <a:cubicBezTo>
                      <a:pt x="1528559" y="689515"/>
                      <a:pt x="1220520" y="842963"/>
                      <a:pt x="912482" y="996220"/>
                    </a:cubicBezTo>
                    <a:cubicBezTo>
                      <a:pt x="912386" y="996220"/>
                      <a:pt x="912291" y="996315"/>
                      <a:pt x="912196" y="996315"/>
                    </a:cubicBezTo>
                    <a:cubicBezTo>
                      <a:pt x="806088" y="1039273"/>
                      <a:pt x="230397" y="1339120"/>
                      <a:pt x="132003" y="1386554"/>
                    </a:cubicBezTo>
                    <a:cubicBezTo>
                      <a:pt x="90474" y="1406557"/>
                      <a:pt x="55422" y="1416177"/>
                      <a:pt x="45135" y="1331595"/>
                    </a:cubicBezTo>
                    <a:cubicBezTo>
                      <a:pt x="44564" y="1238726"/>
                      <a:pt x="47802" y="1145667"/>
                      <a:pt x="41992" y="1053084"/>
                    </a:cubicBezTo>
                    <a:cubicBezTo>
                      <a:pt x="38563" y="998411"/>
                      <a:pt x="60566" y="974788"/>
                      <a:pt x="106952" y="952309"/>
                    </a:cubicBezTo>
                    <a:cubicBezTo>
                      <a:pt x="493477" y="764762"/>
                      <a:pt x="878477" y="574262"/>
                      <a:pt x="1264335" y="385381"/>
                    </a:cubicBezTo>
                    <a:cubicBezTo>
                      <a:pt x="1449216" y="294894"/>
                      <a:pt x="1631048" y="197834"/>
                      <a:pt x="1820881" y="117443"/>
                    </a:cubicBezTo>
                    <a:cubicBezTo>
                      <a:pt x="1870316" y="93440"/>
                      <a:pt x="1928799" y="76105"/>
                      <a:pt x="1908035" y="0"/>
                    </a:cubicBezTo>
                    <a:cubicBezTo>
                      <a:pt x="1881841" y="11335"/>
                      <a:pt x="1855076" y="21431"/>
                      <a:pt x="1829644" y="34195"/>
                    </a:cubicBezTo>
                    <a:cubicBezTo>
                      <a:pt x="1248810" y="326422"/>
                      <a:pt x="668261" y="619030"/>
                      <a:pt x="87331" y="910876"/>
                    </a:cubicBezTo>
                    <a:cubicBezTo>
                      <a:pt x="60947" y="924115"/>
                      <a:pt x="36467" y="948880"/>
                      <a:pt x="1796" y="936022"/>
                    </a:cubicBezTo>
                    <a:cubicBezTo>
                      <a:pt x="1416" y="1104138"/>
                      <a:pt x="749" y="1272254"/>
                      <a:pt x="844" y="1440371"/>
                    </a:cubicBezTo>
                    <a:cubicBezTo>
                      <a:pt x="844" y="1468279"/>
                      <a:pt x="-5062" y="1497616"/>
                      <a:pt x="14370" y="1522571"/>
                    </a:cubicBezTo>
                    <a:cubicBezTo>
                      <a:pt x="146196" y="1457134"/>
                      <a:pt x="604348" y="1230344"/>
                      <a:pt x="879621" y="1094041"/>
                    </a:cubicBezTo>
                    <a:cubicBezTo>
                      <a:pt x="883240" y="1092708"/>
                      <a:pt x="886955" y="1091374"/>
                      <a:pt x="890669" y="1089660"/>
                    </a:cubicBezTo>
                    <a:cubicBezTo>
                      <a:pt x="945629" y="1062038"/>
                      <a:pt x="1000588" y="1034415"/>
                      <a:pt x="1055547" y="1006888"/>
                    </a:cubicBezTo>
                    <a:cubicBezTo>
                      <a:pt x="1056119" y="1006602"/>
                      <a:pt x="1056881" y="1006221"/>
                      <a:pt x="1057452" y="1005935"/>
                    </a:cubicBezTo>
                    <a:cubicBezTo>
                      <a:pt x="1057452" y="1005935"/>
                      <a:pt x="1057452" y="1005935"/>
                      <a:pt x="1057452" y="1005935"/>
                    </a:cubicBezTo>
                    <a:cubicBezTo>
                      <a:pt x="1324343" y="871823"/>
                      <a:pt x="1591138" y="737711"/>
                      <a:pt x="1858695" y="605028"/>
                    </a:cubicBezTo>
                    <a:cubicBezTo>
                      <a:pt x="1894890" y="587026"/>
                      <a:pt x="1917560" y="568643"/>
                      <a:pt x="1910416" y="526161"/>
                    </a:cubicBezTo>
                    <a:cubicBezTo>
                      <a:pt x="1880698" y="492633"/>
                      <a:pt x="1858029" y="527494"/>
                      <a:pt x="1837359" y="537686"/>
                    </a:cubicBezTo>
                    <a:close/>
                  </a:path>
                </a:pathLst>
              </a:custGeom>
              <a:solidFill>
                <a:srgbClr val="0E7FB7">
                  <a:lumMod val="60000"/>
                  <a:lumOff val="4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9" name="Freeform: Shape 107">
                <a:extLst>
                  <a:ext uri="{FF2B5EF4-FFF2-40B4-BE49-F238E27FC236}">
                    <a16:creationId xmlns:a16="http://schemas.microsoft.com/office/drawing/2014/main" id="{A9D1DAFF-9BB4-184B-8E98-9ECCCD8BCAC0}"/>
                  </a:ext>
                </a:extLst>
              </p:cNvPr>
              <p:cNvSpPr/>
              <p:nvPr/>
            </p:nvSpPr>
            <p:spPr>
              <a:xfrm>
                <a:off x="6749957" y="5075345"/>
                <a:ext cx="385929" cy="192965"/>
              </a:xfrm>
              <a:custGeom>
                <a:avLst/>
                <a:gdLst>
                  <a:gd name="connsiteX0" fmla="*/ 525971 w 536963"/>
                  <a:gd name="connsiteY0" fmla="*/ 79248 h 268483"/>
                  <a:gd name="connsiteX1" fmla="*/ 515588 w 536963"/>
                  <a:gd name="connsiteY1" fmla="*/ 107156 h 268483"/>
                  <a:gd name="connsiteX2" fmla="*/ 212788 w 536963"/>
                  <a:gd name="connsiteY2" fmla="*/ 234124 h 268483"/>
                  <a:gd name="connsiteX3" fmla="*/ 156686 w 536963"/>
                  <a:gd name="connsiteY3" fmla="*/ 260699 h 268483"/>
                  <a:gd name="connsiteX4" fmla="*/ 0 w 536963"/>
                  <a:gd name="connsiteY4" fmla="*/ 172307 h 268483"/>
                  <a:gd name="connsiteX5" fmla="*/ 345091 w 536963"/>
                  <a:gd name="connsiteY5" fmla="*/ 0 h 268483"/>
                  <a:gd name="connsiteX6" fmla="*/ 525971 w 536963"/>
                  <a:gd name="connsiteY6" fmla="*/ 79248 h 26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963" h="268483">
                    <a:moveTo>
                      <a:pt x="525971" y="79248"/>
                    </a:moveTo>
                    <a:cubicBezTo>
                      <a:pt x="542163" y="86296"/>
                      <a:pt x="541877" y="106108"/>
                      <a:pt x="515588" y="107156"/>
                    </a:cubicBezTo>
                    <a:cubicBezTo>
                      <a:pt x="494157" y="108013"/>
                      <a:pt x="268414" y="120586"/>
                      <a:pt x="212788" y="234124"/>
                    </a:cubicBezTo>
                    <a:cubicBezTo>
                      <a:pt x="199835" y="268319"/>
                      <a:pt x="187166" y="276606"/>
                      <a:pt x="156686" y="260699"/>
                    </a:cubicBezTo>
                    <a:cubicBezTo>
                      <a:pt x="132779" y="241363"/>
                      <a:pt x="37719" y="200692"/>
                      <a:pt x="0" y="172307"/>
                    </a:cubicBezTo>
                    <a:cubicBezTo>
                      <a:pt x="115062" y="114871"/>
                      <a:pt x="230029" y="57436"/>
                      <a:pt x="345091" y="0"/>
                    </a:cubicBezTo>
                    <a:cubicBezTo>
                      <a:pt x="377095" y="12954"/>
                      <a:pt x="488918" y="56102"/>
                      <a:pt x="525971" y="79248"/>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grpSp>
      <p:sp>
        <p:nvSpPr>
          <p:cNvPr id="61"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62"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3"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64"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5"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Tree>
    <p:extLst>
      <p:ext uri="{BB962C8B-B14F-4D97-AF65-F5344CB8AC3E}">
        <p14:creationId xmlns:p14="http://schemas.microsoft.com/office/powerpoint/2010/main" val="1149137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قراءة والقاء">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 name="Rectangle 1"/>
          <p:cNvSpPr/>
          <p:nvPr userDrawn="1"/>
        </p:nvSpPr>
        <p:spPr>
          <a:xfrm>
            <a:off x="-6237" y="141634"/>
            <a:ext cx="1635384" cy="461665"/>
          </a:xfrm>
          <a:prstGeom prst="rect">
            <a:avLst/>
          </a:prstGeom>
        </p:spPr>
        <p:txBody>
          <a:bodyPr wrap="none">
            <a:spAutoFit/>
          </a:bodyPr>
          <a:lstStyle/>
          <a:p>
            <a:pPr algn="ct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 القراءة</a:t>
            </a:r>
            <a:r>
              <a:rPr lang="ar-LB" sz="2400" b="1" baseline="0"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والإلقاء</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61" name="Round Same Side Corner Rectangle 11">
            <a:extLst>
              <a:ext uri="{FF2B5EF4-FFF2-40B4-BE49-F238E27FC236}">
                <a16:creationId xmlns:a16="http://schemas.microsoft.com/office/drawing/2014/main" id="{2AF53240-2FC0-3640-B231-92CB029D4B77}"/>
              </a:ext>
            </a:extLst>
          </p:cNvPr>
          <p:cNvSpPr/>
          <p:nvPr userDrawn="1"/>
        </p:nvSpPr>
        <p:spPr>
          <a:xfrm rot="9900000">
            <a:off x="2028646" y="798919"/>
            <a:ext cx="579867" cy="492485"/>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rgbClr val="0096D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62" name="Chord 15">
            <a:extLst>
              <a:ext uri="{FF2B5EF4-FFF2-40B4-BE49-F238E27FC236}">
                <a16:creationId xmlns:a16="http://schemas.microsoft.com/office/drawing/2014/main" id="{5DDF5637-D2F3-5D44-9D3C-B6BD3C506891}"/>
              </a:ext>
            </a:extLst>
          </p:cNvPr>
          <p:cNvSpPr/>
          <p:nvPr userDrawn="1"/>
        </p:nvSpPr>
        <p:spPr>
          <a:xfrm>
            <a:off x="1436172" y="778335"/>
            <a:ext cx="283580" cy="618280"/>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rgbClr val="AECE6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64"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65"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6"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67"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8"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Tree>
    <p:extLst>
      <p:ext uri="{BB962C8B-B14F-4D97-AF65-F5344CB8AC3E}">
        <p14:creationId xmlns:p14="http://schemas.microsoft.com/office/powerpoint/2010/main" val="23284438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صفحة أسئلة نهاية الدرس">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LB">
              <a:solidFill>
                <a:prstClr val="white"/>
              </a:solidFill>
              <a:latin typeface="Calibri" panose="020F0502020204030204"/>
            </a:endParaRPr>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57457" y="2399"/>
            <a:ext cx="1475754"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LB" sz="2800" b="1"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rPr>
              <a:t>أسئلة التّطبيق و</a:t>
            </a:r>
            <a:r>
              <a:rPr lang="ar-LB" sz="2800" b="1" baseline="0"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rPr>
              <a:t>التّقويم</a:t>
            </a:r>
            <a:endParaRPr lang="en-US" sz="2800" b="1"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DCB9BEA-5D49-9D47-B509-9216D2BFFFEC}"/>
              </a:ext>
            </a:extLst>
          </p:cNvPr>
          <p:cNvSpPr/>
          <p:nvPr/>
        </p:nvSpPr>
        <p:spPr>
          <a:xfrm flipH="1">
            <a:off x="1684836" y="14402"/>
            <a:ext cx="685867" cy="2400657"/>
          </a:xfrm>
          <a:prstGeom prst="rect">
            <a:avLst/>
          </a:prstGeom>
        </p:spPr>
        <p:txBody>
          <a:bodyPr wrap="square">
            <a:spAutoFit/>
          </a:bodyPr>
          <a:lstStyle/>
          <a:p>
            <a:pPr algn="r" rtl="1"/>
            <a:r>
              <a:rPr lang="ar-SA" sz="15000" b="1" dirty="0">
                <a:solidFill>
                  <a:schemeClr val="bg1"/>
                </a:solidFill>
                <a:latin typeface="Adobe Arabic" panose="02040503050201020203" pitchFamily="18" charset="-78"/>
                <a:ea typeface="GE SS Two Light" panose="020A0503020102020204" pitchFamily="18" charset="-78"/>
                <a:cs typeface="Adobe Arabic" panose="02040503050201020203" pitchFamily="18" charset="-78"/>
              </a:rPr>
              <a:t>؟</a:t>
            </a:r>
            <a:endParaRPr lang="en-LB" sz="15000" b="1" dirty="0">
              <a:solidFill>
                <a:schemeClr val="bg1"/>
              </a:solidFill>
              <a:latin typeface="Adobe Arabic" panose="02040503050201020203" pitchFamily="18" charset="-78"/>
              <a:cs typeface="Adobe Arabic" panose="02040503050201020203"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6" name="Title 1"/>
          <p:cNvSpPr>
            <a:spLocks noGrp="1"/>
          </p:cNvSpPr>
          <p:nvPr>
            <p:ph type="title"/>
          </p:nvPr>
        </p:nvSpPr>
        <p:spPr>
          <a:xfrm>
            <a:off x="2919213" y="156415"/>
            <a:ext cx="8197225" cy="676747"/>
          </a:xfrm>
          <a:prstGeom prst="rect">
            <a:avLst/>
          </a:prstGeom>
        </p:spPr>
        <p:txBody>
          <a:bodyPr/>
          <a:lstStyle>
            <a:lvl1pPr algn="r" rtl="1">
              <a:defRPr/>
            </a:lvl1pPr>
          </a:lstStyle>
          <a:p>
            <a:r>
              <a:rPr lang="en-US" dirty="0"/>
              <a:t>Click to edit Master title style</a:t>
            </a:r>
          </a:p>
        </p:txBody>
      </p:sp>
      <p:sp>
        <p:nvSpPr>
          <p:cNvPr id="17" name="Content Placeholder 2"/>
          <p:cNvSpPr>
            <a:spLocks noGrp="1"/>
          </p:cNvSpPr>
          <p:nvPr>
            <p:ph idx="1"/>
          </p:nvPr>
        </p:nvSpPr>
        <p:spPr>
          <a:xfrm>
            <a:off x="0" y="1274911"/>
            <a:ext cx="11584807" cy="5853093"/>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19"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0"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Tree>
    <p:extLst>
      <p:ext uri="{BB962C8B-B14F-4D97-AF65-F5344CB8AC3E}">
        <p14:creationId xmlns:p14="http://schemas.microsoft.com/office/powerpoint/2010/main" val="1156742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تعبير شفوي">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9"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0"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32"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3"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
        <p:nvSpPr>
          <p:cNvPr id="27" name="Rectangle 26">
            <a:extLst>
              <a:ext uri="{FF2B5EF4-FFF2-40B4-BE49-F238E27FC236}">
                <a16:creationId xmlns:a16="http://schemas.microsoft.com/office/drawing/2014/main" id="{25317DCC-8F37-4843-8488-4F78986AE6A6}"/>
              </a:ext>
            </a:extLst>
          </p:cNvPr>
          <p:cNvSpPr/>
          <p:nvPr userDrawn="1"/>
        </p:nvSpPr>
        <p:spPr>
          <a:xfrm>
            <a:off x="-658515" y="398832"/>
            <a:ext cx="2435191" cy="646331"/>
          </a:xfrm>
          <a:prstGeom prst="rect">
            <a:avLst/>
          </a:prstGeom>
        </p:spPr>
        <p:txBody>
          <a:bodyPr wrap="square">
            <a:spAutoFit/>
          </a:bodyPr>
          <a:lstStyle/>
          <a:p>
            <a:pPr algn="ctr" rtl="1"/>
            <a:r>
              <a:rPr lang="ar-LB" sz="1800" b="1" dirty="0">
                <a:solidFill>
                  <a:srgbClr val="0096D6"/>
                </a:solidFill>
                <a:effectLst/>
                <a:latin typeface="Calibri" panose="020F0502020204030204" pitchFamily="34" charset="0"/>
                <a:cs typeface="Calibri" panose="020F0502020204030204" pitchFamily="34" charset="0"/>
              </a:rPr>
              <a:t>في التّعبير</a:t>
            </a:r>
            <a:endParaRPr lang="en-US" sz="1800" b="1" dirty="0">
              <a:solidFill>
                <a:srgbClr val="0096D6"/>
              </a:solidFill>
              <a:effectLst/>
              <a:latin typeface="Calibri" panose="020F0502020204030204" pitchFamily="34" charset="0"/>
              <a:cs typeface="Calibri" panose="020F0502020204030204" pitchFamily="34" charset="0"/>
            </a:endParaRPr>
          </a:p>
          <a:p>
            <a:pPr algn="ctr" rtl="1"/>
            <a:r>
              <a:rPr lang="en-US" sz="1800" b="1" baseline="0" dirty="0">
                <a:solidFill>
                  <a:srgbClr val="0096D6"/>
                </a:solidFill>
                <a:effectLst/>
                <a:latin typeface="Calibri" panose="020F0502020204030204" pitchFamily="34" charset="0"/>
                <a:cs typeface="Calibri" panose="020F0502020204030204" pitchFamily="34" charset="0"/>
              </a:rPr>
              <a:t> </a:t>
            </a:r>
            <a:r>
              <a:rPr lang="ar-LB" sz="1800" b="1" dirty="0">
                <a:solidFill>
                  <a:srgbClr val="0096D6"/>
                </a:solidFill>
                <a:effectLst/>
                <a:latin typeface="Calibri" panose="020F0502020204030204" pitchFamily="34" charset="0"/>
                <a:cs typeface="Calibri" panose="020F0502020204030204" pitchFamily="34" charset="0"/>
              </a:rPr>
              <a:t>الشّفوي</a:t>
            </a:r>
            <a:endParaRPr lang="en-US" sz="1800" b="1" dirty="0">
              <a:solidFill>
                <a:srgbClr val="0096D6"/>
              </a:solidFill>
              <a:effectLst/>
              <a:latin typeface="Calibri" panose="020F0502020204030204" pitchFamily="34" charset="0"/>
              <a:cs typeface="Calibri" panose="020F0502020204030204" pitchFamily="34" charset="0"/>
            </a:endParaRPr>
          </a:p>
        </p:txBody>
      </p:sp>
      <p:sp>
        <p:nvSpPr>
          <p:cNvPr id="34" name="Freeform: Shape 17">
            <a:extLst>
              <a:ext uri="{FF2B5EF4-FFF2-40B4-BE49-F238E27FC236}">
                <a16:creationId xmlns:a16="http://schemas.microsoft.com/office/drawing/2014/main" id="{A70A0FEB-F727-42DF-AE7B-C4BB5E364E23}"/>
              </a:ext>
            </a:extLst>
          </p:cNvPr>
          <p:cNvSpPr/>
          <p:nvPr userDrawn="1"/>
        </p:nvSpPr>
        <p:spPr>
          <a:xfrm>
            <a:off x="1232590" y="319191"/>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EAD76A8E-5C06-403E-A9A7-091ACFB3E826}"/>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flipH="1">
            <a:off x="1676452" y="734160"/>
            <a:ext cx="661804" cy="661804"/>
          </a:xfrm>
          <a:prstGeom prst="rect">
            <a:avLst/>
          </a:prstGeom>
        </p:spPr>
      </p:pic>
    </p:spTree>
    <p:extLst>
      <p:ext uri="{BB962C8B-B14F-4D97-AF65-F5344CB8AC3E}">
        <p14:creationId xmlns:p14="http://schemas.microsoft.com/office/powerpoint/2010/main" val="2981733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صفحة المراجع">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LB">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LB"/>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322354" y="147176"/>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المراجع</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dirty="0"/>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grpSp>
        <p:nvGrpSpPr>
          <p:cNvPr id="22" name="Group 21">
            <a:extLst>
              <a:ext uri="{FF2B5EF4-FFF2-40B4-BE49-F238E27FC236}">
                <a16:creationId xmlns:a16="http://schemas.microsoft.com/office/drawing/2014/main" id="{EC2DA753-559C-6349-AEC1-37C3F968EC72}"/>
              </a:ext>
            </a:extLst>
          </p:cNvPr>
          <p:cNvGrpSpPr/>
          <p:nvPr userDrawn="1"/>
        </p:nvGrpSpPr>
        <p:grpSpPr>
          <a:xfrm>
            <a:off x="1547946" y="736745"/>
            <a:ext cx="871170" cy="758077"/>
            <a:chOff x="4075906" y="5137696"/>
            <a:chExt cx="1420106" cy="1235751"/>
          </a:xfrm>
        </p:grpSpPr>
        <p:sp>
          <p:nvSpPr>
            <p:cNvPr id="23" name="Round Same Side Corner Rectangle 51">
              <a:extLst>
                <a:ext uri="{FF2B5EF4-FFF2-40B4-BE49-F238E27FC236}">
                  <a16:creationId xmlns:a16="http://schemas.microsoft.com/office/drawing/2014/main" id="{DC314CD7-0766-DD4E-9F53-FDC5882BD31F}"/>
                </a:ext>
              </a:extLst>
            </p:cNvPr>
            <p:cNvSpPr/>
            <p:nvPr/>
          </p:nvSpPr>
          <p:spPr>
            <a:xfrm rot="5400000" flipH="1">
              <a:off x="4674379" y="5298426"/>
              <a:ext cx="223160" cy="142010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565874"/>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4" name="Round Same Side Corner Rectangle 51">
              <a:extLst>
                <a:ext uri="{FF2B5EF4-FFF2-40B4-BE49-F238E27FC236}">
                  <a16:creationId xmlns:a16="http://schemas.microsoft.com/office/drawing/2014/main" id="{9C27ABA0-5B2B-DA4A-9E25-228C599E7B1F}"/>
                </a:ext>
              </a:extLst>
            </p:cNvPr>
            <p:cNvSpPr/>
            <p:nvPr/>
          </p:nvSpPr>
          <p:spPr>
            <a:xfrm rot="16200000" flipH="1">
              <a:off x="4680603" y="5597643"/>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C82FF"/>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5" name="Round Same Side Corner Rectangle 51">
              <a:extLst>
                <a:ext uri="{FF2B5EF4-FFF2-40B4-BE49-F238E27FC236}">
                  <a16:creationId xmlns:a16="http://schemas.microsoft.com/office/drawing/2014/main" id="{66A75AA5-A389-7342-9FE5-FD8EF97F427D}"/>
                </a:ext>
              </a:extLst>
            </p:cNvPr>
            <p:cNvSpPr/>
            <p:nvPr/>
          </p:nvSpPr>
          <p:spPr>
            <a:xfrm rot="16200000" flipH="1">
              <a:off x="4680603" y="5077728"/>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ED0A6"/>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6" name="Round Same Side Corner Rectangle 51">
              <a:extLst>
                <a:ext uri="{FF2B5EF4-FFF2-40B4-BE49-F238E27FC236}">
                  <a16:creationId xmlns:a16="http://schemas.microsoft.com/office/drawing/2014/main" id="{F5E30E97-6132-7E4D-B043-28585C288E76}"/>
                </a:ext>
              </a:extLst>
            </p:cNvPr>
            <p:cNvSpPr/>
            <p:nvPr/>
          </p:nvSpPr>
          <p:spPr>
            <a:xfrm rot="16200000" flipH="1">
              <a:off x="4662514" y="4825671"/>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chemeClr val="accent5">
                  <a:lumMod val="50000"/>
                </a:scheme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7" name="Round Same Side Corner Rectangle 51">
              <a:extLst>
                <a:ext uri="{FF2B5EF4-FFF2-40B4-BE49-F238E27FC236}">
                  <a16:creationId xmlns:a16="http://schemas.microsoft.com/office/drawing/2014/main" id="{D6638D8F-5388-D24E-8E80-CE7B9BF4008A}"/>
                </a:ext>
              </a:extLst>
            </p:cNvPr>
            <p:cNvSpPr/>
            <p:nvPr/>
          </p:nvSpPr>
          <p:spPr>
            <a:xfrm rot="5400000" flipH="1">
              <a:off x="4697692" y="4572604"/>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FF8021"/>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sp>
        <p:nvSpPr>
          <p:cNvPr id="30" name="Title 1"/>
          <p:cNvSpPr>
            <a:spLocks noGrp="1"/>
          </p:cNvSpPr>
          <p:nvPr>
            <p:ph type="title"/>
          </p:nvPr>
        </p:nvSpPr>
        <p:spPr>
          <a:xfrm>
            <a:off x="2419117" y="1352442"/>
            <a:ext cx="8209884" cy="676747"/>
          </a:xfrm>
          <a:prstGeom prst="rect">
            <a:avLst/>
          </a:prstGeom>
        </p:spPr>
        <p:txBody>
          <a:bodyPr/>
          <a:lstStyle>
            <a:lvl1pPr algn="r" rtl="1">
              <a:defRPr>
                <a:latin typeface="Simplified Arabic" panose="02020603050405020304" pitchFamily="18" charset="-78"/>
                <a:cs typeface="Simplified Arabic" panose="02020603050405020304" pitchFamily="18" charset="-78"/>
              </a:defRPr>
            </a:lvl1pPr>
          </a:lstStyle>
          <a:p>
            <a:r>
              <a:rPr lang="en-US" dirty="0"/>
              <a:t>Click to edit Master title style</a:t>
            </a:r>
          </a:p>
        </p:txBody>
      </p:sp>
      <p:sp>
        <p:nvSpPr>
          <p:cNvPr id="32" name="Content Placeholder 2"/>
          <p:cNvSpPr>
            <a:spLocks noGrp="1"/>
          </p:cNvSpPr>
          <p:nvPr>
            <p:ph idx="1"/>
          </p:nvPr>
        </p:nvSpPr>
        <p:spPr>
          <a:xfrm>
            <a:off x="775252" y="1827714"/>
            <a:ext cx="10698011" cy="414939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43"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44"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Tree>
    <p:extLst>
      <p:ext uri="{BB962C8B-B14F-4D97-AF65-F5344CB8AC3E}">
        <p14:creationId xmlns:p14="http://schemas.microsoft.com/office/powerpoint/2010/main" val="7427948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صفحة المعلم">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LB">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LB"/>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092936" y="809954"/>
            <a:ext cx="1690143" cy="527017"/>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LB" sz="3200" b="1" dirty="0">
                <a:solidFill>
                  <a:schemeClr val="bg2">
                    <a:lumMod val="25000"/>
                  </a:schemeClr>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rPr>
              <a:t>صفحة المعلّم</a:t>
            </a:r>
            <a:endParaRPr lang="en-US" sz="3200" b="1" dirty="0">
              <a:solidFill>
                <a:schemeClr val="bg2">
                  <a:lumMod val="25000"/>
                </a:schemeClr>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7" name="Title 1"/>
          <p:cNvSpPr>
            <a:spLocks noGrp="1"/>
          </p:cNvSpPr>
          <p:nvPr>
            <p:ph type="title"/>
          </p:nvPr>
        </p:nvSpPr>
        <p:spPr>
          <a:xfrm>
            <a:off x="2940941" y="115348"/>
            <a:ext cx="8209884" cy="676747"/>
          </a:xfrm>
          <a:prstGeom prst="rect">
            <a:avLst/>
          </a:prstGeom>
        </p:spPr>
        <p:txBody>
          <a:bodyPr/>
          <a:lstStyle>
            <a:lvl1pPr algn="r" rtl="1">
              <a:defRPr/>
            </a:lvl1pPr>
          </a:lstStyle>
          <a:p>
            <a:r>
              <a:rPr lang="en-US" dirty="0"/>
              <a:t>Click to edit Master title style</a:t>
            </a:r>
          </a:p>
        </p:txBody>
      </p:sp>
      <p:sp>
        <p:nvSpPr>
          <p:cNvPr id="19" name="Content Placeholder 2"/>
          <p:cNvSpPr>
            <a:spLocks noGrp="1"/>
          </p:cNvSpPr>
          <p:nvPr>
            <p:ph idx="1"/>
          </p:nvPr>
        </p:nvSpPr>
        <p:spPr>
          <a:xfrm>
            <a:off x="269508" y="1784764"/>
            <a:ext cx="11203756" cy="419234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21"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2"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
        <p:nvSpPr>
          <p:cNvPr id="23" name="Isosceles Triangle 68">
            <a:extLst>
              <a:ext uri="{FF2B5EF4-FFF2-40B4-BE49-F238E27FC236}">
                <a16:creationId xmlns:a16="http://schemas.microsoft.com/office/drawing/2014/main" id="{2840C400-7CDC-354A-ACDA-B9F49717ADC4}"/>
              </a:ext>
            </a:extLst>
          </p:cNvPr>
          <p:cNvSpPr/>
          <p:nvPr userDrawn="1"/>
        </p:nvSpPr>
        <p:spPr>
          <a:xfrm rot="10800000">
            <a:off x="1880326" y="1191850"/>
            <a:ext cx="220703" cy="687310"/>
          </a:xfrm>
          <a:custGeom>
            <a:avLst/>
            <a:gdLst/>
            <a:ahLst/>
            <a:cxnLst/>
            <a:rect l="l" t="t" r="r" b="b"/>
            <a:pathLst>
              <a:path w="1040400" h="3240000">
                <a:moveTo>
                  <a:pt x="41345" y="940666"/>
                </a:moveTo>
                <a:lnTo>
                  <a:pt x="1242" y="653403"/>
                </a:lnTo>
                <a:lnTo>
                  <a:pt x="0" y="653403"/>
                </a:lnTo>
                <a:lnTo>
                  <a:pt x="1057" y="652077"/>
                </a:lnTo>
                <a:lnTo>
                  <a:pt x="447" y="647712"/>
                </a:lnTo>
                <a:lnTo>
                  <a:pt x="4531" y="647712"/>
                </a:lnTo>
                <a:lnTo>
                  <a:pt x="520200" y="0"/>
                </a:lnTo>
                <a:lnTo>
                  <a:pt x="659109" y="174478"/>
                </a:lnTo>
                <a:close/>
                <a:moveTo>
                  <a:pt x="101622" y="1372451"/>
                </a:moveTo>
                <a:lnTo>
                  <a:pt x="61820" y="1087335"/>
                </a:lnTo>
                <a:lnTo>
                  <a:pt x="728036" y="261055"/>
                </a:lnTo>
                <a:lnTo>
                  <a:pt x="870500" y="439998"/>
                </a:lnTo>
                <a:lnTo>
                  <a:pt x="860164" y="431664"/>
                </a:lnTo>
                <a:close/>
                <a:moveTo>
                  <a:pt x="161365" y="1800403"/>
                </a:moveTo>
                <a:lnTo>
                  <a:pt x="122098" y="1519120"/>
                </a:lnTo>
                <a:lnTo>
                  <a:pt x="930953" y="515931"/>
                </a:lnTo>
                <a:lnTo>
                  <a:pt x="1035869" y="647712"/>
                </a:lnTo>
                <a:lnTo>
                  <a:pt x="1039954" y="647712"/>
                </a:lnTo>
                <a:lnTo>
                  <a:pt x="1039345" y="652078"/>
                </a:lnTo>
                <a:lnTo>
                  <a:pt x="1040400" y="653403"/>
                </a:lnTo>
                <a:lnTo>
                  <a:pt x="1039160" y="653403"/>
                </a:lnTo>
                <a:lnTo>
                  <a:pt x="1029316" y="723920"/>
                </a:lnTo>
                <a:close/>
                <a:moveTo>
                  <a:pt x="217894" y="2205330"/>
                </a:moveTo>
                <a:lnTo>
                  <a:pt x="181840" y="1947070"/>
                </a:lnTo>
                <a:lnTo>
                  <a:pt x="1000266" y="932012"/>
                </a:lnTo>
                <a:lnTo>
                  <a:pt x="949113" y="1298429"/>
                </a:lnTo>
                <a:close/>
                <a:moveTo>
                  <a:pt x="330192" y="2564220"/>
                </a:moveTo>
                <a:lnTo>
                  <a:pt x="267995" y="2564220"/>
                </a:lnTo>
                <a:lnTo>
                  <a:pt x="237100" y="2342912"/>
                </a:lnTo>
                <a:lnTo>
                  <a:pt x="242309" y="2347112"/>
                </a:lnTo>
                <a:lnTo>
                  <a:pt x="920063" y="1506522"/>
                </a:lnTo>
                <a:lnTo>
                  <a:pt x="865005" y="1900914"/>
                </a:lnTo>
                <a:close/>
                <a:moveTo>
                  <a:pt x="772406" y="2564220"/>
                </a:moveTo>
                <a:lnTo>
                  <a:pt x="468924" y="2564220"/>
                </a:lnTo>
                <a:lnTo>
                  <a:pt x="835955" y="2109008"/>
                </a:lnTo>
                <a:close/>
                <a:moveTo>
                  <a:pt x="892044" y="3240000"/>
                </a:moveTo>
                <a:lnTo>
                  <a:pt x="148356" y="3240000"/>
                </a:lnTo>
                <a:lnTo>
                  <a:pt x="276144" y="2663936"/>
                </a:lnTo>
                <a:lnTo>
                  <a:pt x="764256" y="2663936"/>
                </a:lnTo>
                <a:close/>
              </a:path>
            </a:pathLst>
          </a:custGeom>
          <a:solidFill>
            <a:srgbClr val="1ED0A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4" name="Isosceles Triangle 13">
            <a:extLst>
              <a:ext uri="{FF2B5EF4-FFF2-40B4-BE49-F238E27FC236}">
                <a16:creationId xmlns:a16="http://schemas.microsoft.com/office/drawing/2014/main" id="{2431A132-B47A-5D43-AD59-21D2819093C2}"/>
              </a:ext>
            </a:extLst>
          </p:cNvPr>
          <p:cNvSpPr/>
          <p:nvPr userDrawn="1"/>
        </p:nvSpPr>
        <p:spPr>
          <a:xfrm rot="10800000">
            <a:off x="831068" y="112474"/>
            <a:ext cx="261869" cy="532080"/>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rgbClr val="00BDFB"/>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5" name="Frame 17">
            <a:extLst>
              <a:ext uri="{FF2B5EF4-FFF2-40B4-BE49-F238E27FC236}">
                <a16:creationId xmlns:a16="http://schemas.microsoft.com/office/drawing/2014/main" id="{998AD26E-F8F8-D948-A213-73158BB11FD8}"/>
              </a:ext>
            </a:extLst>
          </p:cNvPr>
          <p:cNvSpPr/>
          <p:nvPr userDrawn="1"/>
        </p:nvSpPr>
        <p:spPr>
          <a:xfrm>
            <a:off x="136532" y="155252"/>
            <a:ext cx="448504" cy="348167"/>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rgbClr val="1ED0A6"/>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cs typeface="+mn-cs"/>
            </a:endParaRPr>
          </a:p>
        </p:txBody>
      </p:sp>
    </p:spTree>
    <p:extLst>
      <p:ext uri="{BB962C8B-B14F-4D97-AF65-F5344CB8AC3E}">
        <p14:creationId xmlns:p14="http://schemas.microsoft.com/office/powerpoint/2010/main" val="3169521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صفحة فريق العمل">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LB">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LB"/>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322354" y="147176"/>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فريق العمل</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userDrawn="1"/>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8" name="Google Shape;374;p18">
            <a:extLst>
              <a:ext uri="{FF2B5EF4-FFF2-40B4-BE49-F238E27FC236}">
                <a16:creationId xmlns:a16="http://schemas.microsoft.com/office/drawing/2014/main" id="{C8EE9A64-8CE2-8E4E-9D63-922C2724D86C}"/>
              </a:ext>
            </a:extLst>
          </p:cNvPr>
          <p:cNvSpPr/>
          <p:nvPr userDrawn="1"/>
        </p:nvSpPr>
        <p:spPr>
          <a:xfrm>
            <a:off x="1476704" y="772427"/>
            <a:ext cx="1062037" cy="554037"/>
          </a:xfrm>
          <a:custGeom>
            <a:avLst/>
            <a:gdLst/>
            <a:ahLst/>
            <a:cxnLst/>
            <a:rect l="l" t="t" r="r" b="b"/>
            <a:pathLst>
              <a:path w="271" h="141" extrusionOk="0">
                <a:moveTo>
                  <a:pt x="196" y="133"/>
                </a:moveTo>
                <a:cubicBezTo>
                  <a:pt x="192" y="135"/>
                  <a:pt x="188" y="136"/>
                  <a:pt x="184" y="137"/>
                </a:cubicBezTo>
                <a:cubicBezTo>
                  <a:pt x="170" y="140"/>
                  <a:pt x="156" y="141"/>
                  <a:pt x="139" y="141"/>
                </a:cubicBezTo>
                <a:cubicBezTo>
                  <a:pt x="122" y="141"/>
                  <a:pt x="108" y="140"/>
                  <a:pt x="95" y="137"/>
                </a:cubicBezTo>
                <a:cubicBezTo>
                  <a:pt x="90" y="136"/>
                  <a:pt x="86" y="135"/>
                  <a:pt x="82" y="133"/>
                </a:cubicBezTo>
                <a:cubicBezTo>
                  <a:pt x="71" y="127"/>
                  <a:pt x="71" y="118"/>
                  <a:pt x="77" y="111"/>
                </a:cubicBezTo>
                <a:cubicBezTo>
                  <a:pt x="84" y="104"/>
                  <a:pt x="93" y="99"/>
                  <a:pt x="102" y="95"/>
                </a:cubicBezTo>
                <a:cubicBezTo>
                  <a:pt x="106" y="93"/>
                  <a:pt x="111" y="91"/>
                  <a:pt x="115" y="90"/>
                </a:cubicBezTo>
                <a:cubicBezTo>
                  <a:pt x="123" y="86"/>
                  <a:pt x="125" y="79"/>
                  <a:pt x="119" y="73"/>
                </a:cubicBezTo>
                <a:cubicBezTo>
                  <a:pt x="107" y="61"/>
                  <a:pt x="103" y="46"/>
                  <a:pt x="103" y="31"/>
                </a:cubicBezTo>
                <a:cubicBezTo>
                  <a:pt x="104" y="14"/>
                  <a:pt x="114" y="5"/>
                  <a:pt x="129" y="1"/>
                </a:cubicBezTo>
                <a:cubicBezTo>
                  <a:pt x="133" y="0"/>
                  <a:pt x="136" y="0"/>
                  <a:pt x="139" y="0"/>
                </a:cubicBezTo>
                <a:cubicBezTo>
                  <a:pt x="142" y="0"/>
                  <a:pt x="146" y="0"/>
                  <a:pt x="149" y="1"/>
                </a:cubicBezTo>
                <a:cubicBezTo>
                  <a:pt x="164" y="5"/>
                  <a:pt x="174" y="14"/>
                  <a:pt x="175" y="31"/>
                </a:cubicBezTo>
                <a:cubicBezTo>
                  <a:pt x="175" y="46"/>
                  <a:pt x="171" y="61"/>
                  <a:pt x="159" y="73"/>
                </a:cubicBezTo>
                <a:cubicBezTo>
                  <a:pt x="153" y="78"/>
                  <a:pt x="156" y="86"/>
                  <a:pt x="163" y="90"/>
                </a:cubicBezTo>
                <a:cubicBezTo>
                  <a:pt x="168" y="91"/>
                  <a:pt x="172" y="93"/>
                  <a:pt x="176" y="95"/>
                </a:cubicBezTo>
                <a:cubicBezTo>
                  <a:pt x="185" y="99"/>
                  <a:pt x="194" y="104"/>
                  <a:pt x="201" y="111"/>
                </a:cubicBezTo>
                <a:cubicBezTo>
                  <a:pt x="206" y="116"/>
                  <a:pt x="208" y="127"/>
                  <a:pt x="196" y="133"/>
                </a:cubicBezTo>
                <a:close/>
                <a:moveTo>
                  <a:pt x="267" y="120"/>
                </a:moveTo>
                <a:cubicBezTo>
                  <a:pt x="262" y="115"/>
                  <a:pt x="256" y="112"/>
                  <a:pt x="249" y="109"/>
                </a:cubicBezTo>
                <a:cubicBezTo>
                  <a:pt x="247" y="107"/>
                  <a:pt x="244" y="106"/>
                  <a:pt x="241" y="105"/>
                </a:cubicBezTo>
                <a:cubicBezTo>
                  <a:pt x="235" y="103"/>
                  <a:pt x="234" y="97"/>
                  <a:pt x="238" y="93"/>
                </a:cubicBezTo>
                <a:cubicBezTo>
                  <a:pt x="246" y="85"/>
                  <a:pt x="249" y="75"/>
                  <a:pt x="249" y="64"/>
                </a:cubicBezTo>
                <a:cubicBezTo>
                  <a:pt x="248" y="52"/>
                  <a:pt x="241" y="46"/>
                  <a:pt x="231" y="44"/>
                </a:cubicBezTo>
                <a:cubicBezTo>
                  <a:pt x="228" y="43"/>
                  <a:pt x="226" y="43"/>
                  <a:pt x="224" y="43"/>
                </a:cubicBezTo>
                <a:cubicBezTo>
                  <a:pt x="222" y="43"/>
                  <a:pt x="219" y="43"/>
                  <a:pt x="217" y="44"/>
                </a:cubicBezTo>
                <a:cubicBezTo>
                  <a:pt x="206" y="46"/>
                  <a:pt x="199" y="52"/>
                  <a:pt x="199" y="64"/>
                </a:cubicBezTo>
                <a:cubicBezTo>
                  <a:pt x="199" y="75"/>
                  <a:pt x="202" y="85"/>
                  <a:pt x="210" y="93"/>
                </a:cubicBezTo>
                <a:cubicBezTo>
                  <a:pt x="214" y="98"/>
                  <a:pt x="212" y="103"/>
                  <a:pt x="207" y="105"/>
                </a:cubicBezTo>
                <a:cubicBezTo>
                  <a:pt x="207" y="105"/>
                  <a:pt x="206" y="105"/>
                  <a:pt x="206" y="105"/>
                </a:cubicBezTo>
                <a:cubicBezTo>
                  <a:pt x="207" y="106"/>
                  <a:pt x="208" y="107"/>
                  <a:pt x="209" y="108"/>
                </a:cubicBezTo>
                <a:cubicBezTo>
                  <a:pt x="213" y="112"/>
                  <a:pt x="214" y="118"/>
                  <a:pt x="213" y="123"/>
                </a:cubicBezTo>
                <a:cubicBezTo>
                  <a:pt x="212" y="129"/>
                  <a:pt x="208" y="134"/>
                  <a:pt x="202" y="137"/>
                </a:cubicBezTo>
                <a:cubicBezTo>
                  <a:pt x="201" y="138"/>
                  <a:pt x="199" y="138"/>
                  <a:pt x="197" y="139"/>
                </a:cubicBezTo>
                <a:cubicBezTo>
                  <a:pt x="205" y="140"/>
                  <a:pt x="214" y="141"/>
                  <a:pt x="224" y="141"/>
                </a:cubicBezTo>
                <a:cubicBezTo>
                  <a:pt x="236" y="141"/>
                  <a:pt x="245" y="140"/>
                  <a:pt x="255" y="138"/>
                </a:cubicBezTo>
                <a:cubicBezTo>
                  <a:pt x="258" y="137"/>
                  <a:pt x="261" y="136"/>
                  <a:pt x="263" y="135"/>
                </a:cubicBezTo>
                <a:cubicBezTo>
                  <a:pt x="271" y="131"/>
                  <a:pt x="270" y="123"/>
                  <a:pt x="267" y="120"/>
                </a:cubicBezTo>
                <a:close/>
                <a:moveTo>
                  <a:pt x="64" y="123"/>
                </a:moveTo>
                <a:cubicBezTo>
                  <a:pt x="63" y="118"/>
                  <a:pt x="65" y="112"/>
                  <a:pt x="70" y="108"/>
                </a:cubicBezTo>
                <a:cubicBezTo>
                  <a:pt x="71" y="106"/>
                  <a:pt x="73" y="104"/>
                  <a:pt x="75" y="103"/>
                </a:cubicBezTo>
                <a:cubicBezTo>
                  <a:pt x="74" y="102"/>
                  <a:pt x="73" y="102"/>
                  <a:pt x="72" y="101"/>
                </a:cubicBezTo>
                <a:cubicBezTo>
                  <a:pt x="66" y="99"/>
                  <a:pt x="64" y="93"/>
                  <a:pt x="68" y="88"/>
                </a:cubicBezTo>
                <a:cubicBezTo>
                  <a:pt x="78" y="79"/>
                  <a:pt x="81" y="68"/>
                  <a:pt x="80" y="56"/>
                </a:cubicBezTo>
                <a:cubicBezTo>
                  <a:pt x="80" y="43"/>
                  <a:pt x="72" y="36"/>
                  <a:pt x="60" y="33"/>
                </a:cubicBezTo>
                <a:cubicBezTo>
                  <a:pt x="58" y="33"/>
                  <a:pt x="55" y="32"/>
                  <a:pt x="53" y="32"/>
                </a:cubicBezTo>
                <a:cubicBezTo>
                  <a:pt x="51" y="32"/>
                  <a:pt x="48" y="33"/>
                  <a:pt x="45" y="33"/>
                </a:cubicBezTo>
                <a:cubicBezTo>
                  <a:pt x="34" y="36"/>
                  <a:pt x="26" y="43"/>
                  <a:pt x="25" y="56"/>
                </a:cubicBezTo>
                <a:cubicBezTo>
                  <a:pt x="25" y="68"/>
                  <a:pt x="28" y="79"/>
                  <a:pt x="38" y="88"/>
                </a:cubicBezTo>
                <a:cubicBezTo>
                  <a:pt x="42" y="93"/>
                  <a:pt x="40" y="99"/>
                  <a:pt x="34" y="101"/>
                </a:cubicBezTo>
                <a:cubicBezTo>
                  <a:pt x="31" y="103"/>
                  <a:pt x="28" y="104"/>
                  <a:pt x="25" y="105"/>
                </a:cubicBezTo>
                <a:cubicBezTo>
                  <a:pt x="17" y="109"/>
                  <a:pt x="11" y="112"/>
                  <a:pt x="5" y="118"/>
                </a:cubicBezTo>
                <a:cubicBezTo>
                  <a:pt x="0" y="123"/>
                  <a:pt x="0" y="130"/>
                  <a:pt x="9" y="135"/>
                </a:cubicBezTo>
                <a:cubicBezTo>
                  <a:pt x="12" y="136"/>
                  <a:pt x="15" y="137"/>
                  <a:pt x="19" y="138"/>
                </a:cubicBezTo>
                <a:cubicBezTo>
                  <a:pt x="29" y="140"/>
                  <a:pt x="40" y="141"/>
                  <a:pt x="53" y="141"/>
                </a:cubicBezTo>
                <a:cubicBezTo>
                  <a:pt x="64" y="141"/>
                  <a:pt x="72" y="140"/>
                  <a:pt x="81" y="139"/>
                </a:cubicBezTo>
                <a:cubicBezTo>
                  <a:pt x="79" y="138"/>
                  <a:pt x="78" y="138"/>
                  <a:pt x="76" y="137"/>
                </a:cubicBezTo>
                <a:cubicBezTo>
                  <a:pt x="69" y="134"/>
                  <a:pt x="65" y="129"/>
                  <a:pt x="64" y="123"/>
                </a:cubicBezTo>
                <a:close/>
              </a:path>
            </a:pathLst>
          </a:custGeom>
          <a:solidFill>
            <a:schemeClr val="bg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chemeClr val="bg1"/>
              </a:solidFill>
              <a:effectLst/>
              <a:uLnTx/>
              <a:uFillTx/>
              <a:latin typeface="Calibri"/>
              <a:ea typeface="Calibri"/>
              <a:cs typeface="Calibri"/>
              <a:sym typeface="Calibri"/>
            </a:endParaRPr>
          </a:p>
        </p:txBody>
      </p:sp>
      <p:sp>
        <p:nvSpPr>
          <p:cNvPr id="17" name="Title 1"/>
          <p:cNvSpPr>
            <a:spLocks noGrp="1"/>
          </p:cNvSpPr>
          <p:nvPr>
            <p:ph type="title"/>
          </p:nvPr>
        </p:nvSpPr>
        <p:spPr>
          <a:xfrm>
            <a:off x="2635864" y="1596537"/>
            <a:ext cx="8209884" cy="676747"/>
          </a:xfrm>
          <a:prstGeom prst="rect">
            <a:avLst/>
          </a:prstGeom>
        </p:spPr>
        <p:txBody>
          <a:bodyPr/>
          <a:lstStyle>
            <a:lvl1pPr algn="r" rtl="1">
              <a:defRPr/>
            </a:lvl1pPr>
          </a:lstStyle>
          <a:p>
            <a:r>
              <a:rPr lang="en-US" dirty="0"/>
              <a:t>Click to edit Master title style</a:t>
            </a:r>
          </a:p>
        </p:txBody>
      </p:sp>
      <p:sp>
        <p:nvSpPr>
          <p:cNvPr id="19" name="Content Placeholder 2"/>
          <p:cNvSpPr>
            <a:spLocks noGrp="1"/>
          </p:cNvSpPr>
          <p:nvPr>
            <p:ph idx="1"/>
          </p:nvPr>
        </p:nvSpPr>
        <p:spPr>
          <a:xfrm>
            <a:off x="269508" y="1784764"/>
            <a:ext cx="11203756" cy="419234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21"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2"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Tree>
    <p:extLst>
      <p:ext uri="{BB962C8B-B14F-4D97-AF65-F5344CB8AC3E}">
        <p14:creationId xmlns:p14="http://schemas.microsoft.com/office/powerpoint/2010/main" val="72273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4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صفحة مقدمة الدرس">
    <p:spTree>
      <p:nvGrpSpPr>
        <p:cNvPr id="1" name=""/>
        <p:cNvGrpSpPr/>
        <p:nvPr/>
      </p:nvGrpSpPr>
      <p:grpSpPr>
        <a:xfrm>
          <a:off x="0" y="0"/>
          <a:ext cx="0" cy="0"/>
          <a:chOff x="0" y="0"/>
          <a:chExt cx="0" cy="0"/>
        </a:xfrm>
      </p:grpSpPr>
      <p:sp>
        <p:nvSpPr>
          <p:cNvPr id="6" name="직사각형 6">
            <a:extLst>
              <a:ext uri="{FF2B5EF4-FFF2-40B4-BE49-F238E27FC236}">
                <a16:creationId xmlns:a16="http://schemas.microsoft.com/office/drawing/2014/main" id="{8FC95365-82CD-E24F-85D4-0BE4BC81D7B7}"/>
              </a:ext>
            </a:extLst>
          </p:cNvPr>
          <p:cNvSpPr/>
          <p:nvPr userDrawn="1"/>
        </p:nvSpPr>
        <p:spPr>
          <a:xfrm>
            <a:off x="5645921" y="1000014"/>
            <a:ext cx="6546079" cy="513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0" eaLnBrk="1" latinLnBrk="0" hangingPunct="1"/>
            <a:endParaRPr lang="ko-KR" altLang="en-US"/>
          </a:p>
        </p:txBody>
      </p:sp>
      <p:sp>
        <p:nvSpPr>
          <p:cNvPr id="14" name="그림 개체 틀 2">
            <a:extLst>
              <a:ext uri="{FF2B5EF4-FFF2-40B4-BE49-F238E27FC236}">
                <a16:creationId xmlns:a16="http://schemas.microsoft.com/office/drawing/2014/main" id="{545BA027-90AB-E146-8E4B-80C24C24C0AC}"/>
              </a:ext>
            </a:extLst>
          </p:cNvPr>
          <p:cNvSpPr>
            <a:spLocks noGrp="1"/>
          </p:cNvSpPr>
          <p:nvPr>
            <p:ph type="pic" sz="quarter" idx="65" hasCustomPrompt="1"/>
          </p:nvPr>
        </p:nvSpPr>
        <p:spPr>
          <a:xfrm>
            <a:off x="0" y="2854285"/>
            <a:ext cx="6096000" cy="27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3587213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١">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46BD93E6-99D4-2940-9CA8-583B4268603F}"/>
              </a:ext>
            </a:extLst>
          </p:cNvPr>
          <p:cNvSpPr>
            <a:spLocks noChangeArrowheads="1"/>
          </p:cNvSpPr>
          <p:nvPr userDrawn="1"/>
        </p:nvSpPr>
        <p:spPr bwMode="auto">
          <a:xfrm>
            <a:off x="530225" y="1487488"/>
            <a:ext cx="1587500"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8" name="Rectangle 6">
            <a:extLst>
              <a:ext uri="{FF2B5EF4-FFF2-40B4-BE49-F238E27FC236}">
                <a16:creationId xmlns:a16="http://schemas.microsoft.com/office/drawing/2014/main" id="{DF584D97-CAC4-114A-A91D-8C2D6151CD52}"/>
              </a:ext>
            </a:extLst>
          </p:cNvPr>
          <p:cNvSpPr>
            <a:spLocks noChangeArrowheads="1"/>
          </p:cNvSpPr>
          <p:nvPr userDrawn="1"/>
        </p:nvSpPr>
        <p:spPr bwMode="auto">
          <a:xfrm>
            <a:off x="2117725" y="1487488"/>
            <a:ext cx="1589088"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 name="Rectangle 7">
            <a:extLst>
              <a:ext uri="{FF2B5EF4-FFF2-40B4-BE49-F238E27FC236}">
                <a16:creationId xmlns:a16="http://schemas.microsoft.com/office/drawing/2014/main" id="{0DB8AE25-93C1-914F-962A-3096199EB8E8}"/>
              </a:ext>
            </a:extLst>
          </p:cNvPr>
          <p:cNvSpPr>
            <a:spLocks noChangeArrowheads="1"/>
          </p:cNvSpPr>
          <p:nvPr userDrawn="1"/>
        </p:nvSpPr>
        <p:spPr bwMode="auto">
          <a:xfrm>
            <a:off x="3706813" y="1487488"/>
            <a:ext cx="1589087"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0" name="Rectangle 8">
            <a:extLst>
              <a:ext uri="{FF2B5EF4-FFF2-40B4-BE49-F238E27FC236}">
                <a16:creationId xmlns:a16="http://schemas.microsoft.com/office/drawing/2014/main" id="{29687454-B0D9-8541-9E1F-C91D6424791C}"/>
              </a:ext>
            </a:extLst>
          </p:cNvPr>
          <p:cNvSpPr>
            <a:spLocks noChangeArrowheads="1"/>
          </p:cNvSpPr>
          <p:nvPr userDrawn="1"/>
        </p:nvSpPr>
        <p:spPr bwMode="auto">
          <a:xfrm>
            <a:off x="5295900" y="1487488"/>
            <a:ext cx="1597025"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 name="Rectangle 9">
            <a:extLst>
              <a:ext uri="{FF2B5EF4-FFF2-40B4-BE49-F238E27FC236}">
                <a16:creationId xmlns:a16="http://schemas.microsoft.com/office/drawing/2014/main" id="{FD1130C0-B150-3945-A6BF-F3A65E1BC01D}"/>
              </a:ext>
            </a:extLst>
          </p:cNvPr>
          <p:cNvSpPr>
            <a:spLocks noChangeArrowheads="1"/>
          </p:cNvSpPr>
          <p:nvPr userDrawn="1"/>
        </p:nvSpPr>
        <p:spPr bwMode="auto">
          <a:xfrm>
            <a:off x="6892925" y="1487488"/>
            <a:ext cx="1589088"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Rectangle 10">
            <a:extLst>
              <a:ext uri="{FF2B5EF4-FFF2-40B4-BE49-F238E27FC236}">
                <a16:creationId xmlns:a16="http://schemas.microsoft.com/office/drawing/2014/main" id="{8E29CD0B-A23E-0C47-9091-C29D00F3A98A}"/>
              </a:ext>
            </a:extLst>
          </p:cNvPr>
          <p:cNvSpPr>
            <a:spLocks noChangeArrowheads="1"/>
          </p:cNvSpPr>
          <p:nvPr userDrawn="1"/>
        </p:nvSpPr>
        <p:spPr bwMode="auto">
          <a:xfrm>
            <a:off x="8482013" y="1487488"/>
            <a:ext cx="1589087"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13" name="Rectangle 11">
            <a:extLst>
              <a:ext uri="{FF2B5EF4-FFF2-40B4-BE49-F238E27FC236}">
                <a16:creationId xmlns:a16="http://schemas.microsoft.com/office/drawing/2014/main" id="{47AA004D-5B6C-C044-986A-11836F5508D5}"/>
              </a:ext>
            </a:extLst>
          </p:cNvPr>
          <p:cNvSpPr>
            <a:spLocks noChangeArrowheads="1"/>
          </p:cNvSpPr>
          <p:nvPr userDrawn="1"/>
        </p:nvSpPr>
        <p:spPr bwMode="auto">
          <a:xfrm>
            <a:off x="10071100" y="1487488"/>
            <a:ext cx="1587500" cy="849312"/>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 name="Rectangle 12">
            <a:extLst>
              <a:ext uri="{FF2B5EF4-FFF2-40B4-BE49-F238E27FC236}">
                <a16:creationId xmlns:a16="http://schemas.microsoft.com/office/drawing/2014/main" id="{FFB7D4D5-EBC0-DB43-A25B-15C35D00C76E}"/>
              </a:ext>
            </a:extLst>
          </p:cNvPr>
          <p:cNvSpPr>
            <a:spLocks noChangeArrowheads="1"/>
          </p:cNvSpPr>
          <p:nvPr userDrawn="1"/>
        </p:nvSpPr>
        <p:spPr bwMode="auto">
          <a:xfrm>
            <a:off x="530225" y="2336800"/>
            <a:ext cx="1587500"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 name="Rectangle 13">
            <a:extLst>
              <a:ext uri="{FF2B5EF4-FFF2-40B4-BE49-F238E27FC236}">
                <a16:creationId xmlns:a16="http://schemas.microsoft.com/office/drawing/2014/main" id="{786E57B8-9987-E542-B115-3A77EB6C5D79}"/>
              </a:ext>
            </a:extLst>
          </p:cNvPr>
          <p:cNvSpPr>
            <a:spLocks noChangeArrowheads="1"/>
          </p:cNvSpPr>
          <p:nvPr userDrawn="1"/>
        </p:nvSpPr>
        <p:spPr bwMode="auto">
          <a:xfrm>
            <a:off x="2117725" y="2336800"/>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 name="Rectangle 14">
            <a:extLst>
              <a:ext uri="{FF2B5EF4-FFF2-40B4-BE49-F238E27FC236}">
                <a16:creationId xmlns:a16="http://schemas.microsoft.com/office/drawing/2014/main" id="{E73A66EA-9CBD-5543-8F49-EA8C40270200}"/>
              </a:ext>
            </a:extLst>
          </p:cNvPr>
          <p:cNvSpPr>
            <a:spLocks noChangeArrowheads="1"/>
          </p:cNvSpPr>
          <p:nvPr userDrawn="1"/>
        </p:nvSpPr>
        <p:spPr bwMode="auto">
          <a:xfrm>
            <a:off x="3706813" y="2336800"/>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7" name="Rectangle 15">
            <a:extLst>
              <a:ext uri="{FF2B5EF4-FFF2-40B4-BE49-F238E27FC236}">
                <a16:creationId xmlns:a16="http://schemas.microsoft.com/office/drawing/2014/main" id="{F68407AA-7062-5A44-8D5A-0876DAC524D0}"/>
              </a:ext>
            </a:extLst>
          </p:cNvPr>
          <p:cNvSpPr>
            <a:spLocks noChangeArrowheads="1"/>
          </p:cNvSpPr>
          <p:nvPr userDrawn="1"/>
        </p:nvSpPr>
        <p:spPr bwMode="auto">
          <a:xfrm>
            <a:off x="5295900" y="2336800"/>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 name="Rectangle 16">
            <a:extLst>
              <a:ext uri="{FF2B5EF4-FFF2-40B4-BE49-F238E27FC236}">
                <a16:creationId xmlns:a16="http://schemas.microsoft.com/office/drawing/2014/main" id="{6C024FA5-ABFD-7747-9406-02FF24236CEB}"/>
              </a:ext>
            </a:extLst>
          </p:cNvPr>
          <p:cNvSpPr>
            <a:spLocks noChangeArrowheads="1"/>
          </p:cNvSpPr>
          <p:nvPr userDrawn="1"/>
        </p:nvSpPr>
        <p:spPr bwMode="auto">
          <a:xfrm>
            <a:off x="6892925" y="2336800"/>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9" name="Rectangle 17">
            <a:extLst>
              <a:ext uri="{FF2B5EF4-FFF2-40B4-BE49-F238E27FC236}">
                <a16:creationId xmlns:a16="http://schemas.microsoft.com/office/drawing/2014/main" id="{21063A47-6C4F-0C4D-A2CF-77A53C86A781}"/>
              </a:ext>
            </a:extLst>
          </p:cNvPr>
          <p:cNvSpPr>
            <a:spLocks noChangeArrowheads="1"/>
          </p:cNvSpPr>
          <p:nvPr userDrawn="1"/>
        </p:nvSpPr>
        <p:spPr bwMode="auto">
          <a:xfrm>
            <a:off x="8482013" y="2336800"/>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20" name="Rectangle 18">
            <a:extLst>
              <a:ext uri="{FF2B5EF4-FFF2-40B4-BE49-F238E27FC236}">
                <a16:creationId xmlns:a16="http://schemas.microsoft.com/office/drawing/2014/main" id="{C6320E64-DADB-2948-8CC5-71BFF75F21A2}"/>
              </a:ext>
            </a:extLst>
          </p:cNvPr>
          <p:cNvSpPr>
            <a:spLocks noChangeArrowheads="1"/>
          </p:cNvSpPr>
          <p:nvPr userDrawn="1"/>
        </p:nvSpPr>
        <p:spPr bwMode="auto">
          <a:xfrm>
            <a:off x="10071100" y="2336800"/>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1" name="Rectangle 19">
            <a:extLst>
              <a:ext uri="{FF2B5EF4-FFF2-40B4-BE49-F238E27FC236}">
                <a16:creationId xmlns:a16="http://schemas.microsoft.com/office/drawing/2014/main" id="{18078330-FBF3-6A43-8717-0CF88A6252FE}"/>
              </a:ext>
            </a:extLst>
          </p:cNvPr>
          <p:cNvSpPr>
            <a:spLocks noChangeArrowheads="1"/>
          </p:cNvSpPr>
          <p:nvPr userDrawn="1"/>
        </p:nvSpPr>
        <p:spPr bwMode="auto">
          <a:xfrm>
            <a:off x="530225" y="3184525"/>
            <a:ext cx="1587500"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Rectangle 20">
            <a:extLst>
              <a:ext uri="{FF2B5EF4-FFF2-40B4-BE49-F238E27FC236}">
                <a16:creationId xmlns:a16="http://schemas.microsoft.com/office/drawing/2014/main" id="{08AD1EBD-D564-6C46-B094-147089F4103E}"/>
              </a:ext>
            </a:extLst>
          </p:cNvPr>
          <p:cNvSpPr>
            <a:spLocks noChangeArrowheads="1"/>
          </p:cNvSpPr>
          <p:nvPr userDrawn="1"/>
        </p:nvSpPr>
        <p:spPr bwMode="auto">
          <a:xfrm>
            <a:off x="2117725" y="3184525"/>
            <a:ext cx="1589088"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3" name="Rectangle 21">
            <a:extLst>
              <a:ext uri="{FF2B5EF4-FFF2-40B4-BE49-F238E27FC236}">
                <a16:creationId xmlns:a16="http://schemas.microsoft.com/office/drawing/2014/main" id="{37DC27AC-574F-6B4B-A3AF-04FB2A5393CD}"/>
              </a:ext>
            </a:extLst>
          </p:cNvPr>
          <p:cNvSpPr>
            <a:spLocks noChangeArrowheads="1"/>
          </p:cNvSpPr>
          <p:nvPr userDrawn="1"/>
        </p:nvSpPr>
        <p:spPr bwMode="auto">
          <a:xfrm>
            <a:off x="3706813" y="3184525"/>
            <a:ext cx="1589087"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 name="Rectangle 22">
            <a:extLst>
              <a:ext uri="{FF2B5EF4-FFF2-40B4-BE49-F238E27FC236}">
                <a16:creationId xmlns:a16="http://schemas.microsoft.com/office/drawing/2014/main" id="{7462B692-165A-2945-AD9F-5B459B0E74B0}"/>
              </a:ext>
            </a:extLst>
          </p:cNvPr>
          <p:cNvSpPr>
            <a:spLocks noChangeArrowheads="1"/>
          </p:cNvSpPr>
          <p:nvPr userDrawn="1"/>
        </p:nvSpPr>
        <p:spPr bwMode="auto">
          <a:xfrm>
            <a:off x="5295900" y="3184525"/>
            <a:ext cx="1597025" cy="838200"/>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25" name="Rectangle 23">
            <a:extLst>
              <a:ext uri="{FF2B5EF4-FFF2-40B4-BE49-F238E27FC236}">
                <a16:creationId xmlns:a16="http://schemas.microsoft.com/office/drawing/2014/main" id="{ABC2DE60-5AE2-D74A-8FD0-D8C2E387FF8D}"/>
              </a:ext>
            </a:extLst>
          </p:cNvPr>
          <p:cNvSpPr>
            <a:spLocks noChangeArrowheads="1"/>
          </p:cNvSpPr>
          <p:nvPr userDrawn="1"/>
        </p:nvSpPr>
        <p:spPr bwMode="auto">
          <a:xfrm>
            <a:off x="6892925" y="3184525"/>
            <a:ext cx="1589088"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 name="Rectangle 24">
            <a:extLst>
              <a:ext uri="{FF2B5EF4-FFF2-40B4-BE49-F238E27FC236}">
                <a16:creationId xmlns:a16="http://schemas.microsoft.com/office/drawing/2014/main" id="{B5643668-5311-B04F-A2B7-269F10D55205}"/>
              </a:ext>
            </a:extLst>
          </p:cNvPr>
          <p:cNvSpPr>
            <a:spLocks noChangeArrowheads="1"/>
          </p:cNvSpPr>
          <p:nvPr userDrawn="1"/>
        </p:nvSpPr>
        <p:spPr bwMode="auto">
          <a:xfrm>
            <a:off x="8482013" y="3184525"/>
            <a:ext cx="1589087"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27" name="Rectangle 25">
            <a:extLst>
              <a:ext uri="{FF2B5EF4-FFF2-40B4-BE49-F238E27FC236}">
                <a16:creationId xmlns:a16="http://schemas.microsoft.com/office/drawing/2014/main" id="{5181F65D-D2CA-204D-8B2D-7FC52A6BC153}"/>
              </a:ext>
            </a:extLst>
          </p:cNvPr>
          <p:cNvSpPr>
            <a:spLocks noChangeArrowheads="1"/>
          </p:cNvSpPr>
          <p:nvPr userDrawn="1"/>
        </p:nvSpPr>
        <p:spPr bwMode="auto">
          <a:xfrm>
            <a:off x="10071100" y="3184525"/>
            <a:ext cx="1587500" cy="838200"/>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8" name="Rectangle 26">
            <a:extLst>
              <a:ext uri="{FF2B5EF4-FFF2-40B4-BE49-F238E27FC236}">
                <a16:creationId xmlns:a16="http://schemas.microsoft.com/office/drawing/2014/main" id="{005C91BD-38A3-0C44-813F-5C985EB7CC77}"/>
              </a:ext>
            </a:extLst>
          </p:cNvPr>
          <p:cNvSpPr>
            <a:spLocks noChangeArrowheads="1"/>
          </p:cNvSpPr>
          <p:nvPr userDrawn="1"/>
        </p:nvSpPr>
        <p:spPr bwMode="auto">
          <a:xfrm>
            <a:off x="530225" y="4022725"/>
            <a:ext cx="1587500"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9" name="Rectangle 27">
            <a:extLst>
              <a:ext uri="{FF2B5EF4-FFF2-40B4-BE49-F238E27FC236}">
                <a16:creationId xmlns:a16="http://schemas.microsoft.com/office/drawing/2014/main" id="{2FFA3763-EA95-3F43-9ED7-9A14FD11C6CB}"/>
              </a:ext>
            </a:extLst>
          </p:cNvPr>
          <p:cNvSpPr>
            <a:spLocks noChangeArrowheads="1"/>
          </p:cNvSpPr>
          <p:nvPr userDrawn="1"/>
        </p:nvSpPr>
        <p:spPr bwMode="auto">
          <a:xfrm>
            <a:off x="2117725" y="4022725"/>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0" name="Rectangle 28">
            <a:extLst>
              <a:ext uri="{FF2B5EF4-FFF2-40B4-BE49-F238E27FC236}">
                <a16:creationId xmlns:a16="http://schemas.microsoft.com/office/drawing/2014/main" id="{25D45BFC-CD1E-5248-ADEC-39E057CB884A}"/>
              </a:ext>
            </a:extLst>
          </p:cNvPr>
          <p:cNvSpPr>
            <a:spLocks noChangeArrowheads="1"/>
          </p:cNvSpPr>
          <p:nvPr userDrawn="1"/>
        </p:nvSpPr>
        <p:spPr bwMode="auto">
          <a:xfrm>
            <a:off x="3706813" y="4022725"/>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1" name="Rectangle 29">
            <a:extLst>
              <a:ext uri="{FF2B5EF4-FFF2-40B4-BE49-F238E27FC236}">
                <a16:creationId xmlns:a16="http://schemas.microsoft.com/office/drawing/2014/main" id="{9095FA32-DC99-B743-B712-2EC25D87D883}"/>
              </a:ext>
            </a:extLst>
          </p:cNvPr>
          <p:cNvSpPr>
            <a:spLocks noChangeArrowheads="1"/>
          </p:cNvSpPr>
          <p:nvPr userDrawn="1"/>
        </p:nvSpPr>
        <p:spPr bwMode="auto">
          <a:xfrm>
            <a:off x="5295900" y="4022725"/>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2" name="Rectangle 30">
            <a:extLst>
              <a:ext uri="{FF2B5EF4-FFF2-40B4-BE49-F238E27FC236}">
                <a16:creationId xmlns:a16="http://schemas.microsoft.com/office/drawing/2014/main" id="{1EF391BA-9FD3-D14D-8A7D-94A247087F4E}"/>
              </a:ext>
            </a:extLst>
          </p:cNvPr>
          <p:cNvSpPr>
            <a:spLocks noChangeArrowheads="1"/>
          </p:cNvSpPr>
          <p:nvPr userDrawn="1"/>
        </p:nvSpPr>
        <p:spPr bwMode="auto">
          <a:xfrm>
            <a:off x="6892925" y="4022725"/>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3" name="Rectangle 31">
            <a:extLst>
              <a:ext uri="{FF2B5EF4-FFF2-40B4-BE49-F238E27FC236}">
                <a16:creationId xmlns:a16="http://schemas.microsoft.com/office/drawing/2014/main" id="{E34944E5-3D9C-6E42-8F29-1079F14CC4E2}"/>
              </a:ext>
            </a:extLst>
          </p:cNvPr>
          <p:cNvSpPr>
            <a:spLocks noChangeArrowheads="1"/>
          </p:cNvSpPr>
          <p:nvPr userDrawn="1"/>
        </p:nvSpPr>
        <p:spPr bwMode="auto">
          <a:xfrm>
            <a:off x="8482013" y="4022725"/>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34" name="Rectangle 32">
            <a:extLst>
              <a:ext uri="{FF2B5EF4-FFF2-40B4-BE49-F238E27FC236}">
                <a16:creationId xmlns:a16="http://schemas.microsoft.com/office/drawing/2014/main" id="{A78E85C2-A30E-5340-BEE6-275391940BEE}"/>
              </a:ext>
            </a:extLst>
          </p:cNvPr>
          <p:cNvSpPr>
            <a:spLocks noChangeArrowheads="1"/>
          </p:cNvSpPr>
          <p:nvPr userDrawn="1"/>
        </p:nvSpPr>
        <p:spPr bwMode="auto">
          <a:xfrm>
            <a:off x="10071100" y="4022725"/>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5" name="Rectangle 33">
            <a:extLst>
              <a:ext uri="{FF2B5EF4-FFF2-40B4-BE49-F238E27FC236}">
                <a16:creationId xmlns:a16="http://schemas.microsoft.com/office/drawing/2014/main" id="{579F62D7-BFE7-1046-AA96-90CFD2270CF8}"/>
              </a:ext>
            </a:extLst>
          </p:cNvPr>
          <p:cNvSpPr>
            <a:spLocks noChangeArrowheads="1"/>
          </p:cNvSpPr>
          <p:nvPr userDrawn="1"/>
        </p:nvSpPr>
        <p:spPr bwMode="auto">
          <a:xfrm>
            <a:off x="530225" y="4870450"/>
            <a:ext cx="1587500"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6" name="Rectangle 34">
            <a:extLst>
              <a:ext uri="{FF2B5EF4-FFF2-40B4-BE49-F238E27FC236}">
                <a16:creationId xmlns:a16="http://schemas.microsoft.com/office/drawing/2014/main" id="{087715A0-0F16-5E44-92C5-A700CF85635A}"/>
              </a:ext>
            </a:extLst>
          </p:cNvPr>
          <p:cNvSpPr>
            <a:spLocks noChangeArrowheads="1"/>
          </p:cNvSpPr>
          <p:nvPr userDrawn="1"/>
        </p:nvSpPr>
        <p:spPr bwMode="auto">
          <a:xfrm>
            <a:off x="2117725" y="4870450"/>
            <a:ext cx="1589088"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 name="Rectangle 35">
            <a:extLst>
              <a:ext uri="{FF2B5EF4-FFF2-40B4-BE49-F238E27FC236}">
                <a16:creationId xmlns:a16="http://schemas.microsoft.com/office/drawing/2014/main" id="{AF6A53FE-4651-F940-AE50-5819758861C8}"/>
              </a:ext>
            </a:extLst>
          </p:cNvPr>
          <p:cNvSpPr>
            <a:spLocks noChangeArrowheads="1"/>
          </p:cNvSpPr>
          <p:nvPr userDrawn="1"/>
        </p:nvSpPr>
        <p:spPr bwMode="auto">
          <a:xfrm>
            <a:off x="3706813" y="4870450"/>
            <a:ext cx="1589087"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8" name="Rectangle 36">
            <a:extLst>
              <a:ext uri="{FF2B5EF4-FFF2-40B4-BE49-F238E27FC236}">
                <a16:creationId xmlns:a16="http://schemas.microsoft.com/office/drawing/2014/main" id="{3657433F-9390-824C-ADEE-372378658510}"/>
              </a:ext>
            </a:extLst>
          </p:cNvPr>
          <p:cNvSpPr>
            <a:spLocks noChangeArrowheads="1"/>
          </p:cNvSpPr>
          <p:nvPr userDrawn="1"/>
        </p:nvSpPr>
        <p:spPr bwMode="auto">
          <a:xfrm>
            <a:off x="5295900" y="4870450"/>
            <a:ext cx="1597025"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9" name="Rectangle 37">
            <a:extLst>
              <a:ext uri="{FF2B5EF4-FFF2-40B4-BE49-F238E27FC236}">
                <a16:creationId xmlns:a16="http://schemas.microsoft.com/office/drawing/2014/main" id="{6349BE8E-31DF-8E43-8489-FF69640F6794}"/>
              </a:ext>
            </a:extLst>
          </p:cNvPr>
          <p:cNvSpPr>
            <a:spLocks noChangeArrowheads="1"/>
          </p:cNvSpPr>
          <p:nvPr userDrawn="1"/>
        </p:nvSpPr>
        <p:spPr bwMode="auto">
          <a:xfrm>
            <a:off x="6892925" y="4870450"/>
            <a:ext cx="1589088"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0" name="Rectangle 38">
            <a:extLst>
              <a:ext uri="{FF2B5EF4-FFF2-40B4-BE49-F238E27FC236}">
                <a16:creationId xmlns:a16="http://schemas.microsoft.com/office/drawing/2014/main" id="{5F831D35-2C08-FD45-9768-1B3E8A635F26}"/>
              </a:ext>
            </a:extLst>
          </p:cNvPr>
          <p:cNvSpPr>
            <a:spLocks noChangeArrowheads="1"/>
          </p:cNvSpPr>
          <p:nvPr userDrawn="1"/>
        </p:nvSpPr>
        <p:spPr bwMode="auto">
          <a:xfrm>
            <a:off x="8482013" y="4870450"/>
            <a:ext cx="1589087"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41" name="Rectangle 39">
            <a:extLst>
              <a:ext uri="{FF2B5EF4-FFF2-40B4-BE49-F238E27FC236}">
                <a16:creationId xmlns:a16="http://schemas.microsoft.com/office/drawing/2014/main" id="{A9CD3CA8-8D17-3D48-B55C-7BFF06298735}"/>
              </a:ext>
            </a:extLst>
          </p:cNvPr>
          <p:cNvSpPr>
            <a:spLocks noChangeArrowheads="1"/>
          </p:cNvSpPr>
          <p:nvPr userDrawn="1"/>
        </p:nvSpPr>
        <p:spPr bwMode="auto">
          <a:xfrm>
            <a:off x="10071100" y="4870450"/>
            <a:ext cx="1587500" cy="849313"/>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2" name="Rectangle 40">
            <a:extLst>
              <a:ext uri="{FF2B5EF4-FFF2-40B4-BE49-F238E27FC236}">
                <a16:creationId xmlns:a16="http://schemas.microsoft.com/office/drawing/2014/main" id="{D556D34B-8C26-F04D-A6E1-D433D4D6E608}"/>
              </a:ext>
            </a:extLst>
          </p:cNvPr>
          <p:cNvSpPr>
            <a:spLocks noChangeArrowheads="1"/>
          </p:cNvSpPr>
          <p:nvPr userDrawn="1"/>
        </p:nvSpPr>
        <p:spPr bwMode="auto">
          <a:xfrm>
            <a:off x="530225" y="5719763"/>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43" name="Rectangle 41">
            <a:extLst>
              <a:ext uri="{FF2B5EF4-FFF2-40B4-BE49-F238E27FC236}">
                <a16:creationId xmlns:a16="http://schemas.microsoft.com/office/drawing/2014/main" id="{6911646D-2BCC-8C4C-9BAE-C3C675A64752}"/>
              </a:ext>
            </a:extLst>
          </p:cNvPr>
          <p:cNvSpPr>
            <a:spLocks noChangeArrowheads="1"/>
          </p:cNvSpPr>
          <p:nvPr userDrawn="1"/>
        </p:nvSpPr>
        <p:spPr bwMode="auto">
          <a:xfrm>
            <a:off x="2117725" y="5719763"/>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4" name="Rectangle 42">
            <a:extLst>
              <a:ext uri="{FF2B5EF4-FFF2-40B4-BE49-F238E27FC236}">
                <a16:creationId xmlns:a16="http://schemas.microsoft.com/office/drawing/2014/main" id="{C0FE1E04-A2DE-F64F-8847-5609B601F678}"/>
              </a:ext>
            </a:extLst>
          </p:cNvPr>
          <p:cNvSpPr>
            <a:spLocks noChangeArrowheads="1"/>
          </p:cNvSpPr>
          <p:nvPr userDrawn="1"/>
        </p:nvSpPr>
        <p:spPr bwMode="auto">
          <a:xfrm>
            <a:off x="3706813" y="5719763"/>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5" name="Rectangle 43">
            <a:extLst>
              <a:ext uri="{FF2B5EF4-FFF2-40B4-BE49-F238E27FC236}">
                <a16:creationId xmlns:a16="http://schemas.microsoft.com/office/drawing/2014/main" id="{E1618F53-FE0B-CC4A-A972-79803C8F93EF}"/>
              </a:ext>
            </a:extLst>
          </p:cNvPr>
          <p:cNvSpPr>
            <a:spLocks noChangeArrowheads="1"/>
          </p:cNvSpPr>
          <p:nvPr userDrawn="1"/>
        </p:nvSpPr>
        <p:spPr bwMode="auto">
          <a:xfrm>
            <a:off x="5295900" y="5719763"/>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6" name="Rectangle 44">
            <a:extLst>
              <a:ext uri="{FF2B5EF4-FFF2-40B4-BE49-F238E27FC236}">
                <a16:creationId xmlns:a16="http://schemas.microsoft.com/office/drawing/2014/main" id="{5338781B-21F4-D444-AF4E-D66FFC1B7616}"/>
              </a:ext>
            </a:extLst>
          </p:cNvPr>
          <p:cNvSpPr>
            <a:spLocks noChangeArrowheads="1"/>
          </p:cNvSpPr>
          <p:nvPr userDrawn="1"/>
        </p:nvSpPr>
        <p:spPr bwMode="auto">
          <a:xfrm>
            <a:off x="6892925" y="5719763"/>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7" name="Rectangle 45">
            <a:extLst>
              <a:ext uri="{FF2B5EF4-FFF2-40B4-BE49-F238E27FC236}">
                <a16:creationId xmlns:a16="http://schemas.microsoft.com/office/drawing/2014/main" id="{E9246DFE-8AC3-C148-8514-6FEF5BBC150A}"/>
              </a:ext>
            </a:extLst>
          </p:cNvPr>
          <p:cNvSpPr>
            <a:spLocks noChangeArrowheads="1"/>
          </p:cNvSpPr>
          <p:nvPr userDrawn="1"/>
        </p:nvSpPr>
        <p:spPr bwMode="auto">
          <a:xfrm>
            <a:off x="8482013" y="5719763"/>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48" name="Rectangle 46">
            <a:extLst>
              <a:ext uri="{FF2B5EF4-FFF2-40B4-BE49-F238E27FC236}">
                <a16:creationId xmlns:a16="http://schemas.microsoft.com/office/drawing/2014/main" id="{50700163-1DD2-0847-BDC2-1796840E020A}"/>
              </a:ext>
            </a:extLst>
          </p:cNvPr>
          <p:cNvSpPr>
            <a:spLocks noChangeArrowheads="1"/>
          </p:cNvSpPr>
          <p:nvPr userDrawn="1"/>
        </p:nvSpPr>
        <p:spPr bwMode="auto">
          <a:xfrm>
            <a:off x="10071100" y="5719763"/>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131397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٢">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CE56DCC6-46F4-094E-89BD-550DD256237D}"/>
              </a:ext>
            </a:extLst>
          </p:cNvPr>
          <p:cNvSpPr/>
          <p:nvPr userDrawn="1"/>
        </p:nvSpPr>
        <p:spPr>
          <a:xfrm>
            <a:off x="0" y="987552"/>
            <a:ext cx="12192000" cy="53090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3098174D-2227-914D-8A84-E038F69670E8}"/>
              </a:ext>
            </a:extLst>
          </p:cNvPr>
          <p:cNvSpPr/>
          <p:nvPr userDrawn="1"/>
        </p:nvSpPr>
        <p:spPr>
          <a:xfrm>
            <a:off x="4248055" y="3144377"/>
            <a:ext cx="430753" cy="431863"/>
          </a:xfrm>
          <a:custGeom>
            <a:avLst/>
            <a:gdLst>
              <a:gd name="connsiteX0" fmla="*/ 430753 w 430753"/>
              <a:gd name="connsiteY0" fmla="*/ 215932 h 431863"/>
              <a:gd name="connsiteX1" fmla="*/ 215377 w 430753"/>
              <a:gd name="connsiteY1" fmla="*/ 431863 h 431863"/>
              <a:gd name="connsiteX2" fmla="*/ 0 w 430753"/>
              <a:gd name="connsiteY2" fmla="*/ 215932 h 431863"/>
              <a:gd name="connsiteX3" fmla="*/ 215377 w 430753"/>
              <a:gd name="connsiteY3" fmla="*/ 0 h 431863"/>
              <a:gd name="connsiteX4" fmla="*/ 215472 w 430753"/>
              <a:gd name="connsiteY4" fmla="*/ 0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5"/>
                  <a:pt x="334326" y="431863"/>
                  <a:pt x="215377" y="431863"/>
                </a:cubicBezTo>
                <a:cubicBezTo>
                  <a:pt x="96427" y="431863"/>
                  <a:pt x="0" y="335185"/>
                  <a:pt x="0" y="215932"/>
                </a:cubicBezTo>
                <a:cubicBezTo>
                  <a:pt x="0" y="96679"/>
                  <a:pt x="96427" y="0"/>
                  <a:pt x="215377" y="0"/>
                </a:cubicBezTo>
                <a:cubicBezTo>
                  <a:pt x="215408" y="0"/>
                  <a:pt x="215440" y="0"/>
                  <a:pt x="215472" y="0"/>
                </a:cubicBezTo>
                <a:cubicBezTo>
                  <a:pt x="334384" y="57"/>
                  <a:pt x="430753" y="96717"/>
                  <a:pt x="430753" y="215932"/>
                </a:cubicBezTo>
                <a:close/>
              </a:path>
            </a:pathLst>
          </a:custGeom>
          <a:solidFill>
            <a:schemeClr val="bg2"/>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A36800BE-CD59-634F-8B2E-FC220ED3270E}"/>
              </a:ext>
            </a:extLst>
          </p:cNvPr>
          <p:cNvSpPr/>
          <p:nvPr userDrawn="1"/>
        </p:nvSpPr>
        <p:spPr>
          <a:xfrm>
            <a:off x="7516516" y="3144377"/>
            <a:ext cx="430753" cy="431863"/>
          </a:xfrm>
          <a:custGeom>
            <a:avLst/>
            <a:gdLst>
              <a:gd name="connsiteX0" fmla="*/ 430753 w 430753"/>
              <a:gd name="connsiteY0" fmla="*/ 215932 h 431863"/>
              <a:gd name="connsiteX1" fmla="*/ 215377 w 430753"/>
              <a:gd name="connsiteY1" fmla="*/ 431863 h 431863"/>
              <a:gd name="connsiteX2" fmla="*/ 0 w 430753"/>
              <a:gd name="connsiteY2" fmla="*/ 215932 h 431863"/>
              <a:gd name="connsiteX3" fmla="*/ 215377 w 430753"/>
              <a:gd name="connsiteY3" fmla="*/ 0 h 431863"/>
              <a:gd name="connsiteX4" fmla="*/ 430753 w 430753"/>
              <a:gd name="connsiteY4" fmla="*/ 215932 h 43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53" h="431863">
                <a:moveTo>
                  <a:pt x="430753" y="215932"/>
                </a:moveTo>
                <a:cubicBezTo>
                  <a:pt x="430753" y="335185"/>
                  <a:pt x="334323" y="431863"/>
                  <a:pt x="215377" y="431863"/>
                </a:cubicBezTo>
                <a:cubicBezTo>
                  <a:pt x="96430" y="431863"/>
                  <a:pt x="0" y="335185"/>
                  <a:pt x="0" y="215932"/>
                </a:cubicBezTo>
                <a:cubicBezTo>
                  <a:pt x="0" y="96679"/>
                  <a:pt x="96430" y="0"/>
                  <a:pt x="215377" y="0"/>
                </a:cubicBezTo>
                <a:cubicBezTo>
                  <a:pt x="334323" y="0"/>
                  <a:pt x="430753" y="96679"/>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a:extLst>
              <a:ext uri="{FF2B5EF4-FFF2-40B4-BE49-F238E27FC236}">
                <a16:creationId xmlns:a16="http://schemas.microsoft.com/office/drawing/2014/main" id="{2B2784CF-0341-B146-B18B-B7F01A91C1D2}"/>
              </a:ext>
            </a:extLst>
          </p:cNvPr>
          <p:cNvSpPr/>
          <p:nvPr userDrawn="1"/>
        </p:nvSpPr>
        <p:spPr>
          <a:xfrm>
            <a:off x="7054126" y="2014140"/>
            <a:ext cx="430753" cy="431863"/>
          </a:xfrm>
          <a:custGeom>
            <a:avLst/>
            <a:gdLst>
              <a:gd name="connsiteX0" fmla="*/ 430753 w 430753"/>
              <a:gd name="connsiteY0" fmla="*/ 215837 h 431863"/>
              <a:gd name="connsiteX1" fmla="*/ 215472 w 430753"/>
              <a:gd name="connsiteY1" fmla="*/ 431864 h 431863"/>
              <a:gd name="connsiteX2" fmla="*/ 0 w 430753"/>
              <a:gd name="connsiteY2" fmla="*/ 216027 h 431863"/>
              <a:gd name="connsiteX3" fmla="*/ 215187 w 430753"/>
              <a:gd name="connsiteY3" fmla="*/ 0 h 431863"/>
              <a:gd name="connsiteX4" fmla="*/ 430753 w 430753"/>
              <a:gd name="connsiteY4" fmla="*/ 215741 h 431863"/>
              <a:gd name="connsiteX5" fmla="*/ 430753 w 430753"/>
              <a:gd name="connsiteY5" fmla="*/ 215837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837"/>
                </a:moveTo>
                <a:cubicBezTo>
                  <a:pt x="430810" y="335093"/>
                  <a:pt x="334418" y="431811"/>
                  <a:pt x="215472" y="431864"/>
                </a:cubicBezTo>
                <a:cubicBezTo>
                  <a:pt x="96525" y="431916"/>
                  <a:pt x="57" y="335283"/>
                  <a:pt x="0" y="216027"/>
                </a:cubicBezTo>
                <a:cubicBezTo>
                  <a:pt x="-57" y="96808"/>
                  <a:pt x="96278" y="106"/>
                  <a:pt x="215187" y="0"/>
                </a:cubicBezTo>
                <a:cubicBezTo>
                  <a:pt x="334133" y="-105"/>
                  <a:pt x="430649" y="96486"/>
                  <a:pt x="430753" y="215741"/>
                </a:cubicBezTo>
                <a:cubicBezTo>
                  <a:pt x="430753" y="215773"/>
                  <a:pt x="430753" y="215805"/>
                  <a:pt x="430753" y="215837"/>
                </a:cubicBezTo>
                <a:close/>
              </a:path>
            </a:pathLst>
          </a:custGeom>
          <a:solidFill>
            <a:schemeClr val="bg2"/>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2A35EC0B-65AF-7345-BDFC-7C4F2B70F32E}"/>
              </a:ext>
            </a:extLst>
          </p:cNvPr>
          <p:cNvSpPr/>
          <p:nvPr userDrawn="1"/>
        </p:nvSpPr>
        <p:spPr>
          <a:xfrm>
            <a:off x="7054126" y="4309665"/>
            <a:ext cx="430753" cy="431863"/>
          </a:xfrm>
          <a:custGeom>
            <a:avLst/>
            <a:gdLst>
              <a:gd name="connsiteX0" fmla="*/ 430753 w 430753"/>
              <a:gd name="connsiteY0" fmla="*/ 215836 h 431863"/>
              <a:gd name="connsiteX1" fmla="*/ 215472 w 430753"/>
              <a:gd name="connsiteY1" fmla="*/ 431864 h 431863"/>
              <a:gd name="connsiteX2" fmla="*/ 0 w 430753"/>
              <a:gd name="connsiteY2" fmla="*/ 216027 h 431863"/>
              <a:gd name="connsiteX3" fmla="*/ 215187 w 430753"/>
              <a:gd name="connsiteY3" fmla="*/ 0 h 431863"/>
              <a:gd name="connsiteX4" fmla="*/ 430753 w 430753"/>
              <a:gd name="connsiteY4" fmla="*/ 215741 h 431863"/>
              <a:gd name="connsiteX5" fmla="*/ 430753 w 430753"/>
              <a:gd name="connsiteY5" fmla="*/ 215836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836"/>
                </a:moveTo>
                <a:cubicBezTo>
                  <a:pt x="430810" y="335090"/>
                  <a:pt x="334418" y="431806"/>
                  <a:pt x="215472" y="431864"/>
                </a:cubicBezTo>
                <a:cubicBezTo>
                  <a:pt x="96525" y="431921"/>
                  <a:pt x="57" y="335280"/>
                  <a:pt x="0" y="216027"/>
                </a:cubicBezTo>
                <a:cubicBezTo>
                  <a:pt x="-57" y="96812"/>
                  <a:pt x="96278" y="105"/>
                  <a:pt x="215187" y="0"/>
                </a:cubicBezTo>
                <a:cubicBezTo>
                  <a:pt x="334133" y="-105"/>
                  <a:pt x="430649" y="96488"/>
                  <a:pt x="430753" y="215741"/>
                </a:cubicBezTo>
                <a:cubicBezTo>
                  <a:pt x="430753" y="215770"/>
                  <a:pt x="430753" y="215808"/>
                  <a:pt x="430753" y="215836"/>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69B1766A-299C-B14C-8EBA-B500DCE2D968}"/>
              </a:ext>
            </a:extLst>
          </p:cNvPr>
          <p:cNvSpPr/>
          <p:nvPr userDrawn="1"/>
        </p:nvSpPr>
        <p:spPr>
          <a:xfrm>
            <a:off x="4669497" y="2057384"/>
            <a:ext cx="430753" cy="431863"/>
          </a:xfrm>
          <a:custGeom>
            <a:avLst/>
            <a:gdLst>
              <a:gd name="connsiteX0" fmla="*/ 430753 w 430753"/>
              <a:gd name="connsiteY0" fmla="*/ 215932 h 431863"/>
              <a:gd name="connsiteX1" fmla="*/ 215377 w 430753"/>
              <a:gd name="connsiteY1" fmla="*/ 431864 h 431863"/>
              <a:gd name="connsiteX2" fmla="*/ 0 w 430753"/>
              <a:gd name="connsiteY2" fmla="*/ 215932 h 431863"/>
              <a:gd name="connsiteX3" fmla="*/ 215187 w 430753"/>
              <a:gd name="connsiteY3" fmla="*/ 0 h 431863"/>
              <a:gd name="connsiteX4" fmla="*/ 430753 w 430753"/>
              <a:gd name="connsiteY4" fmla="*/ 215741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8"/>
                  <a:pt x="334326" y="431864"/>
                  <a:pt x="215377" y="431864"/>
                </a:cubicBezTo>
                <a:cubicBezTo>
                  <a:pt x="96427" y="431864"/>
                  <a:pt x="0" y="335188"/>
                  <a:pt x="0" y="215932"/>
                </a:cubicBezTo>
                <a:cubicBezTo>
                  <a:pt x="0" y="96750"/>
                  <a:pt x="96311" y="105"/>
                  <a:pt x="215187" y="0"/>
                </a:cubicBezTo>
                <a:cubicBezTo>
                  <a:pt x="334136" y="-105"/>
                  <a:pt x="430649" y="96485"/>
                  <a:pt x="430753" y="215741"/>
                </a:cubicBezTo>
                <a:cubicBezTo>
                  <a:pt x="430753" y="215805"/>
                  <a:pt x="430753" y="215868"/>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1E63FA07-373E-704A-A410-68EF446712F4}"/>
              </a:ext>
            </a:extLst>
          </p:cNvPr>
          <p:cNvSpPr/>
          <p:nvPr userDrawn="1"/>
        </p:nvSpPr>
        <p:spPr>
          <a:xfrm>
            <a:off x="4673678" y="4260516"/>
            <a:ext cx="430753" cy="431863"/>
          </a:xfrm>
          <a:custGeom>
            <a:avLst/>
            <a:gdLst>
              <a:gd name="connsiteX0" fmla="*/ 430753 w 430753"/>
              <a:gd name="connsiteY0" fmla="*/ 215932 h 431863"/>
              <a:gd name="connsiteX1" fmla="*/ 215377 w 430753"/>
              <a:gd name="connsiteY1" fmla="*/ 431864 h 431863"/>
              <a:gd name="connsiteX2" fmla="*/ 0 w 430753"/>
              <a:gd name="connsiteY2" fmla="*/ 215932 h 431863"/>
              <a:gd name="connsiteX3" fmla="*/ 215377 w 430753"/>
              <a:gd name="connsiteY3" fmla="*/ 0 h 431863"/>
              <a:gd name="connsiteX4" fmla="*/ 430753 w 430753"/>
              <a:gd name="connsiteY4" fmla="*/ 215741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5"/>
                  <a:pt x="334326" y="431864"/>
                  <a:pt x="215377" y="431864"/>
                </a:cubicBezTo>
                <a:cubicBezTo>
                  <a:pt x="96427" y="431864"/>
                  <a:pt x="0" y="335185"/>
                  <a:pt x="0" y="215932"/>
                </a:cubicBezTo>
                <a:cubicBezTo>
                  <a:pt x="0" y="96679"/>
                  <a:pt x="96427" y="0"/>
                  <a:pt x="215377" y="0"/>
                </a:cubicBezTo>
                <a:cubicBezTo>
                  <a:pt x="334274" y="-57"/>
                  <a:pt x="430701" y="96536"/>
                  <a:pt x="430753" y="215741"/>
                </a:cubicBezTo>
                <a:cubicBezTo>
                  <a:pt x="430753" y="215808"/>
                  <a:pt x="430753" y="215865"/>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8">
            <a:extLst>
              <a:ext uri="{FF2B5EF4-FFF2-40B4-BE49-F238E27FC236}">
                <a16:creationId xmlns:a16="http://schemas.microsoft.com/office/drawing/2014/main" id="{390C5198-6B72-2944-8749-6ACD4BC5E7A7}"/>
              </a:ext>
            </a:extLst>
          </p:cNvPr>
          <p:cNvSpPr/>
          <p:nvPr userDrawn="1"/>
        </p:nvSpPr>
        <p:spPr>
          <a:xfrm>
            <a:off x="4449132" y="1690777"/>
            <a:ext cx="3263556" cy="4174764"/>
          </a:xfrm>
          <a:custGeom>
            <a:avLst/>
            <a:gdLst>
              <a:gd name="connsiteX0" fmla="*/ 1631778 w 3263556"/>
              <a:gd name="connsiteY0" fmla="*/ 0 h 4174764"/>
              <a:gd name="connsiteX1" fmla="*/ 3263556 w 3263556"/>
              <a:gd name="connsiteY1" fmla="*/ 1683834 h 4174764"/>
              <a:gd name="connsiteX2" fmla="*/ 2544121 w 3263556"/>
              <a:gd name="connsiteY2" fmla="*/ 3080096 h 4174764"/>
              <a:gd name="connsiteX3" fmla="*/ 2528373 w 3263556"/>
              <a:gd name="connsiteY3" fmla="*/ 3089968 h 4174764"/>
              <a:gd name="connsiteX4" fmla="*/ 2208145 w 3263556"/>
              <a:gd name="connsiteY4" fmla="*/ 3550295 h 4174764"/>
              <a:gd name="connsiteX5" fmla="*/ 2219296 w 3263556"/>
              <a:gd name="connsiteY5" fmla="*/ 4163612 h 4174764"/>
              <a:gd name="connsiteX6" fmla="*/ 1059569 w 3263556"/>
              <a:gd name="connsiteY6" fmla="*/ 4174764 h 4174764"/>
              <a:gd name="connsiteX7" fmla="*/ 1059569 w 3263556"/>
              <a:gd name="connsiteY7" fmla="*/ 3461086 h 4174764"/>
              <a:gd name="connsiteX8" fmla="*/ 785943 w 3263556"/>
              <a:gd name="connsiteY8" fmla="*/ 3121789 h 4174764"/>
              <a:gd name="connsiteX9" fmla="*/ 719435 w 3263556"/>
              <a:gd name="connsiteY9" fmla="*/ 3080096 h 4174764"/>
              <a:gd name="connsiteX10" fmla="*/ 0 w 3263556"/>
              <a:gd name="connsiteY10" fmla="*/ 1683834 h 4174764"/>
              <a:gd name="connsiteX11" fmla="*/ 1631778 w 3263556"/>
              <a:gd name="connsiteY11" fmla="*/ 0 h 417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3556" h="4174764">
                <a:moveTo>
                  <a:pt x="1631778" y="0"/>
                </a:moveTo>
                <a:cubicBezTo>
                  <a:pt x="2532984" y="0"/>
                  <a:pt x="3263556" y="753878"/>
                  <a:pt x="3263556" y="1683834"/>
                </a:cubicBezTo>
                <a:cubicBezTo>
                  <a:pt x="3263556" y="2265056"/>
                  <a:pt x="2978177" y="2777498"/>
                  <a:pt x="2544121" y="3080096"/>
                </a:cubicBezTo>
                <a:lnTo>
                  <a:pt x="2528373" y="3089968"/>
                </a:lnTo>
                <a:lnTo>
                  <a:pt x="2208145" y="3550295"/>
                </a:lnTo>
                <a:lnTo>
                  <a:pt x="2219296" y="4163612"/>
                </a:lnTo>
                <a:lnTo>
                  <a:pt x="1059569" y="4174764"/>
                </a:lnTo>
                <a:lnTo>
                  <a:pt x="1059569" y="3461086"/>
                </a:lnTo>
                <a:lnTo>
                  <a:pt x="785943" y="3121789"/>
                </a:lnTo>
                <a:lnTo>
                  <a:pt x="719435" y="3080096"/>
                </a:lnTo>
                <a:cubicBezTo>
                  <a:pt x="285379" y="2777498"/>
                  <a:pt x="0" y="2265056"/>
                  <a:pt x="0" y="1683834"/>
                </a:cubicBezTo>
                <a:cubicBezTo>
                  <a:pt x="0" y="753878"/>
                  <a:pt x="730572" y="0"/>
                  <a:pt x="1631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67">
            <a:extLst>
              <a:ext uri="{FF2B5EF4-FFF2-40B4-BE49-F238E27FC236}">
                <a16:creationId xmlns:a16="http://schemas.microsoft.com/office/drawing/2014/main" id="{A946953B-DC16-B04D-B6DC-73BB2FF4CE64}"/>
              </a:ext>
            </a:extLst>
          </p:cNvPr>
          <p:cNvSpPr/>
          <p:nvPr userDrawn="1"/>
        </p:nvSpPr>
        <p:spPr>
          <a:xfrm>
            <a:off x="4406511" y="1671337"/>
            <a:ext cx="3382206" cy="5186663"/>
          </a:xfrm>
          <a:custGeom>
            <a:avLst/>
            <a:gdLst>
              <a:gd name="connsiteX0" fmla="*/ 1691103 w 3382206"/>
              <a:gd name="connsiteY0" fmla="*/ 0 h 5186663"/>
              <a:gd name="connsiteX1" fmla="*/ 3382195 w 3382206"/>
              <a:gd name="connsiteY1" fmla="*/ 1695450 h 5186663"/>
              <a:gd name="connsiteX2" fmla="*/ 2858907 w 3382206"/>
              <a:gd name="connsiteY2" fmla="*/ 2921699 h 5186663"/>
              <a:gd name="connsiteX3" fmla="*/ 2316807 w 3382206"/>
              <a:gd name="connsiteY3" fmla="*/ 3644646 h 5186663"/>
              <a:gd name="connsiteX4" fmla="*/ 2316807 w 3382206"/>
              <a:gd name="connsiteY4" fmla="*/ 4057555 h 5186663"/>
              <a:gd name="connsiteX5" fmla="*/ 2301606 w 3382206"/>
              <a:gd name="connsiteY5" fmla="*/ 4127945 h 5186663"/>
              <a:gd name="connsiteX6" fmla="*/ 2334773 w 3382206"/>
              <a:gd name="connsiteY6" fmla="*/ 4148157 h 5186663"/>
              <a:gd name="connsiteX7" fmla="*/ 2358609 w 3382206"/>
              <a:gd name="connsiteY7" fmla="*/ 4362355 h 5186663"/>
              <a:gd name="connsiteX8" fmla="*/ 2358609 w 3382206"/>
              <a:gd name="connsiteY8" fmla="*/ 4552855 h 5186663"/>
              <a:gd name="connsiteX9" fmla="*/ 2358609 w 3382206"/>
              <a:gd name="connsiteY9" fmla="*/ 4743355 h 5186663"/>
              <a:gd name="connsiteX10" fmla="*/ 2391956 w 3382206"/>
              <a:gd name="connsiteY10" fmla="*/ 4838509 h 5186663"/>
              <a:gd name="connsiteX11" fmla="*/ 2240043 w 3382206"/>
              <a:gd name="connsiteY11" fmla="*/ 4991005 h 5186663"/>
              <a:gd name="connsiteX12" fmla="*/ 1997495 w 3382206"/>
              <a:gd name="connsiteY12" fmla="*/ 4991005 h 5186663"/>
              <a:gd name="connsiteX13" fmla="*/ 1997495 w 3382206"/>
              <a:gd name="connsiteY13" fmla="*/ 5186663 h 5186663"/>
              <a:gd name="connsiteX14" fmla="*/ 1883489 w 3382206"/>
              <a:gd name="connsiteY14" fmla="*/ 5186663 h 5186663"/>
              <a:gd name="connsiteX15" fmla="*/ 1883489 w 3382206"/>
              <a:gd name="connsiteY15" fmla="*/ 4933855 h 5186663"/>
              <a:gd name="connsiteX16" fmla="*/ 1940492 w 3382206"/>
              <a:gd name="connsiteY16" fmla="*/ 4876705 h 5186663"/>
              <a:gd name="connsiteX17" fmla="*/ 2240043 w 3382206"/>
              <a:gd name="connsiteY17" fmla="*/ 4876705 h 5186663"/>
              <a:gd name="connsiteX18" fmla="*/ 2278045 w 3382206"/>
              <a:gd name="connsiteY18" fmla="*/ 4838605 h 5186663"/>
              <a:gd name="connsiteX19" fmla="*/ 2240043 w 3382206"/>
              <a:gd name="connsiteY19" fmla="*/ 4800505 h 5186663"/>
              <a:gd name="connsiteX20" fmla="*/ 1940492 w 3382206"/>
              <a:gd name="connsiteY20" fmla="*/ 4800505 h 5186663"/>
              <a:gd name="connsiteX21" fmla="*/ 1883489 w 3382206"/>
              <a:gd name="connsiteY21" fmla="*/ 4743355 h 5186663"/>
              <a:gd name="connsiteX22" fmla="*/ 1940492 w 3382206"/>
              <a:gd name="connsiteY22" fmla="*/ 4686205 h 5186663"/>
              <a:gd name="connsiteX23" fmla="*/ 2240043 w 3382206"/>
              <a:gd name="connsiteY23" fmla="*/ 4686205 h 5186663"/>
              <a:gd name="connsiteX24" fmla="*/ 2278045 w 3382206"/>
              <a:gd name="connsiteY24" fmla="*/ 4648105 h 5186663"/>
              <a:gd name="connsiteX25" fmla="*/ 2240043 w 3382206"/>
              <a:gd name="connsiteY25" fmla="*/ 4610005 h 5186663"/>
              <a:gd name="connsiteX26" fmla="*/ 1940492 w 3382206"/>
              <a:gd name="connsiteY26" fmla="*/ 4610005 h 5186663"/>
              <a:gd name="connsiteX27" fmla="*/ 1883489 w 3382206"/>
              <a:gd name="connsiteY27" fmla="*/ 4552855 h 5186663"/>
              <a:gd name="connsiteX28" fmla="*/ 1940492 w 3382206"/>
              <a:gd name="connsiteY28" fmla="*/ 4495705 h 5186663"/>
              <a:gd name="connsiteX29" fmla="*/ 2240043 w 3382206"/>
              <a:gd name="connsiteY29" fmla="*/ 4495705 h 5186663"/>
              <a:gd name="connsiteX30" fmla="*/ 2278045 w 3382206"/>
              <a:gd name="connsiteY30" fmla="*/ 4457605 h 5186663"/>
              <a:gd name="connsiteX31" fmla="*/ 2240043 w 3382206"/>
              <a:gd name="connsiteY31" fmla="*/ 4419505 h 5186663"/>
              <a:gd name="connsiteX32" fmla="*/ 1940492 w 3382206"/>
              <a:gd name="connsiteY32" fmla="*/ 4419505 h 5186663"/>
              <a:gd name="connsiteX33" fmla="*/ 1883489 w 3382206"/>
              <a:gd name="connsiteY33" fmla="*/ 4362355 h 5186663"/>
              <a:gd name="connsiteX34" fmla="*/ 1940492 w 3382206"/>
              <a:gd name="connsiteY34" fmla="*/ 4305205 h 5186663"/>
              <a:gd name="connsiteX35" fmla="*/ 2240043 w 3382206"/>
              <a:gd name="connsiteY35" fmla="*/ 4305205 h 5186663"/>
              <a:gd name="connsiteX36" fmla="*/ 2278045 w 3382206"/>
              <a:gd name="connsiteY36" fmla="*/ 4267105 h 5186663"/>
              <a:gd name="connsiteX37" fmla="*/ 2240043 w 3382206"/>
              <a:gd name="connsiteY37" fmla="*/ 4229005 h 5186663"/>
              <a:gd name="connsiteX38" fmla="*/ 1940492 w 3382206"/>
              <a:gd name="connsiteY38" fmla="*/ 4229005 h 5186663"/>
              <a:gd name="connsiteX39" fmla="*/ 1883489 w 3382206"/>
              <a:gd name="connsiteY39" fmla="*/ 4171855 h 5186663"/>
              <a:gd name="connsiteX40" fmla="*/ 1940492 w 3382206"/>
              <a:gd name="connsiteY40" fmla="*/ 4114705 h 5186663"/>
              <a:gd name="connsiteX41" fmla="*/ 2145798 w 3382206"/>
              <a:gd name="connsiteY41" fmla="*/ 4114705 h 5186663"/>
              <a:gd name="connsiteX42" fmla="*/ 2202801 w 3382206"/>
              <a:gd name="connsiteY42" fmla="*/ 4057555 h 5186663"/>
              <a:gd name="connsiteX43" fmla="*/ 2202801 w 3382206"/>
              <a:gd name="connsiteY43" fmla="*/ 3644646 h 5186663"/>
              <a:gd name="connsiteX44" fmla="*/ 2780147 w 3382206"/>
              <a:gd name="connsiteY44" fmla="*/ 2839117 h 5186663"/>
              <a:gd name="connsiteX45" fmla="*/ 3268189 w 3382206"/>
              <a:gd name="connsiteY45" fmla="*/ 1695450 h 5186663"/>
              <a:gd name="connsiteX46" fmla="*/ 1691103 w 3382206"/>
              <a:gd name="connsiteY46" fmla="*/ 114300 h 5186663"/>
              <a:gd name="connsiteX47" fmla="*/ 114018 w 3382206"/>
              <a:gd name="connsiteY47" fmla="*/ 1695450 h 5186663"/>
              <a:gd name="connsiteX48" fmla="*/ 602059 w 3382206"/>
              <a:gd name="connsiteY48" fmla="*/ 2839022 h 5186663"/>
              <a:gd name="connsiteX49" fmla="*/ 1179406 w 3382206"/>
              <a:gd name="connsiteY49" fmla="*/ 3644646 h 5186663"/>
              <a:gd name="connsiteX50" fmla="*/ 1179406 w 3382206"/>
              <a:gd name="connsiteY50" fmla="*/ 4057555 h 5186663"/>
              <a:gd name="connsiteX51" fmla="*/ 1236409 w 3382206"/>
              <a:gd name="connsiteY51" fmla="*/ 4114705 h 5186663"/>
              <a:gd name="connsiteX52" fmla="*/ 1460146 w 3382206"/>
              <a:gd name="connsiteY52" fmla="*/ 4114705 h 5186663"/>
              <a:gd name="connsiteX53" fmla="*/ 1517149 w 3382206"/>
              <a:gd name="connsiteY53" fmla="*/ 4171855 h 5186663"/>
              <a:gd name="connsiteX54" fmla="*/ 1460146 w 3382206"/>
              <a:gd name="connsiteY54" fmla="*/ 4229005 h 5186663"/>
              <a:gd name="connsiteX55" fmla="*/ 1142354 w 3382206"/>
              <a:gd name="connsiteY55" fmla="*/ 4229005 h 5186663"/>
              <a:gd name="connsiteX56" fmla="*/ 1104352 w 3382206"/>
              <a:gd name="connsiteY56" fmla="*/ 4267105 h 5186663"/>
              <a:gd name="connsiteX57" fmla="*/ 1142354 w 3382206"/>
              <a:gd name="connsiteY57" fmla="*/ 4305205 h 5186663"/>
              <a:gd name="connsiteX58" fmla="*/ 1460146 w 3382206"/>
              <a:gd name="connsiteY58" fmla="*/ 4305205 h 5186663"/>
              <a:gd name="connsiteX59" fmla="*/ 1517149 w 3382206"/>
              <a:gd name="connsiteY59" fmla="*/ 4362355 h 5186663"/>
              <a:gd name="connsiteX60" fmla="*/ 1460146 w 3382206"/>
              <a:gd name="connsiteY60" fmla="*/ 4419505 h 5186663"/>
              <a:gd name="connsiteX61" fmla="*/ 1142354 w 3382206"/>
              <a:gd name="connsiteY61" fmla="*/ 4419505 h 5186663"/>
              <a:gd name="connsiteX62" fmla="*/ 1104352 w 3382206"/>
              <a:gd name="connsiteY62" fmla="*/ 4457605 h 5186663"/>
              <a:gd name="connsiteX63" fmla="*/ 1142354 w 3382206"/>
              <a:gd name="connsiteY63" fmla="*/ 4495705 h 5186663"/>
              <a:gd name="connsiteX64" fmla="*/ 1460146 w 3382206"/>
              <a:gd name="connsiteY64" fmla="*/ 4495705 h 5186663"/>
              <a:gd name="connsiteX65" fmla="*/ 1517149 w 3382206"/>
              <a:gd name="connsiteY65" fmla="*/ 4552855 h 5186663"/>
              <a:gd name="connsiteX66" fmla="*/ 1460146 w 3382206"/>
              <a:gd name="connsiteY66" fmla="*/ 4610005 h 5186663"/>
              <a:gd name="connsiteX67" fmla="*/ 1142354 w 3382206"/>
              <a:gd name="connsiteY67" fmla="*/ 4610005 h 5186663"/>
              <a:gd name="connsiteX68" fmla="*/ 1104352 w 3382206"/>
              <a:gd name="connsiteY68" fmla="*/ 4648105 h 5186663"/>
              <a:gd name="connsiteX69" fmla="*/ 1142354 w 3382206"/>
              <a:gd name="connsiteY69" fmla="*/ 4686205 h 5186663"/>
              <a:gd name="connsiteX70" fmla="*/ 1460146 w 3382206"/>
              <a:gd name="connsiteY70" fmla="*/ 4686205 h 5186663"/>
              <a:gd name="connsiteX71" fmla="*/ 1517149 w 3382206"/>
              <a:gd name="connsiteY71" fmla="*/ 4743355 h 5186663"/>
              <a:gd name="connsiteX72" fmla="*/ 1460146 w 3382206"/>
              <a:gd name="connsiteY72" fmla="*/ 4800505 h 5186663"/>
              <a:gd name="connsiteX73" fmla="*/ 1142354 w 3382206"/>
              <a:gd name="connsiteY73" fmla="*/ 4800505 h 5186663"/>
              <a:gd name="connsiteX74" fmla="*/ 1104352 w 3382206"/>
              <a:gd name="connsiteY74" fmla="*/ 4838605 h 5186663"/>
              <a:gd name="connsiteX75" fmla="*/ 1142354 w 3382206"/>
              <a:gd name="connsiteY75" fmla="*/ 4876705 h 5186663"/>
              <a:gd name="connsiteX76" fmla="*/ 1459956 w 3382206"/>
              <a:gd name="connsiteY76" fmla="*/ 4876705 h 5186663"/>
              <a:gd name="connsiteX77" fmla="*/ 1516959 w 3382206"/>
              <a:gd name="connsiteY77" fmla="*/ 4933855 h 5186663"/>
              <a:gd name="connsiteX78" fmla="*/ 1516959 w 3382206"/>
              <a:gd name="connsiteY78" fmla="*/ 5186663 h 5186663"/>
              <a:gd name="connsiteX79" fmla="*/ 1402953 w 3382206"/>
              <a:gd name="connsiteY79" fmla="*/ 5186663 h 5186663"/>
              <a:gd name="connsiteX80" fmla="*/ 1402953 w 3382206"/>
              <a:gd name="connsiteY80" fmla="*/ 4991005 h 5186663"/>
              <a:gd name="connsiteX81" fmla="*/ 1142164 w 3382206"/>
              <a:gd name="connsiteY81" fmla="*/ 4991005 h 5186663"/>
              <a:gd name="connsiteX82" fmla="*/ 1047253 w 3382206"/>
              <a:gd name="connsiteY82" fmla="*/ 4957572 h 5186663"/>
              <a:gd name="connsiteX83" fmla="*/ 1023597 w 3382206"/>
              <a:gd name="connsiteY83" fmla="*/ 4743355 h 5186663"/>
              <a:gd name="connsiteX84" fmla="*/ 1023597 w 3382206"/>
              <a:gd name="connsiteY84" fmla="*/ 4552855 h 5186663"/>
              <a:gd name="connsiteX85" fmla="*/ 1023597 w 3382206"/>
              <a:gd name="connsiteY85" fmla="*/ 4362355 h 5186663"/>
              <a:gd name="connsiteX86" fmla="*/ 1003437 w 3382206"/>
              <a:gd name="connsiteY86" fmla="*/ 4329103 h 5186663"/>
              <a:gd name="connsiteX87" fmla="*/ 1080600 w 3382206"/>
              <a:gd name="connsiteY87" fmla="*/ 4127945 h 5186663"/>
              <a:gd name="connsiteX88" fmla="*/ 1065399 w 3382206"/>
              <a:gd name="connsiteY88" fmla="*/ 4057555 h 5186663"/>
              <a:gd name="connsiteX89" fmla="*/ 1065399 w 3382206"/>
              <a:gd name="connsiteY89" fmla="*/ 3644646 h 5186663"/>
              <a:gd name="connsiteX90" fmla="*/ 523300 w 3382206"/>
              <a:gd name="connsiteY90" fmla="*/ 2921699 h 5186663"/>
              <a:gd name="connsiteX91" fmla="*/ 12 w 3382206"/>
              <a:gd name="connsiteY91" fmla="*/ 1695450 h 5186663"/>
              <a:gd name="connsiteX92" fmla="*/ 1691103 w 3382206"/>
              <a:gd name="connsiteY92" fmla="*/ 0 h 518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382206" h="5186663">
                <a:moveTo>
                  <a:pt x="1691103" y="0"/>
                </a:moveTo>
                <a:cubicBezTo>
                  <a:pt x="2623579" y="0"/>
                  <a:pt x="3382195" y="760476"/>
                  <a:pt x="3382195" y="1695450"/>
                </a:cubicBezTo>
                <a:cubicBezTo>
                  <a:pt x="3383924" y="2159060"/>
                  <a:pt x="3194569" y="2602802"/>
                  <a:pt x="2858907" y="2921699"/>
                </a:cubicBezTo>
                <a:cubicBezTo>
                  <a:pt x="2604768" y="3165062"/>
                  <a:pt x="2316807" y="3440811"/>
                  <a:pt x="2316807" y="3644646"/>
                </a:cubicBezTo>
                <a:lnTo>
                  <a:pt x="2316807" y="4057555"/>
                </a:lnTo>
                <a:cubicBezTo>
                  <a:pt x="2316845" y="4081844"/>
                  <a:pt x="2311658" y="4105847"/>
                  <a:pt x="2301606" y="4127945"/>
                </a:cubicBezTo>
                <a:cubicBezTo>
                  <a:pt x="2313472" y="4133231"/>
                  <a:pt x="2324626" y="4140032"/>
                  <a:pt x="2334773" y="4148157"/>
                </a:cubicBezTo>
                <a:cubicBezTo>
                  <a:pt x="2400345" y="4200706"/>
                  <a:pt x="2411024" y="4296604"/>
                  <a:pt x="2358609" y="4362355"/>
                </a:cubicBezTo>
                <a:cubicBezTo>
                  <a:pt x="2403072" y="4418029"/>
                  <a:pt x="2403072" y="4497181"/>
                  <a:pt x="2358609" y="4552855"/>
                </a:cubicBezTo>
                <a:cubicBezTo>
                  <a:pt x="2403072" y="4608529"/>
                  <a:pt x="2403072" y="4687681"/>
                  <a:pt x="2358609" y="4743355"/>
                </a:cubicBezTo>
                <a:cubicBezTo>
                  <a:pt x="2380176" y="4770358"/>
                  <a:pt x="2391937" y="4803915"/>
                  <a:pt x="2391956" y="4838509"/>
                </a:cubicBezTo>
                <a:cubicBezTo>
                  <a:pt x="2392013" y="4922682"/>
                  <a:pt x="2323999" y="4990948"/>
                  <a:pt x="2240043" y="4991005"/>
                </a:cubicBezTo>
                <a:lnTo>
                  <a:pt x="1997495" y="4991005"/>
                </a:lnTo>
                <a:lnTo>
                  <a:pt x="1997495" y="5186663"/>
                </a:lnTo>
                <a:lnTo>
                  <a:pt x="1883489" y="5186663"/>
                </a:lnTo>
                <a:lnTo>
                  <a:pt x="1883489" y="4933855"/>
                </a:lnTo>
                <a:cubicBezTo>
                  <a:pt x="1883489" y="4902289"/>
                  <a:pt x="1909007" y="4876705"/>
                  <a:pt x="1940492" y="4876705"/>
                </a:cubicBezTo>
                <a:lnTo>
                  <a:pt x="2240043" y="4876705"/>
                </a:lnTo>
                <a:cubicBezTo>
                  <a:pt x="2261030" y="4876705"/>
                  <a:pt x="2278045" y="4859646"/>
                  <a:pt x="2278045" y="4838605"/>
                </a:cubicBezTo>
                <a:cubicBezTo>
                  <a:pt x="2278045" y="4817564"/>
                  <a:pt x="2261030" y="4800505"/>
                  <a:pt x="2240043" y="4800505"/>
                </a:cubicBezTo>
                <a:lnTo>
                  <a:pt x="1940492" y="4800505"/>
                </a:lnTo>
                <a:cubicBezTo>
                  <a:pt x="1909007" y="4800505"/>
                  <a:pt x="1883489" y="4774921"/>
                  <a:pt x="1883489" y="4743355"/>
                </a:cubicBezTo>
                <a:cubicBezTo>
                  <a:pt x="1883489" y="4711789"/>
                  <a:pt x="1909007" y="4686205"/>
                  <a:pt x="1940492" y="4686205"/>
                </a:cubicBezTo>
                <a:lnTo>
                  <a:pt x="2240043" y="4686205"/>
                </a:lnTo>
                <a:cubicBezTo>
                  <a:pt x="2261030" y="4686205"/>
                  <a:pt x="2278045" y="4669146"/>
                  <a:pt x="2278045" y="4648105"/>
                </a:cubicBezTo>
                <a:cubicBezTo>
                  <a:pt x="2278045" y="4627064"/>
                  <a:pt x="2261030" y="4610005"/>
                  <a:pt x="2240043" y="4610005"/>
                </a:cubicBezTo>
                <a:lnTo>
                  <a:pt x="1940492" y="4610005"/>
                </a:lnTo>
                <a:cubicBezTo>
                  <a:pt x="1909007" y="4610005"/>
                  <a:pt x="1883489" y="4584421"/>
                  <a:pt x="1883489" y="4552855"/>
                </a:cubicBezTo>
                <a:cubicBezTo>
                  <a:pt x="1883489" y="4521289"/>
                  <a:pt x="1909007" y="4495705"/>
                  <a:pt x="1940492" y="4495705"/>
                </a:cubicBezTo>
                <a:lnTo>
                  <a:pt x="2240043" y="4495705"/>
                </a:lnTo>
                <a:cubicBezTo>
                  <a:pt x="2261030" y="4495705"/>
                  <a:pt x="2278045" y="4478646"/>
                  <a:pt x="2278045" y="4457605"/>
                </a:cubicBezTo>
                <a:cubicBezTo>
                  <a:pt x="2278045" y="4436564"/>
                  <a:pt x="2261030" y="4419505"/>
                  <a:pt x="2240043" y="4419505"/>
                </a:cubicBezTo>
                <a:lnTo>
                  <a:pt x="1940492" y="4419505"/>
                </a:lnTo>
                <a:cubicBezTo>
                  <a:pt x="1909007" y="4419505"/>
                  <a:pt x="1883489" y="4393921"/>
                  <a:pt x="1883489" y="4362355"/>
                </a:cubicBezTo>
                <a:cubicBezTo>
                  <a:pt x="1883489" y="4330789"/>
                  <a:pt x="1909007" y="4305205"/>
                  <a:pt x="1940492" y="4305205"/>
                </a:cubicBezTo>
                <a:lnTo>
                  <a:pt x="2240043" y="4305205"/>
                </a:lnTo>
                <a:cubicBezTo>
                  <a:pt x="2261030" y="4305205"/>
                  <a:pt x="2278045" y="4288146"/>
                  <a:pt x="2278045" y="4267105"/>
                </a:cubicBezTo>
                <a:cubicBezTo>
                  <a:pt x="2278045" y="4246064"/>
                  <a:pt x="2261030" y="4229005"/>
                  <a:pt x="2240043" y="4229005"/>
                </a:cubicBezTo>
                <a:lnTo>
                  <a:pt x="1940492" y="4229005"/>
                </a:lnTo>
                <a:cubicBezTo>
                  <a:pt x="1909007" y="4229005"/>
                  <a:pt x="1883489" y="4203421"/>
                  <a:pt x="1883489" y="4171855"/>
                </a:cubicBezTo>
                <a:cubicBezTo>
                  <a:pt x="1883489" y="4140289"/>
                  <a:pt x="1909007" y="4114705"/>
                  <a:pt x="1940492" y="4114705"/>
                </a:cubicBezTo>
                <a:lnTo>
                  <a:pt x="2145798" y="4114705"/>
                </a:lnTo>
                <a:cubicBezTo>
                  <a:pt x="2177283" y="4114705"/>
                  <a:pt x="2202801" y="4089121"/>
                  <a:pt x="2202801" y="4057555"/>
                </a:cubicBezTo>
                <a:lnTo>
                  <a:pt x="2202801" y="3644646"/>
                </a:lnTo>
                <a:cubicBezTo>
                  <a:pt x="2202801" y="3391567"/>
                  <a:pt x="2496272" y="3110865"/>
                  <a:pt x="2780147" y="2839117"/>
                </a:cubicBezTo>
                <a:cubicBezTo>
                  <a:pt x="3093199" y="2541699"/>
                  <a:pt x="3269804" y="2127837"/>
                  <a:pt x="3268189" y="1695450"/>
                </a:cubicBezTo>
                <a:cubicBezTo>
                  <a:pt x="3268189" y="823627"/>
                  <a:pt x="2560686" y="114300"/>
                  <a:pt x="1691103" y="114300"/>
                </a:cubicBezTo>
                <a:cubicBezTo>
                  <a:pt x="821521" y="114300"/>
                  <a:pt x="114018" y="823532"/>
                  <a:pt x="114018" y="1695450"/>
                </a:cubicBezTo>
                <a:cubicBezTo>
                  <a:pt x="112385" y="2127818"/>
                  <a:pt x="288997" y="2541651"/>
                  <a:pt x="602059" y="2839022"/>
                </a:cubicBezTo>
                <a:cubicBezTo>
                  <a:pt x="885935" y="3111246"/>
                  <a:pt x="1179406" y="3391948"/>
                  <a:pt x="1179406" y="3644646"/>
                </a:cubicBezTo>
                <a:lnTo>
                  <a:pt x="1179406" y="4057555"/>
                </a:lnTo>
                <a:cubicBezTo>
                  <a:pt x="1179406" y="4089121"/>
                  <a:pt x="1204924" y="4114705"/>
                  <a:pt x="1236409" y="4114705"/>
                </a:cubicBezTo>
                <a:lnTo>
                  <a:pt x="1460146" y="4114705"/>
                </a:lnTo>
                <a:cubicBezTo>
                  <a:pt x="1491631" y="4114705"/>
                  <a:pt x="1517149" y="4140289"/>
                  <a:pt x="1517149" y="4171855"/>
                </a:cubicBezTo>
                <a:cubicBezTo>
                  <a:pt x="1517149" y="4203421"/>
                  <a:pt x="1491631" y="4229005"/>
                  <a:pt x="1460146" y="4229005"/>
                </a:cubicBezTo>
                <a:lnTo>
                  <a:pt x="1142354" y="4229005"/>
                </a:lnTo>
                <a:cubicBezTo>
                  <a:pt x="1121367" y="4229005"/>
                  <a:pt x="1104352" y="4246064"/>
                  <a:pt x="1104352" y="4267105"/>
                </a:cubicBezTo>
                <a:cubicBezTo>
                  <a:pt x="1104352" y="4288146"/>
                  <a:pt x="1121367" y="4305205"/>
                  <a:pt x="1142354" y="4305205"/>
                </a:cubicBezTo>
                <a:lnTo>
                  <a:pt x="1460146" y="4305205"/>
                </a:lnTo>
                <a:cubicBezTo>
                  <a:pt x="1491631" y="4305205"/>
                  <a:pt x="1517149" y="4330789"/>
                  <a:pt x="1517149" y="4362355"/>
                </a:cubicBezTo>
                <a:cubicBezTo>
                  <a:pt x="1517149" y="4393921"/>
                  <a:pt x="1491631" y="4419505"/>
                  <a:pt x="1460146" y="4419505"/>
                </a:cubicBezTo>
                <a:lnTo>
                  <a:pt x="1142354" y="4419505"/>
                </a:lnTo>
                <a:cubicBezTo>
                  <a:pt x="1121367" y="4419505"/>
                  <a:pt x="1104352" y="4436564"/>
                  <a:pt x="1104352" y="4457605"/>
                </a:cubicBezTo>
                <a:cubicBezTo>
                  <a:pt x="1104352" y="4478646"/>
                  <a:pt x="1121367" y="4495705"/>
                  <a:pt x="1142354" y="4495705"/>
                </a:cubicBezTo>
                <a:lnTo>
                  <a:pt x="1460146" y="4495705"/>
                </a:lnTo>
                <a:cubicBezTo>
                  <a:pt x="1491631" y="4495705"/>
                  <a:pt x="1517149" y="4521289"/>
                  <a:pt x="1517149" y="4552855"/>
                </a:cubicBezTo>
                <a:cubicBezTo>
                  <a:pt x="1517149" y="4584421"/>
                  <a:pt x="1491631" y="4610005"/>
                  <a:pt x="1460146" y="4610005"/>
                </a:cubicBezTo>
                <a:lnTo>
                  <a:pt x="1142354" y="4610005"/>
                </a:lnTo>
                <a:cubicBezTo>
                  <a:pt x="1121367" y="4610005"/>
                  <a:pt x="1104352" y="4627064"/>
                  <a:pt x="1104352" y="4648105"/>
                </a:cubicBezTo>
                <a:cubicBezTo>
                  <a:pt x="1104352" y="4669146"/>
                  <a:pt x="1121367" y="4686205"/>
                  <a:pt x="1142354" y="4686205"/>
                </a:cubicBezTo>
                <a:lnTo>
                  <a:pt x="1460146" y="4686205"/>
                </a:lnTo>
                <a:cubicBezTo>
                  <a:pt x="1491631" y="4686205"/>
                  <a:pt x="1517149" y="4711789"/>
                  <a:pt x="1517149" y="4743355"/>
                </a:cubicBezTo>
                <a:cubicBezTo>
                  <a:pt x="1517149" y="4774921"/>
                  <a:pt x="1491631" y="4800505"/>
                  <a:pt x="1460146" y="4800505"/>
                </a:cubicBezTo>
                <a:lnTo>
                  <a:pt x="1142354" y="4800505"/>
                </a:lnTo>
                <a:cubicBezTo>
                  <a:pt x="1121367" y="4800505"/>
                  <a:pt x="1104352" y="4817564"/>
                  <a:pt x="1104352" y="4838605"/>
                </a:cubicBezTo>
                <a:cubicBezTo>
                  <a:pt x="1104352" y="4859646"/>
                  <a:pt x="1121367" y="4876705"/>
                  <a:pt x="1142354" y="4876705"/>
                </a:cubicBezTo>
                <a:lnTo>
                  <a:pt x="1459956" y="4876705"/>
                </a:lnTo>
                <a:cubicBezTo>
                  <a:pt x="1491441" y="4876705"/>
                  <a:pt x="1516959" y="4902289"/>
                  <a:pt x="1516959" y="4933855"/>
                </a:cubicBezTo>
                <a:lnTo>
                  <a:pt x="1516959" y="5186663"/>
                </a:lnTo>
                <a:lnTo>
                  <a:pt x="1402953" y="5186663"/>
                </a:lnTo>
                <a:lnTo>
                  <a:pt x="1402953" y="4991005"/>
                </a:lnTo>
                <a:lnTo>
                  <a:pt x="1142164" y="4991005"/>
                </a:lnTo>
                <a:cubicBezTo>
                  <a:pt x="1107658" y="4990986"/>
                  <a:pt x="1074187" y="4979194"/>
                  <a:pt x="1047253" y="4957572"/>
                </a:cubicBezTo>
                <a:cubicBezTo>
                  <a:pt x="981719" y="4904966"/>
                  <a:pt x="971126" y="4809058"/>
                  <a:pt x="1023597" y="4743355"/>
                </a:cubicBezTo>
                <a:cubicBezTo>
                  <a:pt x="979135" y="4687681"/>
                  <a:pt x="979135" y="4608529"/>
                  <a:pt x="1023597" y="4552855"/>
                </a:cubicBezTo>
                <a:cubicBezTo>
                  <a:pt x="979135" y="4497181"/>
                  <a:pt x="979135" y="4418029"/>
                  <a:pt x="1023597" y="4362355"/>
                </a:cubicBezTo>
                <a:cubicBezTo>
                  <a:pt x="1015484" y="4352182"/>
                  <a:pt x="1008710" y="4341009"/>
                  <a:pt x="1003437" y="4329103"/>
                </a:cubicBezTo>
                <a:cubicBezTo>
                  <a:pt x="969340" y="4252198"/>
                  <a:pt x="1003884" y="4162130"/>
                  <a:pt x="1080600" y="4127945"/>
                </a:cubicBezTo>
                <a:cubicBezTo>
                  <a:pt x="1070549" y="4105847"/>
                  <a:pt x="1065361" y="4081844"/>
                  <a:pt x="1065399" y="4057555"/>
                </a:cubicBezTo>
                <a:lnTo>
                  <a:pt x="1065399" y="3644646"/>
                </a:lnTo>
                <a:cubicBezTo>
                  <a:pt x="1065399" y="3440811"/>
                  <a:pt x="777439" y="3165062"/>
                  <a:pt x="523300" y="2921699"/>
                </a:cubicBezTo>
                <a:cubicBezTo>
                  <a:pt x="187641" y="2602802"/>
                  <a:pt x="-1720" y="2159060"/>
                  <a:pt x="12" y="1695450"/>
                </a:cubicBezTo>
                <a:cubicBezTo>
                  <a:pt x="12" y="760571"/>
                  <a:pt x="758628" y="0"/>
                  <a:pt x="1691103" y="0"/>
                </a:cubicBezTo>
                <a:close/>
              </a:path>
            </a:pathLst>
          </a:custGeom>
          <a:solidFill>
            <a:schemeClr val="accent1">
              <a:lumMod val="50000"/>
            </a:schemeClr>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39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2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21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26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26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26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 grpId="0" animBg="1"/>
      <p:bldP spid="7" grpId="0" animBg="1"/>
      <p:bldP spid="8" grpId="0" animBg="1"/>
      <p:bldP spid="9" grpId="0" animBg="1"/>
      <p:bldP spid="10" grpId="0" animBg="1"/>
      <p:bldP spid="11" grpId="0" animBg="1"/>
      <p:bldP spid="68"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٣">
    <p:spTree>
      <p:nvGrpSpPr>
        <p:cNvPr id="1" name=""/>
        <p:cNvGrpSpPr/>
        <p:nvPr/>
      </p:nvGrpSpPr>
      <p:grpSpPr>
        <a:xfrm>
          <a:off x="0" y="0"/>
          <a:ext cx="0" cy="0"/>
          <a:chOff x="0" y="0"/>
          <a:chExt cx="0" cy="0"/>
        </a:xfrm>
      </p:grpSpPr>
      <p:sp>
        <p:nvSpPr>
          <p:cNvPr id="267" name="Rectangle 266">
            <a:extLst>
              <a:ext uri="{FF2B5EF4-FFF2-40B4-BE49-F238E27FC236}">
                <a16:creationId xmlns:a16="http://schemas.microsoft.com/office/drawing/2014/main" id="{B6A9761D-20C1-E943-AE44-964B06FD610C}"/>
              </a:ext>
            </a:extLst>
          </p:cNvPr>
          <p:cNvSpPr/>
          <p:nvPr userDrawn="1"/>
        </p:nvSpPr>
        <p:spPr>
          <a:xfrm>
            <a:off x="6183693" y="0"/>
            <a:ext cx="6008307" cy="6857999"/>
          </a:xfrm>
          <a:prstGeom prst="rect">
            <a:avLst/>
          </a:prstGeom>
          <a:pattFill prst="lgGrid">
            <a:fgClr>
              <a:srgbClr val="ECEC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8" name="Group 267">
            <a:extLst>
              <a:ext uri="{FF2B5EF4-FFF2-40B4-BE49-F238E27FC236}">
                <a16:creationId xmlns:a16="http://schemas.microsoft.com/office/drawing/2014/main" id="{46B724E6-0731-D94F-81C1-AA5801D9EA68}"/>
              </a:ext>
            </a:extLst>
          </p:cNvPr>
          <p:cNvGrpSpPr/>
          <p:nvPr userDrawn="1"/>
        </p:nvGrpSpPr>
        <p:grpSpPr>
          <a:xfrm>
            <a:off x="780594" y="1240481"/>
            <a:ext cx="4709243" cy="4377037"/>
            <a:chOff x="433353" y="993616"/>
            <a:chExt cx="5355059" cy="4977295"/>
          </a:xfrm>
        </p:grpSpPr>
        <p:sp>
          <p:nvSpPr>
            <p:cNvPr id="238" name="Freeform 237">
              <a:extLst>
                <a:ext uri="{FF2B5EF4-FFF2-40B4-BE49-F238E27FC236}">
                  <a16:creationId xmlns:a16="http://schemas.microsoft.com/office/drawing/2014/main" id="{6B115424-27D2-464A-892D-E354E26D12F0}"/>
                </a:ext>
              </a:extLst>
            </p:cNvPr>
            <p:cNvSpPr/>
            <p:nvPr userDrawn="1"/>
          </p:nvSpPr>
          <p:spPr>
            <a:xfrm>
              <a:off x="648520" y="993616"/>
              <a:ext cx="4889897" cy="4886405"/>
            </a:xfrm>
            <a:custGeom>
              <a:avLst/>
              <a:gdLst>
                <a:gd name="connsiteX0" fmla="*/ 2444975 w 4889897"/>
                <a:gd name="connsiteY0" fmla="*/ 4524442 h 4886405"/>
                <a:gd name="connsiteX1" fmla="*/ 362542 w 4889897"/>
                <a:gd name="connsiteY1" fmla="*/ 2443230 h 4886405"/>
                <a:gd name="connsiteX2" fmla="*/ 2444975 w 4889897"/>
                <a:gd name="connsiteY2" fmla="*/ 362284 h 4886405"/>
                <a:gd name="connsiteX3" fmla="*/ 4527355 w 4889897"/>
                <a:gd name="connsiteY3" fmla="*/ 2443230 h 4886405"/>
                <a:gd name="connsiteX4" fmla="*/ 2444975 w 4889897"/>
                <a:gd name="connsiteY4" fmla="*/ 4524442 h 4886405"/>
                <a:gd name="connsiteX5" fmla="*/ 2444975 w 4889897"/>
                <a:gd name="connsiteY5" fmla="*/ 0 h 4886405"/>
                <a:gd name="connsiteX6" fmla="*/ 0 w 4889897"/>
                <a:gd name="connsiteY6" fmla="*/ 2443230 h 4886405"/>
                <a:gd name="connsiteX7" fmla="*/ 2444975 w 4889897"/>
                <a:gd name="connsiteY7" fmla="*/ 4886406 h 4886405"/>
                <a:gd name="connsiteX8" fmla="*/ 4889898 w 4889897"/>
                <a:gd name="connsiteY8" fmla="*/ 2443230 h 4886405"/>
                <a:gd name="connsiteX9" fmla="*/ 2444975 w 4889897"/>
                <a:gd name="connsiteY9" fmla="*/ 0 h 488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9897" h="4886405">
                  <a:moveTo>
                    <a:pt x="2444975" y="4524442"/>
                  </a:moveTo>
                  <a:cubicBezTo>
                    <a:pt x="1296622" y="4524442"/>
                    <a:pt x="362542" y="3590763"/>
                    <a:pt x="362542" y="2443230"/>
                  </a:cubicBezTo>
                  <a:cubicBezTo>
                    <a:pt x="362542" y="1295696"/>
                    <a:pt x="1296569" y="362284"/>
                    <a:pt x="2444975" y="362284"/>
                  </a:cubicBezTo>
                  <a:cubicBezTo>
                    <a:pt x="3593382" y="362284"/>
                    <a:pt x="4527355" y="1295910"/>
                    <a:pt x="4527355" y="2443230"/>
                  </a:cubicBezTo>
                  <a:cubicBezTo>
                    <a:pt x="4527355" y="3590550"/>
                    <a:pt x="3593329" y="4524442"/>
                    <a:pt x="2444975" y="4524442"/>
                  </a:cubicBezTo>
                  <a:close/>
                  <a:moveTo>
                    <a:pt x="2444975" y="0"/>
                  </a:moveTo>
                  <a:cubicBezTo>
                    <a:pt x="1096797" y="0"/>
                    <a:pt x="0" y="1096014"/>
                    <a:pt x="0" y="2443230"/>
                  </a:cubicBezTo>
                  <a:cubicBezTo>
                    <a:pt x="0" y="3790445"/>
                    <a:pt x="1096797" y="4886406"/>
                    <a:pt x="2444975" y="4886406"/>
                  </a:cubicBezTo>
                  <a:cubicBezTo>
                    <a:pt x="3793153" y="4886406"/>
                    <a:pt x="4889898" y="3790445"/>
                    <a:pt x="4889898" y="2443230"/>
                  </a:cubicBezTo>
                  <a:cubicBezTo>
                    <a:pt x="4889898" y="1096014"/>
                    <a:pt x="3793100" y="0"/>
                    <a:pt x="2444975" y="0"/>
                  </a:cubicBezTo>
                  <a:close/>
                </a:path>
              </a:pathLst>
            </a:custGeom>
            <a:solidFill>
              <a:srgbClr val="B4DCFA"/>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9" name="Freeform 238">
              <a:extLst>
                <a:ext uri="{FF2B5EF4-FFF2-40B4-BE49-F238E27FC236}">
                  <a16:creationId xmlns:a16="http://schemas.microsoft.com/office/drawing/2014/main" id="{E3A868E1-4416-6343-8F64-BECEE81EA9F3}"/>
                </a:ext>
              </a:extLst>
            </p:cNvPr>
            <p:cNvSpPr/>
            <p:nvPr userDrawn="1"/>
          </p:nvSpPr>
          <p:spPr>
            <a:xfrm>
              <a:off x="2725301" y="1994325"/>
              <a:ext cx="1028362" cy="2566364"/>
            </a:xfrm>
            <a:custGeom>
              <a:avLst/>
              <a:gdLst>
                <a:gd name="connsiteX0" fmla="*/ 275491 w 1028362"/>
                <a:gd name="connsiteY0" fmla="*/ 1806952 h 2566364"/>
                <a:gd name="connsiteX1" fmla="*/ 611376 w 1028362"/>
                <a:gd name="connsiteY1" fmla="*/ 2496889 h 2566364"/>
                <a:gd name="connsiteX2" fmla="*/ 770842 w 1028362"/>
                <a:gd name="connsiteY2" fmla="*/ 2555174 h 2566364"/>
                <a:gd name="connsiteX3" fmla="*/ 829168 w 1028362"/>
                <a:gd name="connsiteY3" fmla="*/ 2395823 h 2566364"/>
                <a:gd name="connsiteX4" fmla="*/ 827249 w 1028362"/>
                <a:gd name="connsiteY4" fmla="*/ 2391880 h 2566364"/>
                <a:gd name="connsiteX5" fmla="*/ 490564 w 1028362"/>
                <a:gd name="connsiteY5" fmla="*/ 1700664 h 2566364"/>
                <a:gd name="connsiteX6" fmla="*/ 449992 w 1028362"/>
                <a:gd name="connsiteY6" fmla="*/ 1322717 h 2566364"/>
                <a:gd name="connsiteX7" fmla="*/ 1015984 w 1028362"/>
                <a:gd name="connsiteY7" fmla="*/ 172893 h 2566364"/>
                <a:gd name="connsiteX8" fmla="*/ 961390 w 1028362"/>
                <a:gd name="connsiteY8" fmla="*/ 12370 h 2566364"/>
                <a:gd name="connsiteX9" fmla="*/ 800751 w 1028362"/>
                <a:gd name="connsiteY9" fmla="*/ 66925 h 2566364"/>
                <a:gd name="connsiteX10" fmla="*/ 210393 w 1028362"/>
                <a:gd name="connsiteY10" fmla="*/ 1266084 h 2566364"/>
                <a:gd name="connsiteX11" fmla="*/ 275491 w 1028362"/>
                <a:gd name="connsiteY11" fmla="*/ 1807059 h 256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362" h="2566364">
                  <a:moveTo>
                    <a:pt x="275491" y="1806952"/>
                  </a:moveTo>
                  <a:lnTo>
                    <a:pt x="611376" y="2496889"/>
                  </a:lnTo>
                  <a:cubicBezTo>
                    <a:pt x="639303" y="2556986"/>
                    <a:pt x="710702" y="2583086"/>
                    <a:pt x="770842" y="2555174"/>
                  </a:cubicBezTo>
                  <a:cubicBezTo>
                    <a:pt x="830986" y="2527268"/>
                    <a:pt x="857100" y="2455919"/>
                    <a:pt x="829168" y="2395823"/>
                  </a:cubicBezTo>
                  <a:cubicBezTo>
                    <a:pt x="828555" y="2394496"/>
                    <a:pt x="827915" y="2393180"/>
                    <a:pt x="827249" y="2391880"/>
                  </a:cubicBezTo>
                  <a:lnTo>
                    <a:pt x="490564" y="1700664"/>
                  </a:lnTo>
                  <a:cubicBezTo>
                    <a:pt x="579707" y="1585320"/>
                    <a:pt x="566325" y="1419735"/>
                    <a:pt x="449992" y="1322717"/>
                  </a:cubicBezTo>
                  <a:lnTo>
                    <a:pt x="1015984" y="172893"/>
                  </a:lnTo>
                  <a:cubicBezTo>
                    <a:pt x="1045265" y="113500"/>
                    <a:pt x="1020825" y="41629"/>
                    <a:pt x="961390" y="12370"/>
                  </a:cubicBezTo>
                  <a:cubicBezTo>
                    <a:pt x="901954" y="-16890"/>
                    <a:pt x="830032" y="7532"/>
                    <a:pt x="800751" y="66925"/>
                  </a:cubicBezTo>
                  <a:lnTo>
                    <a:pt x="210393" y="1266084"/>
                  </a:lnTo>
                  <a:cubicBezTo>
                    <a:pt x="-105551" y="1341418"/>
                    <a:pt x="-50850" y="1808444"/>
                    <a:pt x="275491" y="1807059"/>
                  </a:cubicBezTo>
                  <a:close/>
                </a:path>
              </a:pathLst>
            </a:custGeom>
            <a:solidFill>
              <a:srgbClr val="B4DCFA">
                <a:lumMod val="90000"/>
              </a:srgbClr>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0" name="Freeform 239">
              <a:extLst>
                <a:ext uri="{FF2B5EF4-FFF2-40B4-BE49-F238E27FC236}">
                  <a16:creationId xmlns:a16="http://schemas.microsoft.com/office/drawing/2014/main" id="{BEA2C89C-7066-D94F-A261-D7869E4BADA0}"/>
                </a:ext>
              </a:extLst>
            </p:cNvPr>
            <p:cNvSpPr/>
            <p:nvPr userDrawn="1"/>
          </p:nvSpPr>
          <p:spPr>
            <a:xfrm>
              <a:off x="753484" y="2816488"/>
              <a:ext cx="455857" cy="1789840"/>
            </a:xfrm>
            <a:custGeom>
              <a:avLst/>
              <a:gdLst>
                <a:gd name="connsiteX0" fmla="*/ 313400 w 455857"/>
                <a:gd name="connsiteY0" fmla="*/ 1789681 h 1789840"/>
                <a:gd name="connsiteX1" fmla="*/ 79453 w 455857"/>
                <a:gd name="connsiteY1" fmla="*/ 15184 h 1789840"/>
                <a:gd name="connsiteX2" fmla="*/ 168543 w 455857"/>
                <a:gd name="connsiteY2" fmla="*/ 0 h 1789840"/>
                <a:gd name="connsiteX3" fmla="*/ 238652 w 455857"/>
                <a:gd name="connsiteY3" fmla="*/ 57806 h 1789840"/>
                <a:gd name="connsiteX4" fmla="*/ 455858 w 455857"/>
                <a:gd name="connsiteY4" fmla="*/ 1707368 h 1789840"/>
                <a:gd name="connsiteX5" fmla="*/ 313400 w 455857"/>
                <a:gd name="connsiteY5" fmla="*/ 1789840 h 178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857" h="1789840">
                  <a:moveTo>
                    <a:pt x="313400" y="1789681"/>
                  </a:moveTo>
                  <a:cubicBezTo>
                    <a:pt x="3368" y="1252468"/>
                    <a:pt x="-80767" y="614305"/>
                    <a:pt x="79453" y="15184"/>
                  </a:cubicBezTo>
                  <a:lnTo>
                    <a:pt x="168543" y="0"/>
                  </a:lnTo>
                  <a:lnTo>
                    <a:pt x="238652" y="57806"/>
                  </a:lnTo>
                  <a:cubicBezTo>
                    <a:pt x="89362" y="614694"/>
                    <a:pt x="167489" y="1208029"/>
                    <a:pt x="455858" y="1707368"/>
                  </a:cubicBezTo>
                  <a:lnTo>
                    <a:pt x="313400" y="1789840"/>
                  </a:lnTo>
                  <a:close/>
                </a:path>
              </a:pathLst>
            </a:custGeom>
            <a:solidFill>
              <a:srgbClr val="FF8021"/>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1" name="Freeform 240">
              <a:extLst>
                <a:ext uri="{FF2B5EF4-FFF2-40B4-BE49-F238E27FC236}">
                  <a16:creationId xmlns:a16="http://schemas.microsoft.com/office/drawing/2014/main" id="{71E848AA-FEB6-7443-BCEE-F8AB7A9CEBC9}"/>
                </a:ext>
              </a:extLst>
            </p:cNvPr>
            <p:cNvSpPr/>
            <p:nvPr userDrawn="1"/>
          </p:nvSpPr>
          <p:spPr>
            <a:xfrm>
              <a:off x="1066883" y="1098145"/>
              <a:ext cx="2072516" cy="1251742"/>
            </a:xfrm>
            <a:custGeom>
              <a:avLst/>
              <a:gdLst>
                <a:gd name="connsiteX0" fmla="*/ 0 w 2072516"/>
                <a:gd name="connsiteY0" fmla="*/ 1169323 h 1251742"/>
                <a:gd name="connsiteX1" fmla="*/ 2026559 w 2072516"/>
                <a:gd name="connsiteY1" fmla="*/ 0 h 1251742"/>
                <a:gd name="connsiteX2" fmla="*/ 2072516 w 2072516"/>
                <a:gd name="connsiteY2" fmla="*/ 84231 h 1251742"/>
                <a:gd name="connsiteX3" fmla="*/ 2026559 w 2072516"/>
                <a:gd name="connsiteY3" fmla="*/ 164892 h 1251742"/>
                <a:gd name="connsiteX4" fmla="*/ 142458 w 2072516"/>
                <a:gd name="connsiteY4" fmla="*/ 1251743 h 1251742"/>
                <a:gd name="connsiteX5" fmla="*/ 0 w 2072516"/>
                <a:gd name="connsiteY5" fmla="*/ 1169323 h 125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516" h="1251742">
                  <a:moveTo>
                    <a:pt x="0" y="1169323"/>
                  </a:moveTo>
                  <a:cubicBezTo>
                    <a:pt x="418102" y="445891"/>
                    <a:pt x="1190552" y="187"/>
                    <a:pt x="2026559" y="0"/>
                  </a:cubicBezTo>
                  <a:lnTo>
                    <a:pt x="2072516" y="84231"/>
                  </a:lnTo>
                  <a:lnTo>
                    <a:pt x="2026559" y="164892"/>
                  </a:lnTo>
                  <a:cubicBezTo>
                    <a:pt x="1249295" y="164706"/>
                    <a:pt x="531013" y="579046"/>
                    <a:pt x="142458" y="1251743"/>
                  </a:cubicBezTo>
                  <a:lnTo>
                    <a:pt x="0" y="1169323"/>
                  </a:lnTo>
                  <a:close/>
                </a:path>
              </a:pathLst>
            </a:custGeom>
            <a:solidFill>
              <a:srgbClr val="F8EC7B"/>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2" name="Freeform 241">
              <a:extLst>
                <a:ext uri="{FF2B5EF4-FFF2-40B4-BE49-F238E27FC236}">
                  <a16:creationId xmlns:a16="http://schemas.microsoft.com/office/drawing/2014/main" id="{7120FD9C-612F-F44D-80AE-8B5BDE028961}"/>
                </a:ext>
              </a:extLst>
            </p:cNvPr>
            <p:cNvSpPr/>
            <p:nvPr userDrawn="1"/>
          </p:nvSpPr>
          <p:spPr>
            <a:xfrm>
              <a:off x="4181123" y="1783127"/>
              <a:ext cx="1252389" cy="3678776"/>
            </a:xfrm>
            <a:custGeom>
              <a:avLst/>
              <a:gdLst>
                <a:gd name="connsiteX0" fmla="*/ 567219 w 1252389"/>
                <a:gd name="connsiteY0" fmla="*/ 0 h 3678776"/>
                <a:gd name="connsiteX1" fmla="*/ 566510 w 1252389"/>
                <a:gd name="connsiteY1" fmla="*/ 3307649 h 3678776"/>
                <a:gd name="connsiteX2" fmla="*/ 82479 w 1252389"/>
                <a:gd name="connsiteY2" fmla="*/ 3678776 h 3678776"/>
                <a:gd name="connsiteX3" fmla="*/ 8210 w 1252389"/>
                <a:gd name="connsiteY3" fmla="*/ 3636687 h 3678776"/>
                <a:gd name="connsiteX4" fmla="*/ 0 w 1252389"/>
                <a:gd name="connsiteY4" fmla="*/ 3536580 h 3678776"/>
                <a:gd name="connsiteX5" fmla="*/ 797039 w 1252389"/>
                <a:gd name="connsiteY5" fmla="*/ 567943 h 3678776"/>
                <a:gd name="connsiteX6" fmla="*/ 450512 w 1252389"/>
                <a:gd name="connsiteY6" fmla="*/ 116677 h 3678776"/>
                <a:gd name="connsiteX7" fmla="*/ 567219 w 1252389"/>
                <a:gd name="connsiteY7" fmla="*/ 107 h 367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2389" h="3678776">
                  <a:moveTo>
                    <a:pt x="567219" y="0"/>
                  </a:moveTo>
                  <a:cubicBezTo>
                    <a:pt x="1481055" y="913578"/>
                    <a:pt x="1480741" y="2394460"/>
                    <a:pt x="566510" y="3307649"/>
                  </a:cubicBezTo>
                  <a:cubicBezTo>
                    <a:pt x="422058" y="3451928"/>
                    <a:pt x="259335" y="3576698"/>
                    <a:pt x="82479" y="3678776"/>
                  </a:cubicBezTo>
                  <a:lnTo>
                    <a:pt x="8210" y="3636687"/>
                  </a:lnTo>
                  <a:lnTo>
                    <a:pt x="0" y="3536580"/>
                  </a:lnTo>
                  <a:cubicBezTo>
                    <a:pt x="1040449" y="2936751"/>
                    <a:pt x="1397292" y="1607649"/>
                    <a:pt x="797039" y="567943"/>
                  </a:cubicBezTo>
                  <a:cubicBezTo>
                    <a:pt x="701813" y="402998"/>
                    <a:pt x="585303" y="251281"/>
                    <a:pt x="450512" y="116677"/>
                  </a:cubicBezTo>
                  <a:lnTo>
                    <a:pt x="567219" y="107"/>
                  </a:lnTo>
                  <a:close/>
                </a:path>
              </a:pathLst>
            </a:custGeom>
            <a:solidFill>
              <a:srgbClr val="5ECCF3"/>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3" name="Freeform 242">
              <a:extLst>
                <a:ext uri="{FF2B5EF4-FFF2-40B4-BE49-F238E27FC236}">
                  <a16:creationId xmlns:a16="http://schemas.microsoft.com/office/drawing/2014/main" id="{DB6E70C0-EF10-8046-808F-EB89E3562259}"/>
                </a:ext>
              </a:extLst>
            </p:cNvPr>
            <p:cNvSpPr/>
            <p:nvPr userDrawn="1"/>
          </p:nvSpPr>
          <p:spPr>
            <a:xfrm>
              <a:off x="1438596" y="4974046"/>
              <a:ext cx="1703522" cy="801445"/>
            </a:xfrm>
            <a:custGeom>
              <a:avLst/>
              <a:gdLst>
                <a:gd name="connsiteX0" fmla="*/ 1703523 w 1703522"/>
                <a:gd name="connsiteY0" fmla="*/ 800913 h 801445"/>
                <a:gd name="connsiteX1" fmla="*/ 1654846 w 1703522"/>
                <a:gd name="connsiteY1" fmla="*/ 801446 h 801445"/>
                <a:gd name="connsiteX2" fmla="*/ 0 w 1703522"/>
                <a:gd name="connsiteY2" fmla="*/ 116570 h 801445"/>
                <a:gd name="connsiteX3" fmla="*/ 26658 w 1703522"/>
                <a:gd name="connsiteY3" fmla="*/ 32659 h 801445"/>
                <a:gd name="connsiteX4" fmla="*/ 116760 w 1703522"/>
                <a:gd name="connsiteY4" fmla="*/ 0 h 801445"/>
                <a:gd name="connsiteX5" fmla="*/ 1654846 w 1703522"/>
                <a:gd name="connsiteY5" fmla="*/ 636553 h 801445"/>
                <a:gd name="connsiteX6" fmla="*/ 1703523 w 1703522"/>
                <a:gd name="connsiteY6" fmla="*/ 636021 h 801445"/>
                <a:gd name="connsiteX7" fmla="*/ 1703523 w 1703522"/>
                <a:gd name="connsiteY7" fmla="*/ 801179 h 80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3522" h="801445">
                  <a:moveTo>
                    <a:pt x="1703523" y="800913"/>
                  </a:moveTo>
                  <a:cubicBezTo>
                    <a:pt x="1687262" y="801233"/>
                    <a:pt x="1671001" y="801446"/>
                    <a:pt x="1654846" y="801446"/>
                  </a:cubicBezTo>
                  <a:cubicBezTo>
                    <a:pt x="1034253" y="801073"/>
                    <a:pt x="439135" y="554779"/>
                    <a:pt x="0" y="116570"/>
                  </a:cubicBezTo>
                  <a:lnTo>
                    <a:pt x="26658" y="32659"/>
                  </a:lnTo>
                  <a:lnTo>
                    <a:pt x="116760" y="0"/>
                  </a:lnTo>
                  <a:cubicBezTo>
                    <a:pt x="524519" y="407873"/>
                    <a:pt x="1077903" y="636895"/>
                    <a:pt x="1654846" y="636553"/>
                  </a:cubicBezTo>
                  <a:cubicBezTo>
                    <a:pt x="1671107" y="636553"/>
                    <a:pt x="1687368" y="636553"/>
                    <a:pt x="1703523" y="636021"/>
                  </a:cubicBezTo>
                  <a:lnTo>
                    <a:pt x="1703523" y="801179"/>
                  </a:lnTo>
                  <a:close/>
                </a:path>
              </a:pathLst>
            </a:custGeom>
            <a:solidFill>
              <a:srgbClr val="A7EA52"/>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4" name="Freeform 243">
              <a:extLst>
                <a:ext uri="{FF2B5EF4-FFF2-40B4-BE49-F238E27FC236}">
                  <a16:creationId xmlns:a16="http://schemas.microsoft.com/office/drawing/2014/main" id="{37C056DA-F200-6A44-9772-46C57463FD3A}"/>
                </a:ext>
              </a:extLst>
            </p:cNvPr>
            <p:cNvSpPr/>
            <p:nvPr userDrawn="1"/>
          </p:nvSpPr>
          <p:spPr>
            <a:xfrm>
              <a:off x="1497616" y="1065273"/>
              <a:ext cx="868289" cy="867669"/>
            </a:xfrm>
            <a:custGeom>
              <a:avLst/>
              <a:gdLst>
                <a:gd name="connsiteX0" fmla="*/ 868289 w 868289"/>
                <a:gd name="connsiteY0" fmla="*/ 433835 h 867669"/>
                <a:gd name="connsiteX1" fmla="*/ 434145 w 868289"/>
                <a:gd name="connsiteY1" fmla="*/ 867669 h 867669"/>
                <a:gd name="connsiteX2" fmla="*/ 0 w 868289"/>
                <a:gd name="connsiteY2" fmla="*/ 433835 h 867669"/>
                <a:gd name="connsiteX3" fmla="*/ 434145 w 868289"/>
                <a:gd name="connsiteY3" fmla="*/ 0 h 867669"/>
                <a:gd name="connsiteX4" fmla="*/ 868289 w 868289"/>
                <a:gd name="connsiteY4" fmla="*/ 433835 h 86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89" h="867669">
                  <a:moveTo>
                    <a:pt x="868289" y="433835"/>
                  </a:moveTo>
                  <a:cubicBezTo>
                    <a:pt x="868289" y="673437"/>
                    <a:pt x="673918" y="867669"/>
                    <a:pt x="434145" y="867669"/>
                  </a:cubicBezTo>
                  <a:cubicBezTo>
                    <a:pt x="194371" y="867669"/>
                    <a:pt x="0" y="673437"/>
                    <a:pt x="0" y="433835"/>
                  </a:cubicBezTo>
                  <a:cubicBezTo>
                    <a:pt x="0" y="194235"/>
                    <a:pt x="194371" y="0"/>
                    <a:pt x="434145" y="0"/>
                  </a:cubicBezTo>
                  <a:cubicBezTo>
                    <a:pt x="673918" y="0"/>
                    <a:pt x="868289" y="194235"/>
                    <a:pt x="868289" y="433835"/>
                  </a:cubicBezTo>
                  <a:close/>
                </a:path>
              </a:pathLst>
            </a:custGeom>
            <a:solidFill>
              <a:srgbClr val="F8EC7B"/>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5" name="Freeform 244">
              <a:extLst>
                <a:ext uri="{FF2B5EF4-FFF2-40B4-BE49-F238E27FC236}">
                  <a16:creationId xmlns:a16="http://schemas.microsoft.com/office/drawing/2014/main" id="{5E97BEED-0AD1-4C4F-924A-4E69B904BBBE}"/>
                </a:ext>
              </a:extLst>
            </p:cNvPr>
            <p:cNvSpPr/>
            <p:nvPr userDrawn="1"/>
          </p:nvSpPr>
          <p:spPr>
            <a:xfrm>
              <a:off x="4920123" y="2977917"/>
              <a:ext cx="868289" cy="867669"/>
            </a:xfrm>
            <a:custGeom>
              <a:avLst/>
              <a:gdLst>
                <a:gd name="connsiteX0" fmla="*/ 868289 w 868289"/>
                <a:gd name="connsiteY0" fmla="*/ 433835 h 867669"/>
                <a:gd name="connsiteX1" fmla="*/ 434145 w 868289"/>
                <a:gd name="connsiteY1" fmla="*/ 867669 h 867669"/>
                <a:gd name="connsiteX2" fmla="*/ 0 w 868289"/>
                <a:gd name="connsiteY2" fmla="*/ 433835 h 867669"/>
                <a:gd name="connsiteX3" fmla="*/ 434145 w 868289"/>
                <a:gd name="connsiteY3" fmla="*/ 0 h 867669"/>
                <a:gd name="connsiteX4" fmla="*/ 868289 w 868289"/>
                <a:gd name="connsiteY4" fmla="*/ 433835 h 86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89" h="867669">
                  <a:moveTo>
                    <a:pt x="868289" y="433835"/>
                  </a:moveTo>
                  <a:cubicBezTo>
                    <a:pt x="868289" y="673437"/>
                    <a:pt x="673918" y="867669"/>
                    <a:pt x="434145" y="867669"/>
                  </a:cubicBezTo>
                  <a:cubicBezTo>
                    <a:pt x="194376" y="867669"/>
                    <a:pt x="0" y="673437"/>
                    <a:pt x="0" y="433835"/>
                  </a:cubicBezTo>
                  <a:cubicBezTo>
                    <a:pt x="0" y="194232"/>
                    <a:pt x="194376" y="0"/>
                    <a:pt x="434145" y="0"/>
                  </a:cubicBezTo>
                  <a:cubicBezTo>
                    <a:pt x="673918" y="0"/>
                    <a:pt x="868289" y="194232"/>
                    <a:pt x="868289" y="433835"/>
                  </a:cubicBezTo>
                  <a:close/>
                </a:path>
              </a:pathLst>
            </a:custGeom>
            <a:solidFill>
              <a:srgbClr val="5ECCF3"/>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6" name="Freeform 245">
              <a:extLst>
                <a:ext uri="{FF2B5EF4-FFF2-40B4-BE49-F238E27FC236}">
                  <a16:creationId xmlns:a16="http://schemas.microsoft.com/office/drawing/2014/main" id="{FE1C0099-9B97-C244-B4FC-3EA6D978B891}"/>
                </a:ext>
              </a:extLst>
            </p:cNvPr>
            <p:cNvSpPr/>
            <p:nvPr userDrawn="1"/>
          </p:nvSpPr>
          <p:spPr>
            <a:xfrm>
              <a:off x="1856906" y="5103136"/>
              <a:ext cx="868395" cy="867775"/>
            </a:xfrm>
            <a:custGeom>
              <a:avLst/>
              <a:gdLst>
                <a:gd name="connsiteX0" fmla="*/ 868396 w 868395"/>
                <a:gd name="connsiteY0" fmla="*/ 433835 h 867775"/>
                <a:gd name="connsiteX1" fmla="*/ 434251 w 868395"/>
                <a:gd name="connsiteY1" fmla="*/ 867776 h 867775"/>
                <a:gd name="connsiteX2" fmla="*/ 0 w 868395"/>
                <a:gd name="connsiteY2" fmla="*/ 433941 h 867775"/>
                <a:gd name="connsiteX3" fmla="*/ 434145 w 868395"/>
                <a:gd name="connsiteY3" fmla="*/ 0 h 867775"/>
                <a:gd name="connsiteX4" fmla="*/ 434251 w 868395"/>
                <a:gd name="connsiteY4" fmla="*/ 0 h 867775"/>
                <a:gd name="connsiteX5" fmla="*/ 868396 w 868395"/>
                <a:gd name="connsiteY5" fmla="*/ 433835 h 86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395" h="867775">
                  <a:moveTo>
                    <a:pt x="868396" y="433835"/>
                  </a:moveTo>
                  <a:cubicBezTo>
                    <a:pt x="868428" y="673464"/>
                    <a:pt x="674052" y="867744"/>
                    <a:pt x="434251" y="867776"/>
                  </a:cubicBezTo>
                  <a:cubicBezTo>
                    <a:pt x="194451" y="867808"/>
                    <a:pt x="32" y="673571"/>
                    <a:pt x="0" y="433941"/>
                  </a:cubicBezTo>
                  <a:cubicBezTo>
                    <a:pt x="-32" y="194312"/>
                    <a:pt x="194344" y="32"/>
                    <a:pt x="434145" y="0"/>
                  </a:cubicBezTo>
                  <a:cubicBezTo>
                    <a:pt x="434182" y="0"/>
                    <a:pt x="434214" y="0"/>
                    <a:pt x="434251" y="0"/>
                  </a:cubicBezTo>
                  <a:cubicBezTo>
                    <a:pt x="674025" y="0"/>
                    <a:pt x="868396" y="194232"/>
                    <a:pt x="868396" y="433835"/>
                  </a:cubicBezTo>
                  <a:close/>
                </a:path>
              </a:pathLst>
            </a:custGeom>
            <a:solidFill>
              <a:srgbClr val="A7EA52"/>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7" name="Freeform 246">
              <a:extLst>
                <a:ext uri="{FF2B5EF4-FFF2-40B4-BE49-F238E27FC236}">
                  <a16:creationId xmlns:a16="http://schemas.microsoft.com/office/drawing/2014/main" id="{F3438CC8-C66E-D44E-B3EF-BC6EEC801775}"/>
                </a:ext>
              </a:extLst>
            </p:cNvPr>
            <p:cNvSpPr/>
            <p:nvPr userDrawn="1"/>
          </p:nvSpPr>
          <p:spPr>
            <a:xfrm>
              <a:off x="438086" y="3327148"/>
              <a:ext cx="868289" cy="867669"/>
            </a:xfrm>
            <a:custGeom>
              <a:avLst/>
              <a:gdLst>
                <a:gd name="connsiteX0" fmla="*/ 868289 w 868289"/>
                <a:gd name="connsiteY0" fmla="*/ 433781 h 867669"/>
                <a:gd name="connsiteX1" fmla="*/ 434198 w 868289"/>
                <a:gd name="connsiteY1" fmla="*/ 867669 h 867669"/>
                <a:gd name="connsiteX2" fmla="*/ 0 w 868289"/>
                <a:gd name="connsiteY2" fmla="*/ 433888 h 867669"/>
                <a:gd name="connsiteX3" fmla="*/ 434091 w 868289"/>
                <a:gd name="connsiteY3" fmla="*/ 0 h 867669"/>
                <a:gd name="connsiteX4" fmla="*/ 434145 w 868289"/>
                <a:gd name="connsiteY4" fmla="*/ 0 h 867669"/>
                <a:gd name="connsiteX5" fmla="*/ 868289 w 868289"/>
                <a:gd name="connsiteY5" fmla="*/ 433835 h 8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289" h="867669">
                  <a:moveTo>
                    <a:pt x="868289" y="433781"/>
                  </a:moveTo>
                  <a:cubicBezTo>
                    <a:pt x="868321" y="673384"/>
                    <a:pt x="673972" y="867637"/>
                    <a:pt x="434198" y="867669"/>
                  </a:cubicBezTo>
                  <a:cubicBezTo>
                    <a:pt x="194427" y="867696"/>
                    <a:pt x="29" y="673491"/>
                    <a:pt x="0" y="433888"/>
                  </a:cubicBezTo>
                  <a:cubicBezTo>
                    <a:pt x="-29" y="194285"/>
                    <a:pt x="194320" y="32"/>
                    <a:pt x="434091" y="0"/>
                  </a:cubicBezTo>
                  <a:cubicBezTo>
                    <a:pt x="434109" y="0"/>
                    <a:pt x="434127" y="0"/>
                    <a:pt x="434145" y="0"/>
                  </a:cubicBezTo>
                  <a:cubicBezTo>
                    <a:pt x="673918" y="0"/>
                    <a:pt x="868289" y="194232"/>
                    <a:pt x="868289" y="433835"/>
                  </a:cubicBezTo>
                  <a:close/>
                </a:path>
              </a:pathLst>
            </a:custGeom>
            <a:solidFill>
              <a:srgbClr val="FF8021"/>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9" name="CuadroTexto 238">
              <a:extLst>
                <a:ext uri="{FF2B5EF4-FFF2-40B4-BE49-F238E27FC236}">
                  <a16:creationId xmlns:a16="http://schemas.microsoft.com/office/drawing/2014/main" id="{2D00720F-A8AD-E143-9E57-0F0B17074940}"/>
                </a:ext>
              </a:extLst>
            </p:cNvPr>
            <p:cNvSpPr txBox="1"/>
            <p:nvPr userDrawn="1"/>
          </p:nvSpPr>
          <p:spPr>
            <a:xfrm>
              <a:off x="1540111" y="1136796"/>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1</a:t>
              </a:r>
            </a:p>
          </p:txBody>
        </p:sp>
        <p:sp>
          <p:nvSpPr>
            <p:cNvPr id="250" name="CuadroTexto 238">
              <a:extLst>
                <a:ext uri="{FF2B5EF4-FFF2-40B4-BE49-F238E27FC236}">
                  <a16:creationId xmlns:a16="http://schemas.microsoft.com/office/drawing/2014/main" id="{968E6438-028B-2341-BB30-2798E1FB9516}"/>
                </a:ext>
              </a:extLst>
            </p:cNvPr>
            <p:cNvSpPr txBox="1"/>
            <p:nvPr userDrawn="1"/>
          </p:nvSpPr>
          <p:spPr>
            <a:xfrm>
              <a:off x="4975318" y="3088585"/>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4</a:t>
              </a:r>
            </a:p>
          </p:txBody>
        </p:sp>
        <p:sp>
          <p:nvSpPr>
            <p:cNvPr id="251" name="CuadroTexto 238">
              <a:extLst>
                <a:ext uri="{FF2B5EF4-FFF2-40B4-BE49-F238E27FC236}">
                  <a16:creationId xmlns:a16="http://schemas.microsoft.com/office/drawing/2014/main" id="{CE48C6BC-D9AF-CA41-AC66-18529011B88A}"/>
                </a:ext>
              </a:extLst>
            </p:cNvPr>
            <p:cNvSpPr txBox="1"/>
            <p:nvPr userDrawn="1"/>
          </p:nvSpPr>
          <p:spPr>
            <a:xfrm>
              <a:off x="1886960" y="5196822"/>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3</a:t>
              </a:r>
            </a:p>
          </p:txBody>
        </p:sp>
        <p:sp>
          <p:nvSpPr>
            <p:cNvPr id="252" name="CuadroTexto 238">
              <a:extLst>
                <a:ext uri="{FF2B5EF4-FFF2-40B4-BE49-F238E27FC236}">
                  <a16:creationId xmlns:a16="http://schemas.microsoft.com/office/drawing/2014/main" id="{4501668F-6CE7-AA46-856F-AC415FBF2D87}"/>
                </a:ext>
              </a:extLst>
            </p:cNvPr>
            <p:cNvSpPr txBox="1"/>
            <p:nvPr userDrawn="1"/>
          </p:nvSpPr>
          <p:spPr>
            <a:xfrm>
              <a:off x="433353" y="3431076"/>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2</a:t>
              </a:r>
            </a:p>
          </p:txBody>
        </p:sp>
      </p:grpSp>
      <p:pic>
        <p:nvPicPr>
          <p:cNvPr id="265" name="Graphic 264">
            <a:extLst>
              <a:ext uri="{FF2B5EF4-FFF2-40B4-BE49-F238E27FC236}">
                <a16:creationId xmlns:a16="http://schemas.microsoft.com/office/drawing/2014/main" id="{B484192A-A282-F64C-9B03-9DC7B43866F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11045" y="157095"/>
            <a:ext cx="546022" cy="591523"/>
          </a:xfrm>
          <a:prstGeom prst="rect">
            <a:avLst/>
          </a:prstGeom>
        </p:spPr>
      </p:pic>
    </p:spTree>
    <p:extLst>
      <p:ext uri="{BB962C8B-B14F-4D97-AF65-F5344CB8AC3E}">
        <p14:creationId xmlns:p14="http://schemas.microsoft.com/office/powerpoint/2010/main" val="130669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٤">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4AB20A-7DCC-FF46-9BBF-1541FB0EFF74}"/>
              </a:ext>
            </a:extLst>
          </p:cNvPr>
          <p:cNvSpPr/>
          <p:nvPr userDrawn="1"/>
        </p:nvSpPr>
        <p:spPr>
          <a:xfrm>
            <a:off x="0" y="0"/>
            <a:ext cx="6954504" cy="6858000"/>
          </a:xfrm>
          <a:prstGeom prst="rect">
            <a:avLst/>
          </a:prstGeom>
          <a:pattFill prst="lgGrid">
            <a:fgClr>
              <a:srgbClr val="ECEC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2DF8AA4-9683-C948-B380-B334FF99DB0A}"/>
              </a:ext>
            </a:extLst>
          </p:cNvPr>
          <p:cNvSpPr/>
          <p:nvPr userDrawn="1"/>
        </p:nvSpPr>
        <p:spPr>
          <a:xfrm>
            <a:off x="10687343" y="2312274"/>
            <a:ext cx="504780" cy="504780"/>
          </a:xfrm>
          <a:prstGeom prst="ellipse">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1</a:t>
            </a:r>
          </a:p>
        </p:txBody>
      </p:sp>
      <p:cxnSp>
        <p:nvCxnSpPr>
          <p:cNvPr id="8" name="Straight Connector 7">
            <a:extLst>
              <a:ext uri="{FF2B5EF4-FFF2-40B4-BE49-F238E27FC236}">
                <a16:creationId xmlns:a16="http://schemas.microsoft.com/office/drawing/2014/main" id="{F40148CE-298B-7940-ACE5-3E63A71F6A39}"/>
              </a:ext>
            </a:extLst>
          </p:cNvPr>
          <p:cNvCxnSpPr>
            <a:stCxn id="7" idx="4"/>
            <a:endCxn id="14" idx="0"/>
          </p:cNvCxnSpPr>
          <p:nvPr userDrawn="1"/>
        </p:nvCxnSpPr>
        <p:spPr>
          <a:xfrm flipH="1">
            <a:off x="10924620" y="2817054"/>
            <a:ext cx="15113" cy="18989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2B81E0E-DB9A-AB49-B4FF-4492C037274B}"/>
              </a:ext>
            </a:extLst>
          </p:cNvPr>
          <p:cNvSpPr/>
          <p:nvPr userDrawn="1"/>
        </p:nvSpPr>
        <p:spPr>
          <a:xfrm>
            <a:off x="10676963" y="3487640"/>
            <a:ext cx="504780" cy="504780"/>
          </a:xfrm>
          <a:prstGeom prst="ellipse">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2</a:t>
            </a:r>
          </a:p>
        </p:txBody>
      </p:sp>
      <p:sp>
        <p:nvSpPr>
          <p:cNvPr id="14" name="Oval 13">
            <a:extLst>
              <a:ext uri="{FF2B5EF4-FFF2-40B4-BE49-F238E27FC236}">
                <a16:creationId xmlns:a16="http://schemas.microsoft.com/office/drawing/2014/main" id="{E5CBF946-90A6-9E42-8644-219CA6AEC8D1}"/>
              </a:ext>
            </a:extLst>
          </p:cNvPr>
          <p:cNvSpPr/>
          <p:nvPr userDrawn="1"/>
        </p:nvSpPr>
        <p:spPr>
          <a:xfrm>
            <a:off x="10672230" y="4716009"/>
            <a:ext cx="504780" cy="504780"/>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3</a:t>
            </a:r>
          </a:p>
        </p:txBody>
      </p:sp>
      <p:sp>
        <p:nvSpPr>
          <p:cNvPr id="15" name="Oval 14">
            <a:extLst>
              <a:ext uri="{FF2B5EF4-FFF2-40B4-BE49-F238E27FC236}">
                <a16:creationId xmlns:a16="http://schemas.microsoft.com/office/drawing/2014/main" id="{CB5C777D-35F0-E24E-BAE5-A7A70E4BD7A5}"/>
              </a:ext>
            </a:extLst>
          </p:cNvPr>
          <p:cNvSpPr/>
          <p:nvPr userDrawn="1"/>
        </p:nvSpPr>
        <p:spPr>
          <a:xfrm>
            <a:off x="4040736" y="3325043"/>
            <a:ext cx="2081559" cy="2081559"/>
          </a:xfrm>
          <a:prstGeom prst="ellips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E65046DF-7BF2-4F4D-9849-C1534CC4D47E}"/>
              </a:ext>
            </a:extLst>
          </p:cNvPr>
          <p:cNvSpPr/>
          <p:nvPr userDrawn="1"/>
        </p:nvSpPr>
        <p:spPr>
          <a:xfrm>
            <a:off x="2904635" y="1413644"/>
            <a:ext cx="2475312" cy="2475311"/>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5A4B3AB-CFC5-C642-A2E3-647C01A187D1}"/>
              </a:ext>
            </a:extLst>
          </p:cNvPr>
          <p:cNvSpPr/>
          <p:nvPr userDrawn="1"/>
        </p:nvSpPr>
        <p:spPr>
          <a:xfrm>
            <a:off x="750827" y="2706265"/>
            <a:ext cx="3190836" cy="3190835"/>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A366FEB5-4605-6E45-8993-594F19F2EE64}"/>
              </a:ext>
            </a:extLst>
          </p:cNvPr>
          <p:cNvGrpSpPr/>
          <p:nvPr userDrawn="1"/>
        </p:nvGrpSpPr>
        <p:grpSpPr>
          <a:xfrm>
            <a:off x="360487" y="715219"/>
            <a:ext cx="1961427" cy="3491678"/>
            <a:chOff x="1851024" y="1671637"/>
            <a:chExt cx="4343813" cy="7732734"/>
          </a:xfrm>
          <a:solidFill>
            <a:schemeClr val="bg1">
              <a:lumMod val="85000"/>
            </a:schemeClr>
          </a:solidFill>
        </p:grpSpPr>
        <p:sp>
          <p:nvSpPr>
            <p:cNvPr id="25" name="Freeform 334">
              <a:extLst>
                <a:ext uri="{FF2B5EF4-FFF2-40B4-BE49-F238E27FC236}">
                  <a16:creationId xmlns:a16="http://schemas.microsoft.com/office/drawing/2014/main" id="{0DAED139-3FBB-FD47-AAE6-181388A75867}"/>
                </a:ext>
              </a:extLst>
            </p:cNvPr>
            <p:cNvSpPr>
              <a:spLocks noChangeArrowheads="1"/>
            </p:cNvSpPr>
            <p:nvPr/>
          </p:nvSpPr>
          <p:spPr bwMode="auto">
            <a:xfrm>
              <a:off x="3147617" y="6872041"/>
              <a:ext cx="18722" cy="32763"/>
            </a:xfrm>
            <a:custGeom>
              <a:avLst/>
              <a:gdLst>
                <a:gd name="T0" fmla="*/ 0 w 18"/>
                <a:gd name="T1" fmla="*/ 32 h 33"/>
                <a:gd name="T2" fmla="*/ 17 w 18"/>
                <a:gd name="T3" fmla="*/ 0 h 33"/>
                <a:gd name="T4" fmla="*/ 17 w 18"/>
                <a:gd name="T5" fmla="*/ 0 h 33"/>
                <a:gd name="T6" fmla="*/ 0 w 18"/>
                <a:gd name="T7" fmla="*/ 32 h 33"/>
              </a:gdLst>
              <a:ahLst/>
              <a:cxnLst>
                <a:cxn ang="0">
                  <a:pos x="T0" y="T1"/>
                </a:cxn>
                <a:cxn ang="0">
                  <a:pos x="T2" y="T3"/>
                </a:cxn>
                <a:cxn ang="0">
                  <a:pos x="T4" y="T5"/>
                </a:cxn>
                <a:cxn ang="0">
                  <a:pos x="T6" y="T7"/>
                </a:cxn>
              </a:cxnLst>
              <a:rect l="0" t="0" r="r" b="b"/>
              <a:pathLst>
                <a:path w="18" h="33">
                  <a:moveTo>
                    <a:pt x="0" y="32"/>
                  </a:moveTo>
                  <a:lnTo>
                    <a:pt x="17" y="0"/>
                  </a:lnTo>
                  <a:lnTo>
                    <a:pt x="17" y="0"/>
                  </a:lnTo>
                  <a:cubicBezTo>
                    <a:pt x="9" y="15"/>
                    <a:pt x="4" y="24"/>
                    <a:pt x="0" y="3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335">
              <a:extLst>
                <a:ext uri="{FF2B5EF4-FFF2-40B4-BE49-F238E27FC236}">
                  <a16:creationId xmlns:a16="http://schemas.microsoft.com/office/drawing/2014/main" id="{BC29EDD9-ABF1-D04D-B227-F73CCFFC07C1}"/>
                </a:ext>
              </a:extLst>
            </p:cNvPr>
            <p:cNvSpPr>
              <a:spLocks noChangeArrowheads="1"/>
            </p:cNvSpPr>
            <p:nvPr/>
          </p:nvSpPr>
          <p:spPr bwMode="auto">
            <a:xfrm>
              <a:off x="3016553" y="7134170"/>
              <a:ext cx="9361" cy="18722"/>
            </a:xfrm>
            <a:custGeom>
              <a:avLst/>
              <a:gdLst>
                <a:gd name="T0" fmla="*/ 1 w 7"/>
                <a:gd name="T1" fmla="*/ 9 h 17"/>
                <a:gd name="T2" fmla="*/ 0 w 7"/>
                <a:gd name="T3" fmla="*/ 16 h 17"/>
                <a:gd name="T4" fmla="*/ 0 w 7"/>
                <a:gd name="T5" fmla="*/ 16 h 17"/>
                <a:gd name="T6" fmla="*/ 1 w 7"/>
                <a:gd name="T7" fmla="*/ 9 h 17"/>
              </a:gdLst>
              <a:ahLst/>
              <a:cxnLst>
                <a:cxn ang="0">
                  <a:pos x="T0" y="T1"/>
                </a:cxn>
                <a:cxn ang="0">
                  <a:pos x="T2" y="T3"/>
                </a:cxn>
                <a:cxn ang="0">
                  <a:pos x="T4" y="T5"/>
                </a:cxn>
                <a:cxn ang="0">
                  <a:pos x="T6" y="T7"/>
                </a:cxn>
              </a:cxnLst>
              <a:rect l="0" t="0" r="r" b="b"/>
              <a:pathLst>
                <a:path w="7" h="17">
                  <a:moveTo>
                    <a:pt x="1" y="9"/>
                  </a:moveTo>
                  <a:lnTo>
                    <a:pt x="0" y="16"/>
                  </a:lnTo>
                  <a:lnTo>
                    <a:pt x="0" y="16"/>
                  </a:lnTo>
                  <a:cubicBezTo>
                    <a:pt x="4" y="5"/>
                    <a:pt x="6" y="0"/>
                    <a:pt x="1" y="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37">
              <a:extLst>
                <a:ext uri="{FF2B5EF4-FFF2-40B4-BE49-F238E27FC236}">
                  <a16:creationId xmlns:a16="http://schemas.microsoft.com/office/drawing/2014/main" id="{C61C6712-77D4-C044-BB23-D5A035FF421F}"/>
                </a:ext>
              </a:extLst>
            </p:cNvPr>
            <p:cNvSpPr>
              <a:spLocks noChangeArrowheads="1"/>
            </p:cNvSpPr>
            <p:nvPr/>
          </p:nvSpPr>
          <p:spPr bwMode="auto">
            <a:xfrm>
              <a:off x="2754427" y="9310755"/>
              <a:ext cx="14041" cy="51492"/>
            </a:xfrm>
            <a:custGeom>
              <a:avLst/>
              <a:gdLst>
                <a:gd name="T0" fmla="*/ 0 w 14"/>
                <a:gd name="T1" fmla="*/ 0 h 49"/>
                <a:gd name="T2" fmla="*/ 0 w 14"/>
                <a:gd name="T3" fmla="*/ 0 h 49"/>
                <a:gd name="T4" fmla="*/ 2 w 14"/>
                <a:gd name="T5" fmla="*/ 15 h 49"/>
                <a:gd name="T6" fmla="*/ 2 w 14"/>
                <a:gd name="T7" fmla="*/ 15 h 49"/>
                <a:gd name="T8" fmla="*/ 13 w 14"/>
                <a:gd name="T9" fmla="*/ 48 h 49"/>
                <a:gd name="T10" fmla="*/ 13 w 14"/>
                <a:gd name="T11" fmla="*/ 48 h 49"/>
                <a:gd name="T12" fmla="*/ 0 w 1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14" h="49">
                  <a:moveTo>
                    <a:pt x="0" y="0"/>
                  </a:moveTo>
                  <a:lnTo>
                    <a:pt x="0" y="0"/>
                  </a:lnTo>
                  <a:cubicBezTo>
                    <a:pt x="1" y="5"/>
                    <a:pt x="1" y="10"/>
                    <a:pt x="2" y="15"/>
                  </a:cubicBezTo>
                  <a:lnTo>
                    <a:pt x="2" y="15"/>
                  </a:lnTo>
                  <a:cubicBezTo>
                    <a:pt x="6" y="27"/>
                    <a:pt x="9" y="38"/>
                    <a:pt x="13" y="48"/>
                  </a:cubicBezTo>
                  <a:lnTo>
                    <a:pt x="13" y="48"/>
                  </a:lnTo>
                  <a:cubicBezTo>
                    <a:pt x="9" y="34"/>
                    <a:pt x="4" y="1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38">
              <a:extLst>
                <a:ext uri="{FF2B5EF4-FFF2-40B4-BE49-F238E27FC236}">
                  <a16:creationId xmlns:a16="http://schemas.microsoft.com/office/drawing/2014/main" id="{67DBAD5E-0000-764D-9E75-5150BD28AF0E}"/>
                </a:ext>
              </a:extLst>
            </p:cNvPr>
            <p:cNvSpPr>
              <a:spLocks noChangeArrowheads="1"/>
            </p:cNvSpPr>
            <p:nvPr/>
          </p:nvSpPr>
          <p:spPr bwMode="auto">
            <a:xfrm>
              <a:off x="2721659" y="9207777"/>
              <a:ext cx="9361" cy="70214"/>
            </a:xfrm>
            <a:custGeom>
              <a:avLst/>
              <a:gdLst>
                <a:gd name="T0" fmla="*/ 10 w 11"/>
                <a:gd name="T1" fmla="*/ 67 h 68"/>
                <a:gd name="T2" fmla="*/ 0 w 11"/>
                <a:gd name="T3" fmla="*/ 0 h 68"/>
                <a:gd name="T4" fmla="*/ 0 w 11"/>
                <a:gd name="T5" fmla="*/ 0 h 68"/>
                <a:gd name="T6" fmla="*/ 10 w 11"/>
                <a:gd name="T7" fmla="*/ 67 h 68"/>
              </a:gdLst>
              <a:ahLst/>
              <a:cxnLst>
                <a:cxn ang="0">
                  <a:pos x="T0" y="T1"/>
                </a:cxn>
                <a:cxn ang="0">
                  <a:pos x="T2" y="T3"/>
                </a:cxn>
                <a:cxn ang="0">
                  <a:pos x="T4" y="T5"/>
                </a:cxn>
                <a:cxn ang="0">
                  <a:pos x="T6" y="T7"/>
                </a:cxn>
              </a:cxnLst>
              <a:rect l="0" t="0" r="r" b="b"/>
              <a:pathLst>
                <a:path w="11" h="68">
                  <a:moveTo>
                    <a:pt x="10" y="67"/>
                  </a:moveTo>
                  <a:lnTo>
                    <a:pt x="0" y="0"/>
                  </a:lnTo>
                  <a:lnTo>
                    <a:pt x="0" y="0"/>
                  </a:lnTo>
                  <a:cubicBezTo>
                    <a:pt x="2" y="15"/>
                    <a:pt x="5" y="37"/>
                    <a:pt x="10" y="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39">
              <a:extLst>
                <a:ext uri="{FF2B5EF4-FFF2-40B4-BE49-F238E27FC236}">
                  <a16:creationId xmlns:a16="http://schemas.microsoft.com/office/drawing/2014/main" id="{DFCC084F-63C1-DD41-8D8A-8F0DEA73EE8E}"/>
                </a:ext>
              </a:extLst>
            </p:cNvPr>
            <p:cNvSpPr>
              <a:spLocks noChangeArrowheads="1"/>
            </p:cNvSpPr>
            <p:nvPr/>
          </p:nvSpPr>
          <p:spPr bwMode="auto">
            <a:xfrm>
              <a:off x="4149313" y="5804815"/>
              <a:ext cx="37447" cy="28086"/>
            </a:xfrm>
            <a:custGeom>
              <a:avLst/>
              <a:gdLst>
                <a:gd name="T0" fmla="*/ 4 w 37"/>
                <a:gd name="T1" fmla="*/ 26 h 27"/>
                <a:gd name="T2" fmla="*/ 4 w 37"/>
                <a:gd name="T3" fmla="*/ 26 h 27"/>
                <a:gd name="T4" fmla="*/ 36 w 37"/>
                <a:gd name="T5" fmla="*/ 0 h 27"/>
                <a:gd name="T6" fmla="*/ 36 w 37"/>
                <a:gd name="T7" fmla="*/ 0 h 27"/>
                <a:gd name="T8" fmla="*/ 8 w 37"/>
                <a:gd name="T9" fmla="*/ 19 h 27"/>
                <a:gd name="T10" fmla="*/ 8 w 37"/>
                <a:gd name="T11" fmla="*/ 19 h 27"/>
                <a:gd name="T12" fmla="*/ 1 w 37"/>
                <a:gd name="T13" fmla="*/ 25 h 27"/>
                <a:gd name="T14" fmla="*/ 1 w 37"/>
                <a:gd name="T15" fmla="*/ 25 h 27"/>
                <a:gd name="T16" fmla="*/ 4 w 3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7">
                  <a:moveTo>
                    <a:pt x="4" y="26"/>
                  </a:moveTo>
                  <a:lnTo>
                    <a:pt x="4" y="26"/>
                  </a:lnTo>
                  <a:cubicBezTo>
                    <a:pt x="14" y="17"/>
                    <a:pt x="25" y="8"/>
                    <a:pt x="36" y="0"/>
                  </a:cubicBezTo>
                  <a:lnTo>
                    <a:pt x="36" y="0"/>
                  </a:lnTo>
                  <a:cubicBezTo>
                    <a:pt x="22" y="9"/>
                    <a:pt x="14" y="15"/>
                    <a:pt x="8" y="19"/>
                  </a:cubicBezTo>
                  <a:lnTo>
                    <a:pt x="8" y="19"/>
                  </a:lnTo>
                  <a:cubicBezTo>
                    <a:pt x="4" y="23"/>
                    <a:pt x="1" y="25"/>
                    <a:pt x="1" y="25"/>
                  </a:cubicBezTo>
                  <a:lnTo>
                    <a:pt x="1" y="25"/>
                  </a:lnTo>
                  <a:cubicBezTo>
                    <a:pt x="0" y="26"/>
                    <a:pt x="5" y="24"/>
                    <a:pt x="4" y="2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41">
              <a:extLst>
                <a:ext uri="{FF2B5EF4-FFF2-40B4-BE49-F238E27FC236}">
                  <a16:creationId xmlns:a16="http://schemas.microsoft.com/office/drawing/2014/main" id="{FB34C353-DE2A-3D4E-8177-8254F4FBAAA9}"/>
                </a:ext>
              </a:extLst>
            </p:cNvPr>
            <p:cNvSpPr>
              <a:spLocks noChangeArrowheads="1"/>
            </p:cNvSpPr>
            <p:nvPr/>
          </p:nvSpPr>
          <p:spPr bwMode="auto">
            <a:xfrm>
              <a:off x="3119531" y="6989062"/>
              <a:ext cx="18722" cy="32767"/>
            </a:xfrm>
            <a:custGeom>
              <a:avLst/>
              <a:gdLst>
                <a:gd name="T0" fmla="*/ 3 w 18"/>
                <a:gd name="T1" fmla="*/ 27 h 31"/>
                <a:gd name="T2" fmla="*/ 3 w 18"/>
                <a:gd name="T3" fmla="*/ 27 h 31"/>
                <a:gd name="T4" fmla="*/ 17 w 18"/>
                <a:gd name="T5" fmla="*/ 0 h 31"/>
                <a:gd name="T6" fmla="*/ 17 w 18"/>
                <a:gd name="T7" fmla="*/ 0 h 31"/>
                <a:gd name="T8" fmla="*/ 3 w 18"/>
                <a:gd name="T9" fmla="*/ 27 h 31"/>
              </a:gdLst>
              <a:ahLst/>
              <a:cxnLst>
                <a:cxn ang="0">
                  <a:pos x="T0" y="T1"/>
                </a:cxn>
                <a:cxn ang="0">
                  <a:pos x="T2" y="T3"/>
                </a:cxn>
                <a:cxn ang="0">
                  <a:pos x="T4" y="T5"/>
                </a:cxn>
                <a:cxn ang="0">
                  <a:pos x="T6" y="T7"/>
                </a:cxn>
                <a:cxn ang="0">
                  <a:pos x="T8" y="T9"/>
                </a:cxn>
              </a:cxnLst>
              <a:rect l="0" t="0" r="r" b="b"/>
              <a:pathLst>
                <a:path w="18" h="31">
                  <a:moveTo>
                    <a:pt x="3" y="27"/>
                  </a:moveTo>
                  <a:lnTo>
                    <a:pt x="3" y="27"/>
                  </a:lnTo>
                  <a:cubicBezTo>
                    <a:pt x="14" y="8"/>
                    <a:pt x="17" y="0"/>
                    <a:pt x="17" y="0"/>
                  </a:cubicBezTo>
                  <a:lnTo>
                    <a:pt x="17" y="0"/>
                  </a:lnTo>
                  <a:cubicBezTo>
                    <a:pt x="6" y="20"/>
                    <a:pt x="0" y="30"/>
                    <a:pt x="3" y="2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55">
              <a:extLst>
                <a:ext uri="{FF2B5EF4-FFF2-40B4-BE49-F238E27FC236}">
                  <a16:creationId xmlns:a16="http://schemas.microsoft.com/office/drawing/2014/main" id="{4D680EAC-9683-8B40-9AF2-9DB77DF0E61B}"/>
                </a:ext>
              </a:extLst>
            </p:cNvPr>
            <p:cNvSpPr>
              <a:spLocks noChangeArrowheads="1"/>
            </p:cNvSpPr>
            <p:nvPr/>
          </p:nvSpPr>
          <p:spPr bwMode="auto">
            <a:xfrm>
              <a:off x="2731020" y="9263946"/>
              <a:ext cx="4682" cy="23406"/>
            </a:xfrm>
            <a:custGeom>
              <a:avLst/>
              <a:gdLst>
                <a:gd name="T0" fmla="*/ 2 w 4"/>
                <a:gd name="T1" fmla="*/ 19 h 20"/>
                <a:gd name="T2" fmla="*/ 2 w 4"/>
                <a:gd name="T3" fmla="*/ 19 h 20"/>
                <a:gd name="T4" fmla="*/ 3 w 4"/>
                <a:gd name="T5" fmla="*/ 9 h 20"/>
                <a:gd name="T6" fmla="*/ 3 w 4"/>
                <a:gd name="T7" fmla="*/ 9 h 20"/>
                <a:gd name="T8" fmla="*/ 2 w 4"/>
                <a:gd name="T9" fmla="*/ 19 h 20"/>
              </a:gdLst>
              <a:ahLst/>
              <a:cxnLst>
                <a:cxn ang="0">
                  <a:pos x="T0" y="T1"/>
                </a:cxn>
                <a:cxn ang="0">
                  <a:pos x="T2" y="T3"/>
                </a:cxn>
                <a:cxn ang="0">
                  <a:pos x="T4" y="T5"/>
                </a:cxn>
                <a:cxn ang="0">
                  <a:pos x="T6" y="T7"/>
                </a:cxn>
                <a:cxn ang="0">
                  <a:pos x="T8" y="T9"/>
                </a:cxn>
              </a:cxnLst>
              <a:rect l="0" t="0" r="r" b="b"/>
              <a:pathLst>
                <a:path w="4" h="20">
                  <a:moveTo>
                    <a:pt x="2" y="19"/>
                  </a:moveTo>
                  <a:lnTo>
                    <a:pt x="2" y="19"/>
                  </a:lnTo>
                  <a:cubicBezTo>
                    <a:pt x="1" y="13"/>
                    <a:pt x="2" y="11"/>
                    <a:pt x="3" y="9"/>
                  </a:cubicBezTo>
                  <a:lnTo>
                    <a:pt x="3" y="9"/>
                  </a:lnTo>
                  <a:cubicBezTo>
                    <a:pt x="0" y="0"/>
                    <a:pt x="0" y="0"/>
                    <a:pt x="2"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56">
              <a:extLst>
                <a:ext uri="{FF2B5EF4-FFF2-40B4-BE49-F238E27FC236}">
                  <a16:creationId xmlns:a16="http://schemas.microsoft.com/office/drawing/2014/main" id="{5BE9B288-FB0D-A648-9A1C-8B4D1C0DE012}"/>
                </a:ext>
              </a:extLst>
            </p:cNvPr>
            <p:cNvSpPr>
              <a:spLocks noChangeArrowheads="1"/>
            </p:cNvSpPr>
            <p:nvPr/>
          </p:nvSpPr>
          <p:spPr bwMode="auto">
            <a:xfrm>
              <a:off x="4144632" y="5828216"/>
              <a:ext cx="9361" cy="4682"/>
            </a:xfrm>
            <a:custGeom>
              <a:avLst/>
              <a:gdLst>
                <a:gd name="T0" fmla="*/ 0 w 8"/>
                <a:gd name="T1" fmla="*/ 5 h 6"/>
                <a:gd name="T2" fmla="*/ 4 w 8"/>
                <a:gd name="T3" fmla="*/ 2 h 6"/>
                <a:gd name="T4" fmla="*/ 4 w 8"/>
                <a:gd name="T5" fmla="*/ 2 h 6"/>
                <a:gd name="T6" fmla="*/ 7 w 8"/>
                <a:gd name="T7" fmla="*/ 0 h 6"/>
                <a:gd name="T8" fmla="*/ 0 w 8"/>
                <a:gd name="T9" fmla="*/ 5 h 6"/>
              </a:gdLst>
              <a:ahLst/>
              <a:cxnLst>
                <a:cxn ang="0">
                  <a:pos x="T0" y="T1"/>
                </a:cxn>
                <a:cxn ang="0">
                  <a:pos x="T2" y="T3"/>
                </a:cxn>
                <a:cxn ang="0">
                  <a:pos x="T4" y="T5"/>
                </a:cxn>
                <a:cxn ang="0">
                  <a:pos x="T6" y="T7"/>
                </a:cxn>
                <a:cxn ang="0">
                  <a:pos x="T8" y="T9"/>
                </a:cxn>
              </a:cxnLst>
              <a:rect l="0" t="0" r="r" b="b"/>
              <a:pathLst>
                <a:path w="8" h="6">
                  <a:moveTo>
                    <a:pt x="0" y="5"/>
                  </a:moveTo>
                  <a:lnTo>
                    <a:pt x="4" y="2"/>
                  </a:lnTo>
                  <a:lnTo>
                    <a:pt x="4" y="2"/>
                  </a:lnTo>
                  <a:cubicBezTo>
                    <a:pt x="5" y="1"/>
                    <a:pt x="6" y="0"/>
                    <a:pt x="7" y="0"/>
                  </a:cubicBezTo>
                  <a:lnTo>
                    <a:pt x="0" y="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75">
              <a:extLst>
                <a:ext uri="{FF2B5EF4-FFF2-40B4-BE49-F238E27FC236}">
                  <a16:creationId xmlns:a16="http://schemas.microsoft.com/office/drawing/2014/main" id="{AEE89F23-84B4-0144-8079-0D2A65FF1F1B}"/>
                </a:ext>
              </a:extLst>
            </p:cNvPr>
            <p:cNvSpPr>
              <a:spLocks noChangeArrowheads="1"/>
            </p:cNvSpPr>
            <p:nvPr/>
          </p:nvSpPr>
          <p:spPr bwMode="auto">
            <a:xfrm>
              <a:off x="2791874" y="7653740"/>
              <a:ext cx="18722" cy="60851"/>
            </a:xfrm>
            <a:custGeom>
              <a:avLst/>
              <a:gdLst>
                <a:gd name="T0" fmla="*/ 0 w 18"/>
                <a:gd name="T1" fmla="*/ 49 h 56"/>
                <a:gd name="T2" fmla="*/ 0 w 18"/>
                <a:gd name="T3" fmla="*/ 55 h 56"/>
                <a:gd name="T4" fmla="*/ 0 w 18"/>
                <a:gd name="T5" fmla="*/ 55 h 56"/>
                <a:gd name="T6" fmla="*/ 17 w 18"/>
                <a:gd name="T7" fmla="*/ 0 h 56"/>
                <a:gd name="T8" fmla="*/ 0 w 18"/>
                <a:gd name="T9" fmla="*/ 49 h 56"/>
              </a:gdLst>
              <a:ahLst/>
              <a:cxnLst>
                <a:cxn ang="0">
                  <a:pos x="T0" y="T1"/>
                </a:cxn>
                <a:cxn ang="0">
                  <a:pos x="T2" y="T3"/>
                </a:cxn>
                <a:cxn ang="0">
                  <a:pos x="T4" y="T5"/>
                </a:cxn>
                <a:cxn ang="0">
                  <a:pos x="T6" y="T7"/>
                </a:cxn>
                <a:cxn ang="0">
                  <a:pos x="T8" y="T9"/>
                </a:cxn>
              </a:cxnLst>
              <a:rect l="0" t="0" r="r" b="b"/>
              <a:pathLst>
                <a:path w="18" h="56">
                  <a:moveTo>
                    <a:pt x="0" y="49"/>
                  </a:moveTo>
                  <a:lnTo>
                    <a:pt x="0" y="55"/>
                  </a:lnTo>
                  <a:lnTo>
                    <a:pt x="0" y="55"/>
                  </a:lnTo>
                  <a:cubicBezTo>
                    <a:pt x="4" y="45"/>
                    <a:pt x="9" y="29"/>
                    <a:pt x="17" y="0"/>
                  </a:cubicBezTo>
                  <a:lnTo>
                    <a:pt x="0" y="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76">
              <a:extLst>
                <a:ext uri="{FF2B5EF4-FFF2-40B4-BE49-F238E27FC236}">
                  <a16:creationId xmlns:a16="http://schemas.microsoft.com/office/drawing/2014/main" id="{1757A291-DA59-1C44-A05D-1999DB4F3EA4}"/>
                </a:ext>
              </a:extLst>
            </p:cNvPr>
            <p:cNvSpPr>
              <a:spLocks noChangeArrowheads="1"/>
            </p:cNvSpPr>
            <p:nvPr/>
          </p:nvSpPr>
          <p:spPr bwMode="auto">
            <a:xfrm>
              <a:off x="3180380" y="6815872"/>
              <a:ext cx="23406" cy="23404"/>
            </a:xfrm>
            <a:custGeom>
              <a:avLst/>
              <a:gdLst>
                <a:gd name="T0" fmla="*/ 8 w 20"/>
                <a:gd name="T1" fmla="*/ 9 h 23"/>
                <a:gd name="T2" fmla="*/ 0 w 20"/>
                <a:gd name="T3" fmla="*/ 22 h 23"/>
                <a:gd name="T4" fmla="*/ 19 w 20"/>
                <a:gd name="T5" fmla="*/ 0 h 23"/>
                <a:gd name="T6" fmla="*/ 8 w 20"/>
                <a:gd name="T7" fmla="*/ 9 h 23"/>
              </a:gdLst>
              <a:ahLst/>
              <a:cxnLst>
                <a:cxn ang="0">
                  <a:pos x="T0" y="T1"/>
                </a:cxn>
                <a:cxn ang="0">
                  <a:pos x="T2" y="T3"/>
                </a:cxn>
                <a:cxn ang="0">
                  <a:pos x="T4" y="T5"/>
                </a:cxn>
                <a:cxn ang="0">
                  <a:pos x="T6" y="T7"/>
                </a:cxn>
              </a:cxnLst>
              <a:rect l="0" t="0" r="r" b="b"/>
              <a:pathLst>
                <a:path w="20" h="23">
                  <a:moveTo>
                    <a:pt x="8" y="9"/>
                  </a:moveTo>
                  <a:lnTo>
                    <a:pt x="0" y="22"/>
                  </a:lnTo>
                  <a:lnTo>
                    <a:pt x="19" y="0"/>
                  </a:lnTo>
                  <a:lnTo>
                    <a:pt x="8"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77">
              <a:extLst>
                <a:ext uri="{FF2B5EF4-FFF2-40B4-BE49-F238E27FC236}">
                  <a16:creationId xmlns:a16="http://schemas.microsoft.com/office/drawing/2014/main" id="{6918DB23-F842-354D-BA70-A13F1B3BDE73}"/>
                </a:ext>
              </a:extLst>
            </p:cNvPr>
            <p:cNvSpPr>
              <a:spLocks noChangeArrowheads="1"/>
            </p:cNvSpPr>
            <p:nvPr/>
          </p:nvSpPr>
          <p:spPr bwMode="auto">
            <a:xfrm>
              <a:off x="3620378" y="6193321"/>
              <a:ext cx="84255" cy="79576"/>
            </a:xfrm>
            <a:custGeom>
              <a:avLst/>
              <a:gdLst>
                <a:gd name="T0" fmla="*/ 70 w 81"/>
                <a:gd name="T1" fmla="*/ 2 h 74"/>
                <a:gd name="T2" fmla="*/ 70 w 81"/>
                <a:gd name="T3" fmla="*/ 2 h 74"/>
                <a:gd name="T4" fmla="*/ 34 w 81"/>
                <a:gd name="T5" fmla="*/ 37 h 74"/>
                <a:gd name="T6" fmla="*/ 34 w 81"/>
                <a:gd name="T7" fmla="*/ 37 h 74"/>
                <a:gd name="T8" fmla="*/ 0 w 81"/>
                <a:gd name="T9" fmla="*/ 73 h 74"/>
                <a:gd name="T10" fmla="*/ 0 w 81"/>
                <a:gd name="T11" fmla="*/ 73 h 74"/>
                <a:gd name="T12" fmla="*/ 70 w 81"/>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81" h="74">
                  <a:moveTo>
                    <a:pt x="70" y="2"/>
                  </a:moveTo>
                  <a:lnTo>
                    <a:pt x="70" y="2"/>
                  </a:lnTo>
                  <a:cubicBezTo>
                    <a:pt x="58" y="13"/>
                    <a:pt x="46" y="24"/>
                    <a:pt x="34" y="37"/>
                  </a:cubicBezTo>
                  <a:lnTo>
                    <a:pt x="34" y="37"/>
                  </a:lnTo>
                  <a:cubicBezTo>
                    <a:pt x="23" y="49"/>
                    <a:pt x="11" y="62"/>
                    <a:pt x="0" y="73"/>
                  </a:cubicBezTo>
                  <a:lnTo>
                    <a:pt x="0" y="73"/>
                  </a:lnTo>
                  <a:cubicBezTo>
                    <a:pt x="46" y="23"/>
                    <a:pt x="80" y="0"/>
                    <a:pt x="70"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540">
              <a:extLst>
                <a:ext uri="{FF2B5EF4-FFF2-40B4-BE49-F238E27FC236}">
                  <a16:creationId xmlns:a16="http://schemas.microsoft.com/office/drawing/2014/main" id="{0B98ED7C-4AA0-E842-BFA7-9E1F1186945A}"/>
                </a:ext>
              </a:extLst>
            </p:cNvPr>
            <p:cNvSpPr>
              <a:spLocks noChangeArrowheads="1"/>
            </p:cNvSpPr>
            <p:nvPr/>
          </p:nvSpPr>
          <p:spPr bwMode="auto">
            <a:xfrm>
              <a:off x="5717392" y="7709911"/>
              <a:ext cx="477445" cy="777019"/>
            </a:xfrm>
            <a:custGeom>
              <a:avLst/>
              <a:gdLst>
                <a:gd name="T0" fmla="*/ 305 w 449"/>
                <a:gd name="T1" fmla="*/ 713 h 733"/>
                <a:gd name="T2" fmla="*/ 305 w 449"/>
                <a:gd name="T3" fmla="*/ 713 h 733"/>
                <a:gd name="T4" fmla="*/ 305 w 449"/>
                <a:gd name="T5" fmla="*/ 713 h 733"/>
                <a:gd name="T6" fmla="*/ 429 w 449"/>
                <a:gd name="T7" fmla="*/ 522 h 733"/>
                <a:gd name="T8" fmla="*/ 315 w 449"/>
                <a:gd name="T9" fmla="*/ 0 h 733"/>
                <a:gd name="T10" fmla="*/ 0 w 449"/>
                <a:gd name="T11" fmla="*/ 69 h 733"/>
                <a:gd name="T12" fmla="*/ 114 w 449"/>
                <a:gd name="T13" fmla="*/ 590 h 733"/>
                <a:gd name="T14" fmla="*/ 114 w 449"/>
                <a:gd name="T15" fmla="*/ 590 h 733"/>
                <a:gd name="T16" fmla="*/ 305 w 449"/>
                <a:gd name="T17" fmla="*/ 71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733">
                  <a:moveTo>
                    <a:pt x="305" y="713"/>
                  </a:moveTo>
                  <a:lnTo>
                    <a:pt x="305" y="713"/>
                  </a:lnTo>
                  <a:lnTo>
                    <a:pt x="305" y="713"/>
                  </a:lnTo>
                  <a:cubicBezTo>
                    <a:pt x="393" y="695"/>
                    <a:pt x="448" y="608"/>
                    <a:pt x="429" y="522"/>
                  </a:cubicBezTo>
                  <a:lnTo>
                    <a:pt x="315" y="0"/>
                  </a:lnTo>
                  <a:lnTo>
                    <a:pt x="0" y="69"/>
                  </a:lnTo>
                  <a:lnTo>
                    <a:pt x="114" y="590"/>
                  </a:lnTo>
                  <a:lnTo>
                    <a:pt x="114" y="590"/>
                  </a:lnTo>
                  <a:cubicBezTo>
                    <a:pt x="133" y="678"/>
                    <a:pt x="219" y="732"/>
                    <a:pt x="305" y="7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541">
              <a:extLst>
                <a:ext uri="{FF2B5EF4-FFF2-40B4-BE49-F238E27FC236}">
                  <a16:creationId xmlns:a16="http://schemas.microsoft.com/office/drawing/2014/main" id="{B662E28F-B67E-FB42-A73F-744EC54817CE}"/>
                </a:ext>
              </a:extLst>
            </p:cNvPr>
            <p:cNvSpPr>
              <a:spLocks noChangeArrowheads="1"/>
            </p:cNvSpPr>
            <p:nvPr/>
          </p:nvSpPr>
          <p:spPr bwMode="auto">
            <a:xfrm>
              <a:off x="2131873" y="2509507"/>
              <a:ext cx="2288928" cy="2288925"/>
            </a:xfrm>
            <a:custGeom>
              <a:avLst/>
              <a:gdLst>
                <a:gd name="T0" fmla="*/ 923 w 2157"/>
                <a:gd name="T1" fmla="*/ 370 h 2157"/>
                <a:gd name="T2" fmla="*/ 923 w 2157"/>
                <a:gd name="T3" fmla="*/ 370 h 2157"/>
                <a:gd name="T4" fmla="*/ 370 w 2157"/>
                <a:gd name="T5" fmla="*/ 1233 h 2157"/>
                <a:gd name="T6" fmla="*/ 370 w 2157"/>
                <a:gd name="T7" fmla="*/ 1233 h 2157"/>
                <a:gd name="T8" fmla="*/ 1232 w 2157"/>
                <a:gd name="T9" fmla="*/ 1786 h 2157"/>
                <a:gd name="T10" fmla="*/ 1232 w 2157"/>
                <a:gd name="T11" fmla="*/ 1786 h 2157"/>
                <a:gd name="T12" fmla="*/ 1785 w 2157"/>
                <a:gd name="T13" fmla="*/ 924 h 2157"/>
                <a:gd name="T14" fmla="*/ 1785 w 2157"/>
                <a:gd name="T15" fmla="*/ 924 h 2157"/>
                <a:gd name="T16" fmla="*/ 923 w 2157"/>
                <a:gd name="T17" fmla="*/ 370 h 2157"/>
                <a:gd name="T18" fmla="*/ 1288 w 2157"/>
                <a:gd name="T19" fmla="*/ 2041 h 2157"/>
                <a:gd name="T20" fmla="*/ 1288 w 2157"/>
                <a:gd name="T21" fmla="*/ 2041 h 2157"/>
                <a:gd name="T22" fmla="*/ 115 w 2157"/>
                <a:gd name="T23" fmla="*/ 1288 h 2157"/>
                <a:gd name="T24" fmla="*/ 115 w 2157"/>
                <a:gd name="T25" fmla="*/ 1288 h 2157"/>
                <a:gd name="T26" fmla="*/ 868 w 2157"/>
                <a:gd name="T27" fmla="*/ 116 h 2157"/>
                <a:gd name="T28" fmla="*/ 868 w 2157"/>
                <a:gd name="T29" fmla="*/ 116 h 2157"/>
                <a:gd name="T30" fmla="*/ 2040 w 2157"/>
                <a:gd name="T31" fmla="*/ 868 h 2157"/>
                <a:gd name="T32" fmla="*/ 2040 w 2157"/>
                <a:gd name="T33" fmla="*/ 868 h 2157"/>
                <a:gd name="T34" fmla="*/ 1288 w 2157"/>
                <a:gd name="T35" fmla="*/ 2041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7" h="2157">
                  <a:moveTo>
                    <a:pt x="923" y="370"/>
                  </a:moveTo>
                  <a:lnTo>
                    <a:pt x="923" y="370"/>
                  </a:lnTo>
                  <a:cubicBezTo>
                    <a:pt x="533" y="455"/>
                    <a:pt x="285" y="842"/>
                    <a:pt x="370" y="1233"/>
                  </a:cubicBezTo>
                  <a:lnTo>
                    <a:pt x="370" y="1233"/>
                  </a:lnTo>
                  <a:cubicBezTo>
                    <a:pt x="455" y="1623"/>
                    <a:pt x="842" y="1871"/>
                    <a:pt x="1232" y="1786"/>
                  </a:cubicBezTo>
                  <a:lnTo>
                    <a:pt x="1232" y="1786"/>
                  </a:lnTo>
                  <a:cubicBezTo>
                    <a:pt x="1622" y="1701"/>
                    <a:pt x="1870" y="1314"/>
                    <a:pt x="1785" y="924"/>
                  </a:cubicBezTo>
                  <a:lnTo>
                    <a:pt x="1785" y="924"/>
                  </a:lnTo>
                  <a:cubicBezTo>
                    <a:pt x="1701" y="534"/>
                    <a:pt x="1313" y="285"/>
                    <a:pt x="923" y="370"/>
                  </a:cubicBezTo>
                  <a:close/>
                  <a:moveTo>
                    <a:pt x="1288" y="2041"/>
                  </a:moveTo>
                  <a:lnTo>
                    <a:pt x="1288" y="2041"/>
                  </a:lnTo>
                  <a:cubicBezTo>
                    <a:pt x="757" y="2156"/>
                    <a:pt x="231" y="1818"/>
                    <a:pt x="115" y="1288"/>
                  </a:cubicBezTo>
                  <a:lnTo>
                    <a:pt x="115" y="1288"/>
                  </a:lnTo>
                  <a:cubicBezTo>
                    <a:pt x="0" y="758"/>
                    <a:pt x="337" y="231"/>
                    <a:pt x="868" y="116"/>
                  </a:cubicBezTo>
                  <a:lnTo>
                    <a:pt x="868" y="116"/>
                  </a:lnTo>
                  <a:cubicBezTo>
                    <a:pt x="1398" y="0"/>
                    <a:pt x="1924" y="338"/>
                    <a:pt x="2040" y="868"/>
                  </a:cubicBezTo>
                  <a:lnTo>
                    <a:pt x="2040" y="868"/>
                  </a:lnTo>
                  <a:cubicBezTo>
                    <a:pt x="2156" y="1399"/>
                    <a:pt x="1818" y="1925"/>
                    <a:pt x="1288" y="2041"/>
                  </a:cubicBezTo>
                  <a:close/>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542">
              <a:extLst>
                <a:ext uri="{FF2B5EF4-FFF2-40B4-BE49-F238E27FC236}">
                  <a16:creationId xmlns:a16="http://schemas.microsoft.com/office/drawing/2014/main" id="{69A929D3-318D-BE4C-AD66-41C08454FD7E}"/>
                </a:ext>
              </a:extLst>
            </p:cNvPr>
            <p:cNvSpPr>
              <a:spLocks noChangeArrowheads="1"/>
            </p:cNvSpPr>
            <p:nvPr/>
          </p:nvSpPr>
          <p:spPr bwMode="auto">
            <a:xfrm>
              <a:off x="2693573" y="9090757"/>
              <a:ext cx="126384" cy="313614"/>
            </a:xfrm>
            <a:custGeom>
              <a:avLst/>
              <a:gdLst>
                <a:gd name="T0" fmla="*/ 91 w 118"/>
                <a:gd name="T1" fmla="*/ 292 h 296"/>
                <a:gd name="T2" fmla="*/ 91 w 118"/>
                <a:gd name="T3" fmla="*/ 292 h 296"/>
                <a:gd name="T4" fmla="*/ 91 w 118"/>
                <a:gd name="T5" fmla="*/ 292 h 296"/>
                <a:gd name="T6" fmla="*/ 55 w 118"/>
                <a:gd name="T7" fmla="*/ 269 h 296"/>
                <a:gd name="T8" fmla="*/ 1 w 118"/>
                <a:gd name="T9" fmla="*/ 23 h 296"/>
                <a:gd name="T10" fmla="*/ 1 w 118"/>
                <a:gd name="T11" fmla="*/ 23 h 296"/>
                <a:gd name="T12" fmla="*/ 11 w 118"/>
                <a:gd name="T13" fmla="*/ 9 h 296"/>
                <a:gd name="T14" fmla="*/ 46 w 118"/>
                <a:gd name="T15" fmla="*/ 1 h 296"/>
                <a:gd name="T16" fmla="*/ 46 w 118"/>
                <a:gd name="T17" fmla="*/ 1 h 296"/>
                <a:gd name="T18" fmla="*/ 60 w 118"/>
                <a:gd name="T19" fmla="*/ 10 h 296"/>
                <a:gd name="T20" fmla="*/ 114 w 118"/>
                <a:gd name="T21" fmla="*/ 256 h 296"/>
                <a:gd name="T22" fmla="*/ 114 w 118"/>
                <a:gd name="T23" fmla="*/ 256 h 296"/>
                <a:gd name="T24" fmla="*/ 91 w 118"/>
                <a:gd name="T25" fmla="*/ 29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96">
                  <a:moveTo>
                    <a:pt x="91" y="292"/>
                  </a:moveTo>
                  <a:lnTo>
                    <a:pt x="91" y="292"/>
                  </a:lnTo>
                  <a:lnTo>
                    <a:pt x="91" y="292"/>
                  </a:lnTo>
                  <a:cubicBezTo>
                    <a:pt x="75" y="295"/>
                    <a:pt x="59" y="285"/>
                    <a:pt x="55" y="269"/>
                  </a:cubicBezTo>
                  <a:lnTo>
                    <a:pt x="1" y="23"/>
                  </a:lnTo>
                  <a:lnTo>
                    <a:pt x="1" y="23"/>
                  </a:lnTo>
                  <a:cubicBezTo>
                    <a:pt x="0" y="16"/>
                    <a:pt x="5" y="10"/>
                    <a:pt x="11" y="9"/>
                  </a:cubicBezTo>
                  <a:lnTo>
                    <a:pt x="46" y="1"/>
                  </a:lnTo>
                  <a:lnTo>
                    <a:pt x="46" y="1"/>
                  </a:lnTo>
                  <a:cubicBezTo>
                    <a:pt x="52" y="0"/>
                    <a:pt x="59" y="4"/>
                    <a:pt x="60" y="10"/>
                  </a:cubicBezTo>
                  <a:lnTo>
                    <a:pt x="114" y="256"/>
                  </a:lnTo>
                  <a:lnTo>
                    <a:pt x="114" y="256"/>
                  </a:lnTo>
                  <a:cubicBezTo>
                    <a:pt x="117" y="272"/>
                    <a:pt x="107" y="288"/>
                    <a:pt x="91" y="2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543">
              <a:extLst>
                <a:ext uri="{FF2B5EF4-FFF2-40B4-BE49-F238E27FC236}">
                  <a16:creationId xmlns:a16="http://schemas.microsoft.com/office/drawing/2014/main" id="{7B3FA849-C013-E441-B2B6-3846C2C729D9}"/>
                </a:ext>
              </a:extLst>
            </p:cNvPr>
            <p:cNvSpPr>
              <a:spLocks noChangeArrowheads="1"/>
            </p:cNvSpPr>
            <p:nvPr/>
          </p:nvSpPr>
          <p:spPr bwMode="auto">
            <a:xfrm>
              <a:off x="5993561" y="8369909"/>
              <a:ext cx="126382" cy="313614"/>
            </a:xfrm>
            <a:custGeom>
              <a:avLst/>
              <a:gdLst>
                <a:gd name="T0" fmla="*/ 90 w 118"/>
                <a:gd name="T1" fmla="*/ 292 h 297"/>
                <a:gd name="T2" fmla="*/ 90 w 118"/>
                <a:gd name="T3" fmla="*/ 292 h 297"/>
                <a:gd name="T4" fmla="*/ 90 w 118"/>
                <a:gd name="T5" fmla="*/ 292 h 297"/>
                <a:gd name="T6" fmla="*/ 55 w 118"/>
                <a:gd name="T7" fmla="*/ 269 h 297"/>
                <a:gd name="T8" fmla="*/ 1 w 118"/>
                <a:gd name="T9" fmla="*/ 23 h 297"/>
                <a:gd name="T10" fmla="*/ 1 w 118"/>
                <a:gd name="T11" fmla="*/ 23 h 297"/>
                <a:gd name="T12" fmla="*/ 10 w 118"/>
                <a:gd name="T13" fmla="*/ 10 h 297"/>
                <a:gd name="T14" fmla="*/ 46 w 118"/>
                <a:gd name="T15" fmla="*/ 2 h 297"/>
                <a:gd name="T16" fmla="*/ 46 w 118"/>
                <a:gd name="T17" fmla="*/ 2 h 297"/>
                <a:gd name="T18" fmla="*/ 60 w 118"/>
                <a:gd name="T19" fmla="*/ 11 h 297"/>
                <a:gd name="T20" fmla="*/ 113 w 118"/>
                <a:gd name="T21" fmla="*/ 257 h 297"/>
                <a:gd name="T22" fmla="*/ 113 w 118"/>
                <a:gd name="T23" fmla="*/ 257 h 297"/>
                <a:gd name="T24" fmla="*/ 90 w 118"/>
                <a:gd name="T25" fmla="*/ 29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97">
                  <a:moveTo>
                    <a:pt x="90" y="292"/>
                  </a:moveTo>
                  <a:lnTo>
                    <a:pt x="90" y="292"/>
                  </a:lnTo>
                  <a:lnTo>
                    <a:pt x="90" y="292"/>
                  </a:lnTo>
                  <a:cubicBezTo>
                    <a:pt x="74" y="296"/>
                    <a:pt x="59" y="285"/>
                    <a:pt x="55" y="269"/>
                  </a:cubicBezTo>
                  <a:lnTo>
                    <a:pt x="1" y="23"/>
                  </a:lnTo>
                  <a:lnTo>
                    <a:pt x="1" y="23"/>
                  </a:lnTo>
                  <a:cubicBezTo>
                    <a:pt x="0" y="17"/>
                    <a:pt x="4" y="11"/>
                    <a:pt x="10" y="10"/>
                  </a:cubicBezTo>
                  <a:lnTo>
                    <a:pt x="46" y="2"/>
                  </a:lnTo>
                  <a:lnTo>
                    <a:pt x="46" y="2"/>
                  </a:lnTo>
                  <a:cubicBezTo>
                    <a:pt x="52" y="0"/>
                    <a:pt x="59" y="5"/>
                    <a:pt x="60" y="11"/>
                  </a:cubicBezTo>
                  <a:lnTo>
                    <a:pt x="113" y="257"/>
                  </a:lnTo>
                  <a:lnTo>
                    <a:pt x="113" y="257"/>
                  </a:lnTo>
                  <a:cubicBezTo>
                    <a:pt x="117" y="273"/>
                    <a:pt x="107" y="289"/>
                    <a:pt x="90" y="2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544">
              <a:extLst>
                <a:ext uri="{FF2B5EF4-FFF2-40B4-BE49-F238E27FC236}">
                  <a16:creationId xmlns:a16="http://schemas.microsoft.com/office/drawing/2014/main" id="{83B02DB1-F0FF-1C48-9ED5-8624BA9C5253}"/>
                </a:ext>
              </a:extLst>
            </p:cNvPr>
            <p:cNvSpPr>
              <a:spLocks noChangeArrowheads="1"/>
            </p:cNvSpPr>
            <p:nvPr/>
          </p:nvSpPr>
          <p:spPr bwMode="auto">
            <a:xfrm>
              <a:off x="2871445" y="2308229"/>
              <a:ext cx="322980" cy="482127"/>
            </a:xfrm>
            <a:custGeom>
              <a:avLst/>
              <a:gdLst>
                <a:gd name="T0" fmla="*/ 302 w 303"/>
                <a:gd name="T1" fmla="*/ 408 h 455"/>
                <a:gd name="T2" fmla="*/ 89 w 303"/>
                <a:gd name="T3" fmla="*/ 454 h 455"/>
                <a:gd name="T4" fmla="*/ 0 w 303"/>
                <a:gd name="T5" fmla="*/ 46 h 455"/>
                <a:gd name="T6" fmla="*/ 213 w 303"/>
                <a:gd name="T7" fmla="*/ 0 h 455"/>
                <a:gd name="T8" fmla="*/ 302 w 303"/>
                <a:gd name="T9" fmla="*/ 408 h 455"/>
              </a:gdLst>
              <a:ahLst/>
              <a:cxnLst>
                <a:cxn ang="0">
                  <a:pos x="T0" y="T1"/>
                </a:cxn>
                <a:cxn ang="0">
                  <a:pos x="T2" y="T3"/>
                </a:cxn>
                <a:cxn ang="0">
                  <a:pos x="T4" y="T5"/>
                </a:cxn>
                <a:cxn ang="0">
                  <a:pos x="T6" y="T7"/>
                </a:cxn>
                <a:cxn ang="0">
                  <a:pos x="T8" y="T9"/>
                </a:cxn>
              </a:cxnLst>
              <a:rect l="0" t="0" r="r" b="b"/>
              <a:pathLst>
                <a:path w="303" h="455">
                  <a:moveTo>
                    <a:pt x="302" y="408"/>
                  </a:moveTo>
                  <a:lnTo>
                    <a:pt x="89" y="454"/>
                  </a:lnTo>
                  <a:lnTo>
                    <a:pt x="0" y="46"/>
                  </a:lnTo>
                  <a:lnTo>
                    <a:pt x="213" y="0"/>
                  </a:lnTo>
                  <a:lnTo>
                    <a:pt x="302" y="40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545">
              <a:extLst>
                <a:ext uri="{FF2B5EF4-FFF2-40B4-BE49-F238E27FC236}">
                  <a16:creationId xmlns:a16="http://schemas.microsoft.com/office/drawing/2014/main" id="{107236EC-C945-3E46-BB34-55226331391D}"/>
                </a:ext>
              </a:extLst>
            </p:cNvPr>
            <p:cNvSpPr>
              <a:spLocks noChangeArrowheads="1"/>
            </p:cNvSpPr>
            <p:nvPr/>
          </p:nvSpPr>
          <p:spPr bwMode="auto">
            <a:xfrm>
              <a:off x="2688894" y="1671637"/>
              <a:ext cx="496168" cy="861274"/>
            </a:xfrm>
            <a:custGeom>
              <a:avLst/>
              <a:gdLst>
                <a:gd name="T0" fmla="*/ 317 w 467"/>
                <a:gd name="T1" fmla="*/ 791 h 812"/>
                <a:gd name="T2" fmla="*/ 317 w 467"/>
                <a:gd name="T3" fmla="*/ 791 h 812"/>
                <a:gd name="T4" fmla="*/ 317 w 467"/>
                <a:gd name="T5" fmla="*/ 791 h 812"/>
                <a:gd name="T6" fmla="*/ 116 w 467"/>
                <a:gd name="T7" fmla="*/ 662 h 812"/>
                <a:gd name="T8" fmla="*/ 20 w 467"/>
                <a:gd name="T9" fmla="*/ 221 h 812"/>
                <a:gd name="T10" fmla="*/ 20 w 467"/>
                <a:gd name="T11" fmla="*/ 221 h 812"/>
                <a:gd name="T12" fmla="*/ 149 w 467"/>
                <a:gd name="T13" fmla="*/ 20 h 812"/>
                <a:gd name="T14" fmla="*/ 149 w 467"/>
                <a:gd name="T15" fmla="*/ 20 h 812"/>
                <a:gd name="T16" fmla="*/ 351 w 467"/>
                <a:gd name="T17" fmla="*/ 149 h 812"/>
                <a:gd name="T18" fmla="*/ 447 w 467"/>
                <a:gd name="T19" fmla="*/ 590 h 812"/>
                <a:gd name="T20" fmla="*/ 447 w 467"/>
                <a:gd name="T21" fmla="*/ 590 h 812"/>
                <a:gd name="T22" fmla="*/ 317 w 467"/>
                <a:gd name="T23" fmla="*/ 791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7" h="812">
                  <a:moveTo>
                    <a:pt x="317" y="791"/>
                  </a:moveTo>
                  <a:lnTo>
                    <a:pt x="317" y="791"/>
                  </a:lnTo>
                  <a:lnTo>
                    <a:pt x="317" y="791"/>
                  </a:lnTo>
                  <a:cubicBezTo>
                    <a:pt x="226" y="811"/>
                    <a:pt x="136" y="753"/>
                    <a:pt x="116" y="662"/>
                  </a:cubicBezTo>
                  <a:lnTo>
                    <a:pt x="20" y="221"/>
                  </a:lnTo>
                  <a:lnTo>
                    <a:pt x="20" y="221"/>
                  </a:lnTo>
                  <a:cubicBezTo>
                    <a:pt x="0" y="130"/>
                    <a:pt x="58" y="40"/>
                    <a:pt x="149" y="20"/>
                  </a:cubicBezTo>
                  <a:lnTo>
                    <a:pt x="149" y="20"/>
                  </a:lnTo>
                  <a:cubicBezTo>
                    <a:pt x="241" y="0"/>
                    <a:pt x="331" y="58"/>
                    <a:pt x="351" y="149"/>
                  </a:cubicBezTo>
                  <a:lnTo>
                    <a:pt x="447" y="590"/>
                  </a:lnTo>
                  <a:lnTo>
                    <a:pt x="447" y="590"/>
                  </a:lnTo>
                  <a:cubicBezTo>
                    <a:pt x="466" y="681"/>
                    <a:pt x="409" y="771"/>
                    <a:pt x="317" y="79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546">
              <a:extLst>
                <a:ext uri="{FF2B5EF4-FFF2-40B4-BE49-F238E27FC236}">
                  <a16:creationId xmlns:a16="http://schemas.microsoft.com/office/drawing/2014/main" id="{AE770715-34CA-9F4F-8483-262C45220E4D}"/>
                </a:ext>
              </a:extLst>
            </p:cNvPr>
            <p:cNvSpPr>
              <a:spLocks noChangeArrowheads="1"/>
            </p:cNvSpPr>
            <p:nvPr/>
          </p:nvSpPr>
          <p:spPr bwMode="auto">
            <a:xfrm>
              <a:off x="2333151" y="5860984"/>
              <a:ext cx="3014457" cy="809782"/>
            </a:xfrm>
            <a:custGeom>
              <a:avLst/>
              <a:gdLst>
                <a:gd name="T0" fmla="*/ 2807 w 2842"/>
                <a:gd name="T1" fmla="*/ 0 h 764"/>
                <a:gd name="T2" fmla="*/ 0 w 2842"/>
                <a:gd name="T3" fmla="*/ 611 h 764"/>
                <a:gd name="T4" fmla="*/ 34 w 2842"/>
                <a:gd name="T5" fmla="*/ 763 h 764"/>
                <a:gd name="T6" fmla="*/ 2841 w 2842"/>
                <a:gd name="T7" fmla="*/ 151 h 764"/>
                <a:gd name="T8" fmla="*/ 2807 w 2842"/>
                <a:gd name="T9" fmla="*/ 0 h 764"/>
              </a:gdLst>
              <a:ahLst/>
              <a:cxnLst>
                <a:cxn ang="0">
                  <a:pos x="T0" y="T1"/>
                </a:cxn>
                <a:cxn ang="0">
                  <a:pos x="T2" y="T3"/>
                </a:cxn>
                <a:cxn ang="0">
                  <a:pos x="T4" y="T5"/>
                </a:cxn>
                <a:cxn ang="0">
                  <a:pos x="T6" y="T7"/>
                </a:cxn>
                <a:cxn ang="0">
                  <a:pos x="T8" y="T9"/>
                </a:cxn>
              </a:cxnLst>
              <a:rect l="0" t="0" r="r" b="b"/>
              <a:pathLst>
                <a:path w="2842" h="764">
                  <a:moveTo>
                    <a:pt x="2807" y="0"/>
                  </a:moveTo>
                  <a:lnTo>
                    <a:pt x="0" y="611"/>
                  </a:lnTo>
                  <a:lnTo>
                    <a:pt x="34" y="763"/>
                  </a:lnTo>
                  <a:lnTo>
                    <a:pt x="2841" y="151"/>
                  </a:lnTo>
                  <a:lnTo>
                    <a:pt x="2807" y="0"/>
                  </a:ln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547">
              <a:extLst>
                <a:ext uri="{FF2B5EF4-FFF2-40B4-BE49-F238E27FC236}">
                  <a16:creationId xmlns:a16="http://schemas.microsoft.com/office/drawing/2014/main" id="{9A380D8F-F235-4347-A7AA-C40317069608}"/>
                </a:ext>
              </a:extLst>
            </p:cNvPr>
            <p:cNvSpPr>
              <a:spLocks noChangeArrowheads="1"/>
            </p:cNvSpPr>
            <p:nvPr/>
          </p:nvSpPr>
          <p:spPr bwMode="auto">
            <a:xfrm>
              <a:off x="5286755" y="5701835"/>
              <a:ext cx="547660" cy="369784"/>
            </a:xfrm>
            <a:custGeom>
              <a:avLst/>
              <a:gdLst>
                <a:gd name="T0" fmla="*/ 395 w 518"/>
                <a:gd name="T1" fmla="*/ 286 h 350"/>
                <a:gd name="T2" fmla="*/ 181 w 518"/>
                <a:gd name="T3" fmla="*/ 332 h 350"/>
                <a:gd name="T4" fmla="*/ 181 w 518"/>
                <a:gd name="T5" fmla="*/ 332 h 350"/>
                <a:gd name="T6" fmla="*/ 16 w 518"/>
                <a:gd name="T7" fmla="*/ 227 h 350"/>
                <a:gd name="T8" fmla="*/ 16 w 518"/>
                <a:gd name="T9" fmla="*/ 227 h 350"/>
                <a:gd name="T10" fmla="*/ 122 w 518"/>
                <a:gd name="T11" fmla="*/ 62 h 350"/>
                <a:gd name="T12" fmla="*/ 336 w 518"/>
                <a:gd name="T13" fmla="*/ 15 h 350"/>
                <a:gd name="T14" fmla="*/ 336 w 518"/>
                <a:gd name="T15" fmla="*/ 15 h 350"/>
                <a:gd name="T16" fmla="*/ 501 w 518"/>
                <a:gd name="T17" fmla="*/ 121 h 350"/>
                <a:gd name="T18" fmla="*/ 501 w 518"/>
                <a:gd name="T19" fmla="*/ 121 h 350"/>
                <a:gd name="T20" fmla="*/ 395 w 518"/>
                <a:gd name="T21" fmla="*/ 28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350">
                  <a:moveTo>
                    <a:pt x="395" y="286"/>
                  </a:moveTo>
                  <a:lnTo>
                    <a:pt x="181" y="332"/>
                  </a:lnTo>
                  <a:lnTo>
                    <a:pt x="181" y="332"/>
                  </a:lnTo>
                  <a:cubicBezTo>
                    <a:pt x="106" y="349"/>
                    <a:pt x="33" y="302"/>
                    <a:pt x="16" y="227"/>
                  </a:cubicBezTo>
                  <a:lnTo>
                    <a:pt x="16" y="227"/>
                  </a:lnTo>
                  <a:cubicBezTo>
                    <a:pt x="0" y="152"/>
                    <a:pt x="48" y="78"/>
                    <a:pt x="122" y="62"/>
                  </a:cubicBezTo>
                  <a:lnTo>
                    <a:pt x="336" y="15"/>
                  </a:lnTo>
                  <a:lnTo>
                    <a:pt x="336" y="15"/>
                  </a:lnTo>
                  <a:cubicBezTo>
                    <a:pt x="411" y="0"/>
                    <a:pt x="485" y="47"/>
                    <a:pt x="501" y="121"/>
                  </a:cubicBezTo>
                  <a:lnTo>
                    <a:pt x="501" y="121"/>
                  </a:lnTo>
                  <a:cubicBezTo>
                    <a:pt x="517" y="196"/>
                    <a:pt x="470" y="269"/>
                    <a:pt x="395" y="2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548">
              <a:extLst>
                <a:ext uri="{FF2B5EF4-FFF2-40B4-BE49-F238E27FC236}">
                  <a16:creationId xmlns:a16="http://schemas.microsoft.com/office/drawing/2014/main" id="{A5C603D8-CDC8-944B-A38E-EE1098B0B5CA}"/>
                </a:ext>
              </a:extLst>
            </p:cNvPr>
            <p:cNvSpPr>
              <a:spLocks noChangeArrowheads="1"/>
            </p:cNvSpPr>
            <p:nvPr/>
          </p:nvSpPr>
          <p:spPr bwMode="auto">
            <a:xfrm>
              <a:off x="1851024" y="6450768"/>
              <a:ext cx="547660" cy="369784"/>
            </a:xfrm>
            <a:custGeom>
              <a:avLst/>
              <a:gdLst>
                <a:gd name="T0" fmla="*/ 395 w 518"/>
                <a:gd name="T1" fmla="*/ 286 h 349"/>
                <a:gd name="T2" fmla="*/ 181 w 518"/>
                <a:gd name="T3" fmla="*/ 333 h 349"/>
                <a:gd name="T4" fmla="*/ 181 w 518"/>
                <a:gd name="T5" fmla="*/ 333 h 349"/>
                <a:gd name="T6" fmla="*/ 16 w 518"/>
                <a:gd name="T7" fmla="*/ 228 h 349"/>
                <a:gd name="T8" fmla="*/ 16 w 518"/>
                <a:gd name="T9" fmla="*/ 228 h 349"/>
                <a:gd name="T10" fmla="*/ 122 w 518"/>
                <a:gd name="T11" fmla="*/ 63 h 349"/>
                <a:gd name="T12" fmla="*/ 336 w 518"/>
                <a:gd name="T13" fmla="*/ 17 h 349"/>
                <a:gd name="T14" fmla="*/ 336 w 518"/>
                <a:gd name="T15" fmla="*/ 17 h 349"/>
                <a:gd name="T16" fmla="*/ 500 w 518"/>
                <a:gd name="T17" fmla="*/ 122 h 349"/>
                <a:gd name="T18" fmla="*/ 500 w 518"/>
                <a:gd name="T19" fmla="*/ 122 h 349"/>
                <a:gd name="T20" fmla="*/ 395 w 518"/>
                <a:gd name="T21" fmla="*/ 2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349">
                  <a:moveTo>
                    <a:pt x="395" y="286"/>
                  </a:moveTo>
                  <a:lnTo>
                    <a:pt x="181" y="333"/>
                  </a:lnTo>
                  <a:lnTo>
                    <a:pt x="181" y="333"/>
                  </a:lnTo>
                  <a:cubicBezTo>
                    <a:pt x="106" y="348"/>
                    <a:pt x="32" y="303"/>
                    <a:pt x="16" y="228"/>
                  </a:cubicBezTo>
                  <a:lnTo>
                    <a:pt x="16" y="228"/>
                  </a:lnTo>
                  <a:cubicBezTo>
                    <a:pt x="0" y="153"/>
                    <a:pt x="47" y="80"/>
                    <a:pt x="122" y="63"/>
                  </a:cubicBezTo>
                  <a:lnTo>
                    <a:pt x="336" y="17"/>
                  </a:lnTo>
                  <a:lnTo>
                    <a:pt x="336" y="17"/>
                  </a:lnTo>
                  <a:cubicBezTo>
                    <a:pt x="410" y="0"/>
                    <a:pt x="485" y="48"/>
                    <a:pt x="500" y="122"/>
                  </a:cubicBezTo>
                  <a:lnTo>
                    <a:pt x="500" y="122"/>
                  </a:lnTo>
                  <a:cubicBezTo>
                    <a:pt x="517" y="197"/>
                    <a:pt x="470" y="271"/>
                    <a:pt x="395" y="2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549">
              <a:extLst>
                <a:ext uri="{FF2B5EF4-FFF2-40B4-BE49-F238E27FC236}">
                  <a16:creationId xmlns:a16="http://schemas.microsoft.com/office/drawing/2014/main" id="{0C9B3CC9-5F3B-3E4B-ACDD-8E2E251A574E}"/>
                </a:ext>
              </a:extLst>
            </p:cNvPr>
            <p:cNvSpPr>
              <a:spLocks noChangeArrowheads="1"/>
            </p:cNvSpPr>
            <p:nvPr/>
          </p:nvSpPr>
          <p:spPr bwMode="auto">
            <a:xfrm>
              <a:off x="3681231" y="5748643"/>
              <a:ext cx="332339" cy="1057868"/>
            </a:xfrm>
            <a:custGeom>
              <a:avLst/>
              <a:gdLst>
                <a:gd name="T0" fmla="*/ 263 w 312"/>
                <a:gd name="T1" fmla="*/ 990 h 998"/>
                <a:gd name="T2" fmla="*/ 263 w 312"/>
                <a:gd name="T3" fmla="*/ 990 h 998"/>
                <a:gd name="T4" fmla="*/ 263 w 312"/>
                <a:gd name="T5" fmla="*/ 990 h 998"/>
                <a:gd name="T6" fmla="*/ 199 w 312"/>
                <a:gd name="T7" fmla="*/ 949 h 998"/>
                <a:gd name="T8" fmla="*/ 7 w 312"/>
                <a:gd name="T9" fmla="*/ 71 h 998"/>
                <a:gd name="T10" fmla="*/ 7 w 312"/>
                <a:gd name="T11" fmla="*/ 71 h 998"/>
                <a:gd name="T12" fmla="*/ 49 w 312"/>
                <a:gd name="T13" fmla="*/ 6 h 998"/>
                <a:gd name="T14" fmla="*/ 49 w 312"/>
                <a:gd name="T15" fmla="*/ 6 h 998"/>
                <a:gd name="T16" fmla="*/ 114 w 312"/>
                <a:gd name="T17" fmla="*/ 48 h 998"/>
                <a:gd name="T18" fmla="*/ 305 w 312"/>
                <a:gd name="T19" fmla="*/ 926 h 998"/>
                <a:gd name="T20" fmla="*/ 305 w 312"/>
                <a:gd name="T21" fmla="*/ 926 h 998"/>
                <a:gd name="T22" fmla="*/ 263 w 312"/>
                <a:gd name="T23" fmla="*/ 99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998">
                  <a:moveTo>
                    <a:pt x="263" y="990"/>
                  </a:moveTo>
                  <a:lnTo>
                    <a:pt x="263" y="990"/>
                  </a:lnTo>
                  <a:lnTo>
                    <a:pt x="263" y="990"/>
                  </a:lnTo>
                  <a:cubicBezTo>
                    <a:pt x="234" y="997"/>
                    <a:pt x="205" y="978"/>
                    <a:pt x="199" y="949"/>
                  </a:cubicBezTo>
                  <a:lnTo>
                    <a:pt x="7" y="71"/>
                  </a:lnTo>
                  <a:lnTo>
                    <a:pt x="7" y="71"/>
                  </a:lnTo>
                  <a:cubicBezTo>
                    <a:pt x="0" y="41"/>
                    <a:pt x="19" y="12"/>
                    <a:pt x="49" y="6"/>
                  </a:cubicBezTo>
                  <a:lnTo>
                    <a:pt x="49" y="6"/>
                  </a:lnTo>
                  <a:cubicBezTo>
                    <a:pt x="78" y="0"/>
                    <a:pt x="107" y="18"/>
                    <a:pt x="114" y="48"/>
                  </a:cubicBezTo>
                  <a:lnTo>
                    <a:pt x="305" y="926"/>
                  </a:lnTo>
                  <a:lnTo>
                    <a:pt x="305" y="926"/>
                  </a:lnTo>
                  <a:cubicBezTo>
                    <a:pt x="311" y="956"/>
                    <a:pt x="293" y="984"/>
                    <a:pt x="263" y="990"/>
                  </a:cubicBez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550">
              <a:extLst>
                <a:ext uri="{FF2B5EF4-FFF2-40B4-BE49-F238E27FC236}">
                  <a16:creationId xmlns:a16="http://schemas.microsoft.com/office/drawing/2014/main" id="{D40216C4-816A-964E-B4C7-3B73AFD50DC2}"/>
                </a:ext>
              </a:extLst>
            </p:cNvPr>
            <p:cNvSpPr>
              <a:spLocks noChangeArrowheads="1"/>
            </p:cNvSpPr>
            <p:nvPr/>
          </p:nvSpPr>
          <p:spPr bwMode="auto">
            <a:xfrm>
              <a:off x="2417406" y="3731203"/>
              <a:ext cx="692764" cy="4797855"/>
            </a:xfrm>
            <a:custGeom>
              <a:avLst/>
              <a:gdLst>
                <a:gd name="T0" fmla="*/ 336 w 652"/>
                <a:gd name="T1" fmla="*/ 4518 h 4519"/>
                <a:gd name="T2" fmla="*/ 0 w 652"/>
                <a:gd name="T3" fmla="*/ 4494 h 4519"/>
                <a:gd name="T4" fmla="*/ 308 w 652"/>
                <a:gd name="T5" fmla="*/ 163 h 4519"/>
                <a:gd name="T6" fmla="*/ 308 w 652"/>
                <a:gd name="T7" fmla="*/ 163 h 4519"/>
                <a:gd name="T8" fmla="*/ 488 w 652"/>
                <a:gd name="T9" fmla="*/ 7 h 4519"/>
                <a:gd name="T10" fmla="*/ 488 w 652"/>
                <a:gd name="T11" fmla="*/ 7 h 4519"/>
                <a:gd name="T12" fmla="*/ 645 w 652"/>
                <a:gd name="T13" fmla="*/ 187 h 4519"/>
                <a:gd name="T14" fmla="*/ 336 w 652"/>
                <a:gd name="T15" fmla="*/ 4518 h 45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4519">
                  <a:moveTo>
                    <a:pt x="336" y="4518"/>
                  </a:moveTo>
                  <a:lnTo>
                    <a:pt x="0" y="4494"/>
                  </a:lnTo>
                  <a:lnTo>
                    <a:pt x="308" y="163"/>
                  </a:lnTo>
                  <a:lnTo>
                    <a:pt x="308" y="163"/>
                  </a:lnTo>
                  <a:cubicBezTo>
                    <a:pt x="315" y="70"/>
                    <a:pt x="395" y="0"/>
                    <a:pt x="488" y="7"/>
                  </a:cubicBezTo>
                  <a:lnTo>
                    <a:pt x="488" y="7"/>
                  </a:lnTo>
                  <a:cubicBezTo>
                    <a:pt x="581" y="13"/>
                    <a:pt x="651" y="94"/>
                    <a:pt x="645" y="187"/>
                  </a:cubicBezTo>
                  <a:lnTo>
                    <a:pt x="336" y="451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551">
              <a:extLst>
                <a:ext uri="{FF2B5EF4-FFF2-40B4-BE49-F238E27FC236}">
                  <a16:creationId xmlns:a16="http://schemas.microsoft.com/office/drawing/2014/main" id="{5036D4AE-5A20-AF44-AC6E-671C0D321A28}"/>
                </a:ext>
              </a:extLst>
            </p:cNvPr>
            <p:cNvSpPr>
              <a:spLocks noChangeArrowheads="1"/>
            </p:cNvSpPr>
            <p:nvPr/>
          </p:nvSpPr>
          <p:spPr bwMode="auto">
            <a:xfrm>
              <a:off x="2417406" y="8430758"/>
              <a:ext cx="477445" cy="777019"/>
            </a:xfrm>
            <a:custGeom>
              <a:avLst/>
              <a:gdLst>
                <a:gd name="T0" fmla="*/ 305 w 448"/>
                <a:gd name="T1" fmla="*/ 713 h 732"/>
                <a:gd name="T2" fmla="*/ 305 w 448"/>
                <a:gd name="T3" fmla="*/ 713 h 732"/>
                <a:gd name="T4" fmla="*/ 305 w 448"/>
                <a:gd name="T5" fmla="*/ 713 h 732"/>
                <a:gd name="T6" fmla="*/ 113 w 448"/>
                <a:gd name="T7" fmla="*/ 590 h 732"/>
                <a:gd name="T8" fmla="*/ 0 w 448"/>
                <a:gd name="T9" fmla="*/ 68 h 732"/>
                <a:gd name="T10" fmla="*/ 315 w 448"/>
                <a:gd name="T11" fmla="*/ 0 h 732"/>
                <a:gd name="T12" fmla="*/ 428 w 448"/>
                <a:gd name="T13" fmla="*/ 520 h 732"/>
                <a:gd name="T14" fmla="*/ 428 w 448"/>
                <a:gd name="T15" fmla="*/ 520 h 732"/>
                <a:gd name="T16" fmla="*/ 305 w 448"/>
                <a:gd name="T17" fmla="*/ 713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8" h="732">
                  <a:moveTo>
                    <a:pt x="305" y="713"/>
                  </a:moveTo>
                  <a:lnTo>
                    <a:pt x="305" y="713"/>
                  </a:lnTo>
                  <a:lnTo>
                    <a:pt x="305" y="713"/>
                  </a:lnTo>
                  <a:cubicBezTo>
                    <a:pt x="218" y="731"/>
                    <a:pt x="132" y="676"/>
                    <a:pt x="113" y="590"/>
                  </a:cubicBezTo>
                  <a:lnTo>
                    <a:pt x="0" y="68"/>
                  </a:lnTo>
                  <a:lnTo>
                    <a:pt x="315" y="0"/>
                  </a:lnTo>
                  <a:lnTo>
                    <a:pt x="428" y="520"/>
                  </a:lnTo>
                  <a:lnTo>
                    <a:pt x="428" y="520"/>
                  </a:lnTo>
                  <a:cubicBezTo>
                    <a:pt x="447" y="608"/>
                    <a:pt x="392" y="694"/>
                    <a:pt x="305" y="7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552">
              <a:extLst>
                <a:ext uri="{FF2B5EF4-FFF2-40B4-BE49-F238E27FC236}">
                  <a16:creationId xmlns:a16="http://schemas.microsoft.com/office/drawing/2014/main" id="{EC8AFF9B-3A28-9A4A-9230-C44A63F580A9}"/>
                </a:ext>
              </a:extLst>
            </p:cNvPr>
            <p:cNvSpPr>
              <a:spLocks noChangeArrowheads="1"/>
            </p:cNvSpPr>
            <p:nvPr/>
          </p:nvSpPr>
          <p:spPr bwMode="auto">
            <a:xfrm>
              <a:off x="3475274" y="3548652"/>
              <a:ext cx="2574459" cy="4334451"/>
            </a:xfrm>
            <a:custGeom>
              <a:avLst/>
              <a:gdLst>
                <a:gd name="T0" fmla="*/ 2129 w 2426"/>
                <a:gd name="T1" fmla="*/ 4083 h 4084"/>
                <a:gd name="T2" fmla="*/ 2425 w 2426"/>
                <a:gd name="T3" fmla="*/ 3921 h 4084"/>
                <a:gd name="T4" fmla="*/ 341 w 2426"/>
                <a:gd name="T5" fmla="*/ 111 h 4084"/>
                <a:gd name="T6" fmla="*/ 341 w 2426"/>
                <a:gd name="T7" fmla="*/ 111 h 4084"/>
                <a:gd name="T8" fmla="*/ 112 w 2426"/>
                <a:gd name="T9" fmla="*/ 44 h 4084"/>
                <a:gd name="T10" fmla="*/ 112 w 2426"/>
                <a:gd name="T11" fmla="*/ 44 h 4084"/>
                <a:gd name="T12" fmla="*/ 45 w 2426"/>
                <a:gd name="T13" fmla="*/ 273 h 4084"/>
                <a:gd name="T14" fmla="*/ 2129 w 2426"/>
                <a:gd name="T15" fmla="*/ 4083 h 4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6" h="4084">
                  <a:moveTo>
                    <a:pt x="2129" y="4083"/>
                  </a:moveTo>
                  <a:lnTo>
                    <a:pt x="2425" y="3921"/>
                  </a:lnTo>
                  <a:lnTo>
                    <a:pt x="341" y="111"/>
                  </a:lnTo>
                  <a:lnTo>
                    <a:pt x="341" y="111"/>
                  </a:lnTo>
                  <a:cubicBezTo>
                    <a:pt x="296" y="30"/>
                    <a:pt x="193" y="0"/>
                    <a:pt x="112" y="44"/>
                  </a:cubicBezTo>
                  <a:lnTo>
                    <a:pt x="112" y="44"/>
                  </a:lnTo>
                  <a:cubicBezTo>
                    <a:pt x="30" y="89"/>
                    <a:pt x="0" y="191"/>
                    <a:pt x="45" y="273"/>
                  </a:cubicBezTo>
                  <a:lnTo>
                    <a:pt x="2129" y="408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8527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1000"/>
                                        <p:tgtEl>
                                          <p:spTgt spid="1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1000"/>
                                        <p:tgtEl>
                                          <p:spTgt spid="15"/>
                                        </p:tgtEl>
                                      </p:cBhvr>
                                    </p:animEffect>
                                  </p:childTnLst>
                                </p:cTn>
                              </p:par>
                              <p:par>
                                <p:cTn id="14" presetID="10" presetClass="entr" presetSubtype="0"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32" presetClass="emph" presetSubtype="0" fill="hold" nodeType="withEffect">
                                  <p:stCondLst>
                                    <p:cond delay="500"/>
                                  </p:stCondLst>
                                  <p:childTnLst>
                                    <p:animRot by="120000">
                                      <p:cBhvr>
                                        <p:cTn id="18" dur="100" fill="hold">
                                          <p:stCondLst>
                                            <p:cond delay="0"/>
                                          </p:stCondLst>
                                        </p:cTn>
                                        <p:tgtEl>
                                          <p:spTgt spid="24"/>
                                        </p:tgtEl>
                                        <p:attrNameLst>
                                          <p:attrName>r</p:attrName>
                                        </p:attrNameLst>
                                      </p:cBhvr>
                                    </p:animRot>
                                    <p:animRot by="-240000">
                                      <p:cBhvr>
                                        <p:cTn id="19" dur="200" fill="hold">
                                          <p:stCondLst>
                                            <p:cond delay="200"/>
                                          </p:stCondLst>
                                        </p:cTn>
                                        <p:tgtEl>
                                          <p:spTgt spid="24"/>
                                        </p:tgtEl>
                                        <p:attrNameLst>
                                          <p:attrName>r</p:attrName>
                                        </p:attrNameLst>
                                      </p:cBhvr>
                                    </p:animRot>
                                    <p:animRot by="240000">
                                      <p:cBhvr>
                                        <p:cTn id="20" dur="200" fill="hold">
                                          <p:stCondLst>
                                            <p:cond delay="400"/>
                                          </p:stCondLst>
                                        </p:cTn>
                                        <p:tgtEl>
                                          <p:spTgt spid="24"/>
                                        </p:tgtEl>
                                        <p:attrNameLst>
                                          <p:attrName>r</p:attrName>
                                        </p:attrNameLst>
                                      </p:cBhvr>
                                    </p:animRot>
                                    <p:animRot by="-240000">
                                      <p:cBhvr>
                                        <p:cTn id="21" dur="200" fill="hold">
                                          <p:stCondLst>
                                            <p:cond delay="600"/>
                                          </p:stCondLst>
                                        </p:cTn>
                                        <p:tgtEl>
                                          <p:spTgt spid="24"/>
                                        </p:tgtEl>
                                        <p:attrNameLst>
                                          <p:attrName>r</p:attrName>
                                        </p:attrNameLst>
                                      </p:cBhvr>
                                    </p:animRot>
                                    <p:animRot by="120000">
                                      <p:cBhvr>
                                        <p:cTn id="22" dur="200" fill="hold">
                                          <p:stCondLst>
                                            <p:cond delay="800"/>
                                          </p:stCondLst>
                                        </p:cTn>
                                        <p:tgtEl>
                                          <p:spTgt spid="24"/>
                                        </p:tgtEl>
                                        <p:attrNameLst>
                                          <p:attrName>r</p:attrName>
                                        </p:attrNameLst>
                                      </p:cBhvr>
                                    </p:animRot>
                                  </p:childTnLst>
                                </p:cTn>
                              </p:par>
                              <p:par>
                                <p:cTn id="23" presetID="2" presetClass="entr" presetSubtype="4"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750" fill="hold"/>
                                        <p:tgtEl>
                                          <p:spTgt spid="7"/>
                                        </p:tgtEl>
                                        <p:attrNameLst>
                                          <p:attrName>ppt_x</p:attrName>
                                        </p:attrNameLst>
                                      </p:cBhvr>
                                      <p:tavLst>
                                        <p:tav tm="0">
                                          <p:val>
                                            <p:strVal val="#ppt_x"/>
                                          </p:val>
                                        </p:tav>
                                        <p:tav tm="100000">
                                          <p:val>
                                            <p:strVal val="#ppt_x"/>
                                          </p:val>
                                        </p:tav>
                                      </p:tavLst>
                                    </p:anim>
                                    <p:anim calcmode="lin" valueType="num">
                                      <p:cBhvr additive="base">
                                        <p:cTn id="26" dur="75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15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ppt_x"/>
                                          </p:val>
                                        </p:tav>
                                        <p:tav tm="100000">
                                          <p:val>
                                            <p:strVal val="#ppt_x"/>
                                          </p:val>
                                        </p:tav>
                                      </p:tavLst>
                                    </p:anim>
                                    <p:anim calcmode="lin" valueType="num">
                                      <p:cBhvr additive="base">
                                        <p:cTn id="34" dur="75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15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750" fill="hold"/>
                                        <p:tgtEl>
                                          <p:spTgt spid="14"/>
                                        </p:tgtEl>
                                        <p:attrNameLst>
                                          <p:attrName>ppt_x</p:attrName>
                                        </p:attrNameLst>
                                      </p:cBhvr>
                                      <p:tavLst>
                                        <p:tav tm="0">
                                          <p:val>
                                            <p:strVal val="#ppt_x"/>
                                          </p:val>
                                        </p:tav>
                                        <p:tav tm="100000">
                                          <p:val>
                                            <p:strVal val="#ppt_x"/>
                                          </p:val>
                                        </p:tav>
                                      </p:tavLst>
                                    </p:anim>
                                    <p:anim calcmode="lin" valueType="num">
                                      <p:cBhvr additive="base">
                                        <p:cTn id="3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5" grpId="0" animBg="1"/>
      <p:bldP spid="16" grpId="0" animBg="1"/>
      <p:bldP spid="17"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٥">
    <p:spTree>
      <p:nvGrpSpPr>
        <p:cNvPr id="1" name=""/>
        <p:cNvGrpSpPr/>
        <p:nvPr/>
      </p:nvGrpSpPr>
      <p:grpSpPr>
        <a:xfrm>
          <a:off x="0" y="0"/>
          <a:ext cx="0" cy="0"/>
          <a:chOff x="0" y="0"/>
          <a:chExt cx="0" cy="0"/>
        </a:xfrm>
      </p:grpSpPr>
      <p:sp>
        <p:nvSpPr>
          <p:cNvPr id="86" name="Rounded Rectangle 3">
            <a:extLst>
              <a:ext uri="{FF2B5EF4-FFF2-40B4-BE49-F238E27FC236}">
                <a16:creationId xmlns:a16="http://schemas.microsoft.com/office/drawing/2014/main" id="{55C2897F-3727-DD46-ADF3-80B4BF348362}"/>
              </a:ext>
            </a:extLst>
          </p:cNvPr>
          <p:cNvSpPr/>
          <p:nvPr userDrawn="1"/>
        </p:nvSpPr>
        <p:spPr>
          <a:xfrm flipH="1">
            <a:off x="911262"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7" name="Rounded Rectangle 8">
            <a:extLst>
              <a:ext uri="{FF2B5EF4-FFF2-40B4-BE49-F238E27FC236}">
                <a16:creationId xmlns:a16="http://schemas.microsoft.com/office/drawing/2014/main" id="{7FD3FD11-4E91-0C4A-8F0F-DAD183BFA757}"/>
              </a:ext>
            </a:extLst>
          </p:cNvPr>
          <p:cNvSpPr/>
          <p:nvPr userDrawn="1"/>
        </p:nvSpPr>
        <p:spPr>
          <a:xfrm flipH="1">
            <a:off x="911261"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1" eaLnBrk="1" latinLnBrk="0" hangingPunct="1"/>
            <a:endParaRPr lang="ko-KR" altLang="en-US" sz="2700"/>
          </a:p>
        </p:txBody>
      </p:sp>
      <p:sp>
        <p:nvSpPr>
          <p:cNvPr id="88" name="Rounded Rectangle 9">
            <a:extLst>
              <a:ext uri="{FF2B5EF4-FFF2-40B4-BE49-F238E27FC236}">
                <a16:creationId xmlns:a16="http://schemas.microsoft.com/office/drawing/2014/main" id="{0036FE36-DEAA-4842-9D36-13B5B2769AAC}"/>
              </a:ext>
            </a:extLst>
          </p:cNvPr>
          <p:cNvSpPr/>
          <p:nvPr userDrawn="1"/>
        </p:nvSpPr>
        <p:spPr>
          <a:xfrm flipH="1">
            <a:off x="4406568"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9" name="Rounded Rectangle 8">
            <a:extLst>
              <a:ext uri="{FF2B5EF4-FFF2-40B4-BE49-F238E27FC236}">
                <a16:creationId xmlns:a16="http://schemas.microsoft.com/office/drawing/2014/main" id="{03B4C5CF-8EF5-014A-A849-D3A7A8D5C8F5}"/>
              </a:ext>
            </a:extLst>
          </p:cNvPr>
          <p:cNvSpPr/>
          <p:nvPr userDrawn="1"/>
        </p:nvSpPr>
        <p:spPr>
          <a:xfrm flipH="1">
            <a:off x="4406567"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0" name="Rounded Rectangle 33">
            <a:extLst>
              <a:ext uri="{FF2B5EF4-FFF2-40B4-BE49-F238E27FC236}">
                <a16:creationId xmlns:a16="http://schemas.microsoft.com/office/drawing/2014/main" id="{B70F0CE1-2DBB-BA4B-84C3-C7BD2FD2B386}"/>
              </a:ext>
            </a:extLst>
          </p:cNvPr>
          <p:cNvSpPr/>
          <p:nvPr userDrawn="1"/>
        </p:nvSpPr>
        <p:spPr>
          <a:xfrm flipH="1">
            <a:off x="2658915"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Rounded Rectangle 8">
            <a:extLst>
              <a:ext uri="{FF2B5EF4-FFF2-40B4-BE49-F238E27FC236}">
                <a16:creationId xmlns:a16="http://schemas.microsoft.com/office/drawing/2014/main" id="{D73CC576-6143-1243-AB37-57CA282F18CE}"/>
              </a:ext>
            </a:extLst>
          </p:cNvPr>
          <p:cNvSpPr/>
          <p:nvPr userDrawn="1"/>
        </p:nvSpPr>
        <p:spPr>
          <a:xfrm flipH="1">
            <a:off x="2658914"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2" name="Rounded Rectangle 3">
            <a:extLst>
              <a:ext uri="{FF2B5EF4-FFF2-40B4-BE49-F238E27FC236}">
                <a16:creationId xmlns:a16="http://schemas.microsoft.com/office/drawing/2014/main" id="{495A86B5-DAF5-CB40-A7BC-C1FC819827FF}"/>
              </a:ext>
            </a:extLst>
          </p:cNvPr>
          <p:cNvSpPr/>
          <p:nvPr userDrawn="1"/>
        </p:nvSpPr>
        <p:spPr>
          <a:xfrm flipH="1">
            <a:off x="6143019"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3" name="Rounded Rectangle 8">
            <a:extLst>
              <a:ext uri="{FF2B5EF4-FFF2-40B4-BE49-F238E27FC236}">
                <a16:creationId xmlns:a16="http://schemas.microsoft.com/office/drawing/2014/main" id="{A39033EC-B77B-D241-BC5B-4F00F45645A9}"/>
              </a:ext>
            </a:extLst>
          </p:cNvPr>
          <p:cNvSpPr/>
          <p:nvPr userDrawn="1"/>
        </p:nvSpPr>
        <p:spPr>
          <a:xfrm flipH="1">
            <a:off x="6143018"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1" eaLnBrk="1" latinLnBrk="0" hangingPunct="1"/>
            <a:endParaRPr lang="ko-KR" altLang="en-US" sz="2700"/>
          </a:p>
        </p:txBody>
      </p:sp>
      <p:sp>
        <p:nvSpPr>
          <p:cNvPr id="94" name="Rounded Rectangle 9">
            <a:extLst>
              <a:ext uri="{FF2B5EF4-FFF2-40B4-BE49-F238E27FC236}">
                <a16:creationId xmlns:a16="http://schemas.microsoft.com/office/drawing/2014/main" id="{4C051729-4071-EE46-A86C-4EEBAFD8EEF8}"/>
              </a:ext>
            </a:extLst>
          </p:cNvPr>
          <p:cNvSpPr/>
          <p:nvPr userDrawn="1"/>
        </p:nvSpPr>
        <p:spPr>
          <a:xfrm flipH="1">
            <a:off x="9638325"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ko-KR" altLang="en-US" sz="2700"/>
          </a:p>
        </p:txBody>
      </p:sp>
      <p:sp>
        <p:nvSpPr>
          <p:cNvPr id="95" name="Rounded Rectangle 8">
            <a:extLst>
              <a:ext uri="{FF2B5EF4-FFF2-40B4-BE49-F238E27FC236}">
                <a16:creationId xmlns:a16="http://schemas.microsoft.com/office/drawing/2014/main" id="{7076570F-FDEC-CB48-B5D2-33458330EFD1}"/>
              </a:ext>
            </a:extLst>
          </p:cNvPr>
          <p:cNvSpPr/>
          <p:nvPr userDrawn="1"/>
        </p:nvSpPr>
        <p:spPr>
          <a:xfrm flipH="1">
            <a:off x="9638324"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Rounded Rectangle 33">
            <a:extLst>
              <a:ext uri="{FF2B5EF4-FFF2-40B4-BE49-F238E27FC236}">
                <a16:creationId xmlns:a16="http://schemas.microsoft.com/office/drawing/2014/main" id="{07559871-A755-4C49-9117-B351B80A49C4}"/>
              </a:ext>
            </a:extLst>
          </p:cNvPr>
          <p:cNvSpPr/>
          <p:nvPr userDrawn="1"/>
        </p:nvSpPr>
        <p:spPr>
          <a:xfrm flipH="1">
            <a:off x="7890672"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7" name="Rounded Rectangle 8">
            <a:extLst>
              <a:ext uri="{FF2B5EF4-FFF2-40B4-BE49-F238E27FC236}">
                <a16:creationId xmlns:a16="http://schemas.microsoft.com/office/drawing/2014/main" id="{749ED7A5-0B69-2340-AD03-95A26DF4CE4A}"/>
              </a:ext>
            </a:extLst>
          </p:cNvPr>
          <p:cNvSpPr/>
          <p:nvPr userDrawn="1"/>
        </p:nvSpPr>
        <p:spPr>
          <a:xfrm flipH="1">
            <a:off x="7890671"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34587545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٦">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1415C889-4CE9-BF4C-A672-ABC105B8B1A7}"/>
              </a:ext>
            </a:extLst>
          </p:cNvPr>
          <p:cNvSpPr>
            <a:spLocks noGrp="1"/>
          </p:cNvSpPr>
          <p:nvPr>
            <p:ph type="pic" sz="quarter" idx="11"/>
          </p:nvPr>
        </p:nvSpPr>
        <p:spPr>
          <a:xfrm>
            <a:off x="888719" y="1642858"/>
            <a:ext cx="5092700" cy="3264808"/>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a:p>
        </p:txBody>
      </p:sp>
      <p:sp>
        <p:nvSpPr>
          <p:cNvPr id="3" name="Picture Placeholder 2">
            <a:extLst>
              <a:ext uri="{FF2B5EF4-FFF2-40B4-BE49-F238E27FC236}">
                <a16:creationId xmlns:a16="http://schemas.microsoft.com/office/drawing/2014/main" id="{7A4E1013-BB23-FA4B-8BF5-F3DCD5C438C3}"/>
              </a:ext>
            </a:extLst>
          </p:cNvPr>
          <p:cNvSpPr>
            <a:spLocks noGrp="1"/>
          </p:cNvSpPr>
          <p:nvPr>
            <p:ph type="pic" sz="quarter" idx="10"/>
          </p:nvPr>
        </p:nvSpPr>
        <p:spPr>
          <a:xfrm>
            <a:off x="6143625" y="1642858"/>
            <a:ext cx="5092700" cy="3264808"/>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3042754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الفهم والتحليل">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61"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62"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3"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64"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5"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
        <p:nvSpPr>
          <p:cNvPr id="66" name="Rectangle 65">
            <a:extLst>
              <a:ext uri="{FF2B5EF4-FFF2-40B4-BE49-F238E27FC236}">
                <a16:creationId xmlns:a16="http://schemas.microsoft.com/office/drawing/2014/main" id="{E598F391-848A-452F-BC3E-1A82F7D7E63F}"/>
              </a:ext>
            </a:extLst>
          </p:cNvPr>
          <p:cNvSpPr/>
          <p:nvPr userDrawn="1"/>
        </p:nvSpPr>
        <p:spPr>
          <a:xfrm>
            <a:off x="69899" y="432794"/>
            <a:ext cx="875561" cy="646331"/>
          </a:xfrm>
          <a:prstGeom prst="rect">
            <a:avLst/>
          </a:prstGeom>
        </p:spPr>
        <p:txBody>
          <a:bodyPr wrap="none">
            <a:spAutoFit/>
          </a:bodyPr>
          <a:lstStyle/>
          <a:p>
            <a:pPr algn="ctr" rtl="1"/>
            <a:r>
              <a:rPr lang="ar-LB" sz="1800" b="1" dirty="0">
                <a:solidFill>
                  <a:srgbClr val="0096D6"/>
                </a:solidFill>
                <a:effectLst/>
                <a:latin typeface="Calibri" panose="020F0502020204030204" pitchFamily="34" charset="0"/>
                <a:cs typeface="Calibri" panose="020F0502020204030204" pitchFamily="34" charset="0"/>
              </a:rPr>
              <a:t>في الفهم </a:t>
            </a:r>
          </a:p>
          <a:p>
            <a:pPr algn="ctr" rtl="1"/>
            <a:r>
              <a:rPr lang="ar-LB" sz="1800" b="1" dirty="0">
                <a:solidFill>
                  <a:srgbClr val="0096D6"/>
                </a:solidFill>
                <a:effectLst/>
                <a:latin typeface="Calibri" panose="020F0502020204030204" pitchFamily="34" charset="0"/>
                <a:cs typeface="Calibri" panose="020F0502020204030204" pitchFamily="34" charset="0"/>
              </a:rPr>
              <a:t>والتحليل</a:t>
            </a:r>
            <a:endParaRPr lang="en-US" sz="1800" b="1" dirty="0">
              <a:solidFill>
                <a:srgbClr val="0096D6"/>
              </a:solidFill>
              <a:effectLst/>
              <a:latin typeface="Calibri" panose="020F0502020204030204" pitchFamily="34" charset="0"/>
              <a:cs typeface="Calibri" panose="020F0502020204030204" pitchFamily="34" charset="0"/>
            </a:endParaRPr>
          </a:p>
        </p:txBody>
      </p:sp>
      <p:sp>
        <p:nvSpPr>
          <p:cNvPr id="67" name="Freeform: Shape 17">
            <a:extLst>
              <a:ext uri="{FF2B5EF4-FFF2-40B4-BE49-F238E27FC236}">
                <a16:creationId xmlns:a16="http://schemas.microsoft.com/office/drawing/2014/main" id="{8257FA02-7C12-4C26-A4F8-6C4E7BDA10C2}"/>
              </a:ext>
            </a:extLst>
          </p:cNvPr>
          <p:cNvSpPr/>
          <p:nvPr userDrawn="1"/>
        </p:nvSpPr>
        <p:spPr>
          <a:xfrm>
            <a:off x="1231051" y="320098"/>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108">
            <a:extLst>
              <a:ext uri="{FF2B5EF4-FFF2-40B4-BE49-F238E27FC236}">
                <a16:creationId xmlns:a16="http://schemas.microsoft.com/office/drawing/2014/main" id="{A14523C3-A724-4EA9-9A4B-2A350024377C}"/>
              </a:ext>
            </a:extLst>
          </p:cNvPr>
          <p:cNvSpPr/>
          <p:nvPr userDrawn="1"/>
        </p:nvSpPr>
        <p:spPr>
          <a:xfrm>
            <a:off x="1718542" y="753049"/>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158279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المرحلة التعليمية - ٦">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80F95-8789-0C47-8F58-EA504A05735D}"/>
              </a:ext>
            </a:extLst>
          </p:cNvPr>
          <p:cNvSpPr/>
          <p:nvPr userDrawn="1"/>
        </p:nvSpPr>
        <p:spPr>
          <a:xfrm rot="10800000">
            <a:off x="919340" y="1860899"/>
            <a:ext cx="5040000" cy="1908000"/>
          </a:xfrm>
          <a:prstGeom prst="rect">
            <a:avLst/>
          </a:prstGeom>
          <a:noFill/>
          <a:ln w="38100" cap="flat" cmpd="sng" algn="ctr">
            <a:solidFill>
              <a:srgbClr val="45C1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7" name="Rectangle 6">
            <a:extLst>
              <a:ext uri="{FF2B5EF4-FFF2-40B4-BE49-F238E27FC236}">
                <a16:creationId xmlns:a16="http://schemas.microsoft.com/office/drawing/2014/main" id="{A5033D49-8847-514C-A45E-C00E97159A0A}"/>
              </a:ext>
            </a:extLst>
          </p:cNvPr>
          <p:cNvSpPr/>
          <p:nvPr userDrawn="1"/>
        </p:nvSpPr>
        <p:spPr>
          <a:xfrm rot="10800000">
            <a:off x="919340" y="1860899"/>
            <a:ext cx="5040000" cy="540000"/>
          </a:xfrm>
          <a:prstGeom prst="rect">
            <a:avLst/>
          </a:prstGeom>
          <a:solidFill>
            <a:srgbClr val="45C1A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8" name="Rectangle 7">
            <a:extLst>
              <a:ext uri="{FF2B5EF4-FFF2-40B4-BE49-F238E27FC236}">
                <a16:creationId xmlns:a16="http://schemas.microsoft.com/office/drawing/2014/main" id="{E6279CC2-FA2B-124B-AB2D-FD39F4194A39}"/>
              </a:ext>
            </a:extLst>
          </p:cNvPr>
          <p:cNvSpPr/>
          <p:nvPr userDrawn="1"/>
        </p:nvSpPr>
        <p:spPr>
          <a:xfrm>
            <a:off x="6213336" y="1860899"/>
            <a:ext cx="5040000" cy="1908000"/>
          </a:xfrm>
          <a:prstGeom prst="rect">
            <a:avLst/>
          </a:prstGeom>
          <a:noFill/>
          <a:ln w="38100" cap="flat" cmpd="sng" algn="ctr">
            <a:solidFill>
              <a:srgbClr val="4BACC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9" name="Rectangle 8">
            <a:extLst>
              <a:ext uri="{FF2B5EF4-FFF2-40B4-BE49-F238E27FC236}">
                <a16:creationId xmlns:a16="http://schemas.microsoft.com/office/drawing/2014/main" id="{E49323FA-19BA-2B46-9AB5-B3265277C861}"/>
              </a:ext>
            </a:extLst>
          </p:cNvPr>
          <p:cNvSpPr/>
          <p:nvPr userDrawn="1"/>
        </p:nvSpPr>
        <p:spPr>
          <a:xfrm>
            <a:off x="6213336" y="1860899"/>
            <a:ext cx="5040000" cy="540000"/>
          </a:xfrm>
          <a:prstGeom prst="rect">
            <a:avLst/>
          </a:prstGeom>
          <a:solidFill>
            <a:srgbClr val="4BAC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 name="Rectangle 9">
            <a:extLst>
              <a:ext uri="{FF2B5EF4-FFF2-40B4-BE49-F238E27FC236}">
                <a16:creationId xmlns:a16="http://schemas.microsoft.com/office/drawing/2014/main" id="{A297C459-6460-E54A-A5D7-1AE537C57621}"/>
              </a:ext>
            </a:extLst>
          </p:cNvPr>
          <p:cNvSpPr/>
          <p:nvPr userDrawn="1"/>
        </p:nvSpPr>
        <p:spPr>
          <a:xfrm rot="10800000">
            <a:off x="927112" y="4060072"/>
            <a:ext cx="5040000" cy="1908000"/>
          </a:xfrm>
          <a:prstGeom prst="rect">
            <a:avLst/>
          </a:prstGeom>
          <a:noFill/>
          <a:ln w="38100" cap="flat" cmpd="sng" algn="ctr">
            <a:solidFill>
              <a:srgbClr val="B9D5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 name="Rectangle 10">
            <a:extLst>
              <a:ext uri="{FF2B5EF4-FFF2-40B4-BE49-F238E27FC236}">
                <a16:creationId xmlns:a16="http://schemas.microsoft.com/office/drawing/2014/main" id="{4519B26A-B110-DE43-B47F-3A6F3C1B159B}"/>
              </a:ext>
            </a:extLst>
          </p:cNvPr>
          <p:cNvSpPr/>
          <p:nvPr userDrawn="1"/>
        </p:nvSpPr>
        <p:spPr>
          <a:xfrm rot="10800000">
            <a:off x="927112" y="5428072"/>
            <a:ext cx="5040000" cy="540000"/>
          </a:xfrm>
          <a:prstGeom prst="rect">
            <a:avLst/>
          </a:prstGeom>
          <a:solidFill>
            <a:srgbClr val="B9D5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 name="Rectangle 11">
            <a:extLst>
              <a:ext uri="{FF2B5EF4-FFF2-40B4-BE49-F238E27FC236}">
                <a16:creationId xmlns:a16="http://schemas.microsoft.com/office/drawing/2014/main" id="{81A8E1F2-FDE0-0641-9271-D804AA81C332}"/>
              </a:ext>
            </a:extLst>
          </p:cNvPr>
          <p:cNvSpPr/>
          <p:nvPr userDrawn="1"/>
        </p:nvSpPr>
        <p:spPr>
          <a:xfrm>
            <a:off x="6221108" y="4060072"/>
            <a:ext cx="5040000" cy="1908000"/>
          </a:xfrm>
          <a:prstGeom prst="rect">
            <a:avLst/>
          </a:prstGeom>
          <a:noFill/>
          <a:ln w="38100" cap="flat" cmpd="sng" algn="ctr">
            <a:solidFill>
              <a:srgbClr val="0E7FB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 name="Rectangle 12">
            <a:extLst>
              <a:ext uri="{FF2B5EF4-FFF2-40B4-BE49-F238E27FC236}">
                <a16:creationId xmlns:a16="http://schemas.microsoft.com/office/drawing/2014/main" id="{83FB5FFD-2BD0-C440-AF60-ED18C921DEA9}"/>
              </a:ext>
            </a:extLst>
          </p:cNvPr>
          <p:cNvSpPr/>
          <p:nvPr userDrawn="1"/>
        </p:nvSpPr>
        <p:spPr>
          <a:xfrm>
            <a:off x="6221108" y="5428072"/>
            <a:ext cx="5040000" cy="540000"/>
          </a:xfrm>
          <a:prstGeom prst="rect">
            <a:avLst/>
          </a:prstGeom>
          <a:solidFill>
            <a:srgbClr val="0E7F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19625769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صفحة الشكر">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1CDFBA5-6049-4B4F-9063-E05B6C82C3C3}"/>
              </a:ext>
            </a:extLst>
          </p:cNvPr>
          <p:cNvPicPr>
            <a:picLocks noChangeAspect="1"/>
          </p:cNvPicPr>
          <p:nvPr/>
        </p:nvPicPr>
        <p:blipFill>
          <a:blip r:embed="rId2"/>
          <a:stretch>
            <a:fillRect/>
          </a:stretch>
        </p:blipFill>
        <p:spPr>
          <a:xfrm>
            <a:off x="1239037" y="6008475"/>
            <a:ext cx="1352308" cy="355871"/>
          </a:xfrm>
          <a:prstGeom prst="rect">
            <a:avLst/>
          </a:prstGeom>
        </p:spPr>
      </p:pic>
      <p:pic>
        <p:nvPicPr>
          <p:cNvPr id="56" name="Picture 55">
            <a:extLst>
              <a:ext uri="{FF2B5EF4-FFF2-40B4-BE49-F238E27FC236}">
                <a16:creationId xmlns:a16="http://schemas.microsoft.com/office/drawing/2014/main" id="{B717A0E1-46FA-B949-B38D-D3793AC8816A}"/>
              </a:ext>
            </a:extLst>
          </p:cNvPr>
          <p:cNvPicPr>
            <a:picLocks noChangeAspect="1"/>
          </p:cNvPicPr>
          <p:nvPr/>
        </p:nvPicPr>
        <p:blipFill>
          <a:blip r:embed="rId3"/>
          <a:stretch>
            <a:fillRect/>
          </a:stretch>
        </p:blipFill>
        <p:spPr>
          <a:xfrm>
            <a:off x="3414911" y="6008475"/>
            <a:ext cx="1096080" cy="355871"/>
          </a:xfrm>
          <a:prstGeom prst="rect">
            <a:avLst/>
          </a:prstGeom>
        </p:spPr>
      </p:pic>
      <p:pic>
        <p:nvPicPr>
          <p:cNvPr id="57" name="Picture 56">
            <a:extLst>
              <a:ext uri="{FF2B5EF4-FFF2-40B4-BE49-F238E27FC236}">
                <a16:creationId xmlns:a16="http://schemas.microsoft.com/office/drawing/2014/main" id="{C64D6CE5-B90A-6248-8D93-35351FE5D557}"/>
              </a:ext>
            </a:extLst>
          </p:cNvPr>
          <p:cNvPicPr>
            <a:picLocks noChangeAspect="1"/>
          </p:cNvPicPr>
          <p:nvPr/>
        </p:nvPicPr>
        <p:blipFill>
          <a:blip r:embed="rId4"/>
          <a:stretch>
            <a:fillRect/>
          </a:stretch>
        </p:blipFill>
        <p:spPr>
          <a:xfrm>
            <a:off x="5334557" y="6008475"/>
            <a:ext cx="1224194" cy="355871"/>
          </a:xfrm>
          <a:prstGeom prst="rect">
            <a:avLst/>
          </a:prstGeom>
        </p:spPr>
      </p:pic>
      <p:pic>
        <p:nvPicPr>
          <p:cNvPr id="58" name="Picture 57">
            <a:extLst>
              <a:ext uri="{FF2B5EF4-FFF2-40B4-BE49-F238E27FC236}">
                <a16:creationId xmlns:a16="http://schemas.microsoft.com/office/drawing/2014/main" id="{4A878A40-EFA3-F640-956B-AC23D8041ACB}"/>
              </a:ext>
            </a:extLst>
          </p:cNvPr>
          <p:cNvPicPr>
            <a:picLocks noChangeAspect="1"/>
          </p:cNvPicPr>
          <p:nvPr/>
        </p:nvPicPr>
        <p:blipFill>
          <a:blip r:embed="rId5"/>
          <a:stretch>
            <a:fillRect/>
          </a:stretch>
        </p:blipFill>
        <p:spPr>
          <a:xfrm>
            <a:off x="7382318" y="6016455"/>
            <a:ext cx="1053378" cy="341636"/>
          </a:xfrm>
          <a:prstGeom prst="rect">
            <a:avLst/>
          </a:prstGeom>
        </p:spPr>
      </p:pic>
      <p:pic>
        <p:nvPicPr>
          <p:cNvPr id="59" name="Picture 58">
            <a:extLst>
              <a:ext uri="{FF2B5EF4-FFF2-40B4-BE49-F238E27FC236}">
                <a16:creationId xmlns:a16="http://schemas.microsoft.com/office/drawing/2014/main" id="{2014A7D6-7E2F-B347-83DB-75F0C453ACB5}"/>
              </a:ext>
            </a:extLst>
          </p:cNvPr>
          <p:cNvPicPr>
            <a:picLocks noChangeAspect="1"/>
          </p:cNvPicPr>
          <p:nvPr/>
        </p:nvPicPr>
        <p:blipFill>
          <a:blip r:embed="rId6"/>
          <a:stretch>
            <a:fillRect/>
          </a:stretch>
        </p:blipFill>
        <p:spPr>
          <a:xfrm>
            <a:off x="9259263" y="6002220"/>
            <a:ext cx="1323839" cy="355871"/>
          </a:xfrm>
          <a:prstGeom prst="rect">
            <a:avLst/>
          </a:prstGeom>
        </p:spPr>
      </p:pic>
      <p:sp>
        <p:nvSpPr>
          <p:cNvPr id="118" name="Title 1">
            <a:extLst>
              <a:ext uri="{FF2B5EF4-FFF2-40B4-BE49-F238E27FC236}">
                <a16:creationId xmlns:a16="http://schemas.microsoft.com/office/drawing/2014/main" id="{A761FDDB-77BF-D34A-9C0B-C33782DD1B45}"/>
              </a:ext>
            </a:extLst>
          </p:cNvPr>
          <p:cNvSpPr txBox="1">
            <a:spLocks/>
          </p:cNvSpPr>
          <p:nvPr userDrawn="1"/>
        </p:nvSpPr>
        <p:spPr>
          <a:xfrm>
            <a:off x="4237281" y="2735426"/>
            <a:ext cx="3717438" cy="1357312"/>
          </a:xfrm>
          <a:prstGeom prst="rect">
            <a:avLst/>
          </a:prstGeom>
        </p:spPr>
        <p:txBody>
          <a:bodyPr anchor="ctr"/>
          <a:lstStyle>
            <a:lvl1pPr algn="ctr" defTabSz="914400" rtl="0" eaLnBrk="1" latinLnBrk="0" hangingPunct="1">
              <a:lnSpc>
                <a:spcPct val="90000"/>
              </a:lnSpc>
              <a:spcBef>
                <a:spcPct val="0"/>
              </a:spcBef>
              <a:buNone/>
              <a:defRPr sz="4100" b="1" kern="1200" baseline="0">
                <a:solidFill>
                  <a:schemeClr val="tx1"/>
                </a:solidFill>
                <a:latin typeface="+mj-lt"/>
                <a:ea typeface="+mj-ea"/>
                <a:cs typeface="+mj-cs"/>
              </a:defRPr>
            </a:lvl1pPr>
          </a:lstStyle>
          <a:p>
            <a:pPr algn="ctr" rtl="1" fontAlgn="auto">
              <a:spcAft>
                <a:spcPts val="0"/>
              </a:spcAft>
              <a:defRPr/>
            </a:pPr>
            <a:r>
              <a:rPr lang="ar-SA"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rPr>
              <a:t>شكر</a:t>
            </a:r>
            <a:r>
              <a:rPr lang="ar-LB"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rPr>
              <a:t>ً</a:t>
            </a:r>
            <a:r>
              <a:rPr lang="ar-SA" sz="7600" dirty="0" err="1">
                <a:solidFill>
                  <a:schemeClr val="bg2">
                    <a:lumMod val="25000"/>
                  </a:schemeClr>
                </a:solidFill>
                <a:latin typeface="Simplified Arabic" panose="02020603050405020304" pitchFamily="18" charset="-78"/>
                <a:ea typeface="GE SS Text Bold" charset="0"/>
                <a:cs typeface="Simplified Arabic" panose="02020603050405020304" pitchFamily="18" charset="-78"/>
              </a:rPr>
              <a:t>ا</a:t>
            </a:r>
            <a:endParaRPr lang="en-US"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endParaRPr>
          </a:p>
        </p:txBody>
      </p:sp>
      <p:cxnSp>
        <p:nvCxnSpPr>
          <p:cNvPr id="180" name="Straight Connector 179">
            <a:extLst>
              <a:ext uri="{FF2B5EF4-FFF2-40B4-BE49-F238E27FC236}">
                <a16:creationId xmlns:a16="http://schemas.microsoft.com/office/drawing/2014/main" id="{064BA1FA-71B2-7047-9DE2-FA35AA141F06}"/>
              </a:ext>
            </a:extLst>
          </p:cNvPr>
          <p:cNvCxnSpPr/>
          <p:nvPr userDrawn="1"/>
        </p:nvCxnSpPr>
        <p:spPr>
          <a:xfrm>
            <a:off x="1239037" y="5625297"/>
            <a:ext cx="935826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0209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المرحلة التعليمية - ٦">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1DCABD-1EAF-BD45-B587-90F02EA4C586}"/>
              </a:ext>
            </a:extLst>
          </p:cNvPr>
          <p:cNvSpPr>
            <a:spLocks noGrp="1"/>
          </p:cNvSpPr>
          <p:nvPr>
            <p:ph type="pic" sz="quarter" idx="10"/>
          </p:nvPr>
        </p:nvSpPr>
        <p:spPr>
          <a:xfrm>
            <a:off x="7107699" y="0"/>
            <a:ext cx="4057650" cy="6858000"/>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a:p>
        </p:txBody>
      </p:sp>
    </p:spTree>
    <p:extLst>
      <p:ext uri="{BB962C8B-B14F-4D97-AF65-F5344CB8AC3E}">
        <p14:creationId xmlns:p14="http://schemas.microsoft.com/office/powerpoint/2010/main" val="31612371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المرحلة التعليمية - ٦">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1DCABD-1EAF-BD45-B587-90F02EA4C586}"/>
              </a:ext>
            </a:extLst>
          </p:cNvPr>
          <p:cNvSpPr>
            <a:spLocks noGrp="1"/>
          </p:cNvSpPr>
          <p:nvPr>
            <p:ph type="pic" sz="quarter" idx="10"/>
          </p:nvPr>
        </p:nvSpPr>
        <p:spPr>
          <a:xfrm>
            <a:off x="-1" y="-1"/>
            <a:ext cx="6893630" cy="4397447"/>
          </a:xfrm>
          <a:prstGeom prst="rect">
            <a:avLst/>
          </a:prstGeom>
          <a:solidFill>
            <a:schemeClr val="bg1">
              <a:lumMod val="95000"/>
            </a:schemeClr>
          </a:solidFill>
        </p:spPr>
        <p:txBody>
          <a:bodyPr/>
          <a:lstStyle/>
          <a:p>
            <a:pPr marL="228594" indent="-228594" algn="l" defTabSz="914377" rtl="0" eaLnBrk="1" latinLnBrk="0" hangingPunct="1">
              <a:lnSpc>
                <a:spcPct val="90000"/>
              </a:lnSpc>
              <a:spcBef>
                <a:spcPts val="1000"/>
              </a:spcBef>
              <a:buFont typeface="Arial" panose="020B0604020202020204" pitchFamily="34" charset="0"/>
              <a:buChar char="•"/>
            </a:pPr>
            <a:endParaRPr lang="en-US" dirty="0"/>
          </a:p>
        </p:txBody>
      </p:sp>
      <p:sp>
        <p:nvSpPr>
          <p:cNvPr id="150" name="Rectangle 149">
            <a:extLst>
              <a:ext uri="{FF2B5EF4-FFF2-40B4-BE49-F238E27FC236}">
                <a16:creationId xmlns:a16="http://schemas.microsoft.com/office/drawing/2014/main" id="{BF645C9C-170A-B94C-98F7-487AAFF3F500}"/>
              </a:ext>
            </a:extLst>
          </p:cNvPr>
          <p:cNvSpPr/>
          <p:nvPr userDrawn="1"/>
        </p:nvSpPr>
        <p:spPr>
          <a:xfrm>
            <a:off x="-1" y="4397447"/>
            <a:ext cx="12192001" cy="2467478"/>
          </a:xfrm>
          <a:prstGeom prst="rect">
            <a:avLst/>
          </a:prstGeom>
          <a:solidFill>
            <a:srgbClr val="0097D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1" name="Rectangle 150">
            <a:extLst>
              <a:ext uri="{FF2B5EF4-FFF2-40B4-BE49-F238E27FC236}">
                <a16:creationId xmlns:a16="http://schemas.microsoft.com/office/drawing/2014/main" id="{6CD0B032-9BDF-6944-9BE5-181F51389F50}"/>
              </a:ext>
            </a:extLst>
          </p:cNvPr>
          <p:cNvSpPr/>
          <p:nvPr userDrawn="1"/>
        </p:nvSpPr>
        <p:spPr>
          <a:xfrm>
            <a:off x="8952511"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2" name="Isosceles Triangle 4">
            <a:extLst>
              <a:ext uri="{FF2B5EF4-FFF2-40B4-BE49-F238E27FC236}">
                <a16:creationId xmlns:a16="http://schemas.microsoft.com/office/drawing/2014/main" id="{DCBFBA9C-CDA5-564B-A644-387B47D7477A}"/>
              </a:ext>
            </a:extLst>
          </p:cNvPr>
          <p:cNvSpPr/>
          <p:nvPr userDrawn="1"/>
        </p:nvSpPr>
        <p:spPr>
          <a:xfrm>
            <a:off x="10068511" y="4705903"/>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3" name="Rectangle 152">
            <a:extLst>
              <a:ext uri="{FF2B5EF4-FFF2-40B4-BE49-F238E27FC236}">
                <a16:creationId xmlns:a16="http://schemas.microsoft.com/office/drawing/2014/main" id="{76AFCCA2-4AB1-0140-AD41-9209F05DE3EF}"/>
              </a:ext>
            </a:extLst>
          </p:cNvPr>
          <p:cNvSpPr/>
          <p:nvPr userDrawn="1"/>
        </p:nvSpPr>
        <p:spPr>
          <a:xfrm>
            <a:off x="6211195"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4" name="Isosceles Triangle 6">
            <a:extLst>
              <a:ext uri="{FF2B5EF4-FFF2-40B4-BE49-F238E27FC236}">
                <a16:creationId xmlns:a16="http://schemas.microsoft.com/office/drawing/2014/main" id="{A97A3492-E26E-D146-B33B-50422A2660B9}"/>
              </a:ext>
            </a:extLst>
          </p:cNvPr>
          <p:cNvSpPr/>
          <p:nvPr userDrawn="1"/>
        </p:nvSpPr>
        <p:spPr>
          <a:xfrm>
            <a:off x="7327195" y="4711553"/>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5" name="Rectangle 154">
            <a:extLst>
              <a:ext uri="{FF2B5EF4-FFF2-40B4-BE49-F238E27FC236}">
                <a16:creationId xmlns:a16="http://schemas.microsoft.com/office/drawing/2014/main" id="{D9791CCB-EFF4-184A-9592-9E0745BECC81}"/>
              </a:ext>
            </a:extLst>
          </p:cNvPr>
          <p:cNvSpPr/>
          <p:nvPr userDrawn="1"/>
        </p:nvSpPr>
        <p:spPr>
          <a:xfrm>
            <a:off x="3469880"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6" name="Isosceles Triangle 8">
            <a:extLst>
              <a:ext uri="{FF2B5EF4-FFF2-40B4-BE49-F238E27FC236}">
                <a16:creationId xmlns:a16="http://schemas.microsoft.com/office/drawing/2014/main" id="{4973A4EA-04F3-384E-9C41-1418BD4CD048}"/>
              </a:ext>
            </a:extLst>
          </p:cNvPr>
          <p:cNvSpPr/>
          <p:nvPr userDrawn="1"/>
        </p:nvSpPr>
        <p:spPr>
          <a:xfrm>
            <a:off x="4585880" y="4705427"/>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7" name="Rectangle 156">
            <a:extLst>
              <a:ext uri="{FF2B5EF4-FFF2-40B4-BE49-F238E27FC236}">
                <a16:creationId xmlns:a16="http://schemas.microsoft.com/office/drawing/2014/main" id="{2C3D4131-74E4-F14A-B874-7FCCDF166658}"/>
              </a:ext>
            </a:extLst>
          </p:cNvPr>
          <p:cNvSpPr/>
          <p:nvPr userDrawn="1"/>
        </p:nvSpPr>
        <p:spPr>
          <a:xfrm>
            <a:off x="728565"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8" name="Isosceles Triangle 10">
            <a:extLst>
              <a:ext uri="{FF2B5EF4-FFF2-40B4-BE49-F238E27FC236}">
                <a16:creationId xmlns:a16="http://schemas.microsoft.com/office/drawing/2014/main" id="{41597242-450B-6E41-AB44-C814B177678B}"/>
              </a:ext>
            </a:extLst>
          </p:cNvPr>
          <p:cNvSpPr/>
          <p:nvPr userDrawn="1"/>
        </p:nvSpPr>
        <p:spPr>
          <a:xfrm>
            <a:off x="1844565" y="4710345"/>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36854685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2512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894066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صفحة أسئلة نهاية الدرس">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312453" y="1285391"/>
            <a:ext cx="10115599" cy="4217456"/>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r>
              <a:rPr lang="ar-LB" dirty="0">
                <a:solidFill>
                  <a:prstClr val="white"/>
                </a:solidFill>
                <a:latin typeface="Calibri" panose="020F0502020204030204"/>
              </a:rPr>
              <a:t> </a:t>
            </a:r>
            <a:endParaRPr lang="en-LB" dirty="0">
              <a:solidFill>
                <a:prstClr val="white"/>
              </a:solidFill>
              <a:latin typeface="Calibri" panose="020F0502020204030204"/>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DCB9BEA-5D49-9D47-B509-9216D2BFFFEC}"/>
              </a:ext>
            </a:extLst>
          </p:cNvPr>
          <p:cNvSpPr/>
          <p:nvPr/>
        </p:nvSpPr>
        <p:spPr>
          <a:xfrm flipH="1">
            <a:off x="1684836" y="14402"/>
            <a:ext cx="685867" cy="2400657"/>
          </a:xfrm>
          <a:prstGeom prst="rect">
            <a:avLst/>
          </a:prstGeom>
        </p:spPr>
        <p:txBody>
          <a:bodyPr wrap="square">
            <a:spAutoFit/>
          </a:bodyPr>
          <a:lstStyle/>
          <a:p>
            <a:pPr algn="r" rtl="1"/>
            <a:r>
              <a:rPr lang="ar-SA" sz="15000" b="1" dirty="0">
                <a:solidFill>
                  <a:schemeClr val="bg1"/>
                </a:solidFill>
                <a:latin typeface="Adobe Arabic" panose="02040503050201020203" pitchFamily="18" charset="-78"/>
                <a:ea typeface="GE SS Two Light" panose="020A0503020102020204" pitchFamily="18" charset="-78"/>
                <a:cs typeface="Adobe Arabic" panose="02040503050201020203" pitchFamily="18" charset="-78"/>
              </a:rPr>
              <a:t>؟</a:t>
            </a:r>
            <a:endParaRPr lang="en-LB" sz="15000" b="1" dirty="0">
              <a:solidFill>
                <a:schemeClr val="bg1"/>
              </a:solidFill>
              <a:latin typeface="Adobe Arabic" panose="02040503050201020203" pitchFamily="18" charset="-78"/>
              <a:cs typeface="Adobe Arabic" panose="02040503050201020203"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Tree>
    <p:extLst>
      <p:ext uri="{BB962C8B-B14F-4D97-AF65-F5344CB8AC3E}">
        <p14:creationId xmlns:p14="http://schemas.microsoft.com/office/powerpoint/2010/main" val="42894023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صفحة المراجع">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LB">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LB"/>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2940941" y="147176"/>
            <a:ext cx="6689442"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المراجع</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dirty="0"/>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grpSp>
        <p:nvGrpSpPr>
          <p:cNvPr id="22" name="Group 21">
            <a:extLst>
              <a:ext uri="{FF2B5EF4-FFF2-40B4-BE49-F238E27FC236}">
                <a16:creationId xmlns:a16="http://schemas.microsoft.com/office/drawing/2014/main" id="{EC2DA753-559C-6349-AEC1-37C3F968EC72}"/>
              </a:ext>
            </a:extLst>
          </p:cNvPr>
          <p:cNvGrpSpPr/>
          <p:nvPr userDrawn="1"/>
        </p:nvGrpSpPr>
        <p:grpSpPr>
          <a:xfrm>
            <a:off x="1547946" y="736745"/>
            <a:ext cx="871170" cy="758077"/>
            <a:chOff x="4075906" y="5137696"/>
            <a:chExt cx="1420106" cy="1235751"/>
          </a:xfrm>
        </p:grpSpPr>
        <p:sp>
          <p:nvSpPr>
            <p:cNvPr id="23" name="Round Same Side Corner Rectangle 51">
              <a:extLst>
                <a:ext uri="{FF2B5EF4-FFF2-40B4-BE49-F238E27FC236}">
                  <a16:creationId xmlns:a16="http://schemas.microsoft.com/office/drawing/2014/main" id="{DC314CD7-0766-DD4E-9F53-FDC5882BD31F}"/>
                </a:ext>
              </a:extLst>
            </p:cNvPr>
            <p:cNvSpPr/>
            <p:nvPr/>
          </p:nvSpPr>
          <p:spPr>
            <a:xfrm rot="5400000" flipH="1">
              <a:off x="4674379" y="5298426"/>
              <a:ext cx="223160" cy="142010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565874"/>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4" name="Round Same Side Corner Rectangle 51">
              <a:extLst>
                <a:ext uri="{FF2B5EF4-FFF2-40B4-BE49-F238E27FC236}">
                  <a16:creationId xmlns:a16="http://schemas.microsoft.com/office/drawing/2014/main" id="{9C27ABA0-5B2B-DA4A-9E25-228C599E7B1F}"/>
                </a:ext>
              </a:extLst>
            </p:cNvPr>
            <p:cNvSpPr/>
            <p:nvPr/>
          </p:nvSpPr>
          <p:spPr>
            <a:xfrm rot="16200000" flipH="1">
              <a:off x="4680603" y="5597643"/>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C82FF"/>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5" name="Round Same Side Corner Rectangle 51">
              <a:extLst>
                <a:ext uri="{FF2B5EF4-FFF2-40B4-BE49-F238E27FC236}">
                  <a16:creationId xmlns:a16="http://schemas.microsoft.com/office/drawing/2014/main" id="{66A75AA5-A389-7342-9FE5-FD8EF97F427D}"/>
                </a:ext>
              </a:extLst>
            </p:cNvPr>
            <p:cNvSpPr/>
            <p:nvPr/>
          </p:nvSpPr>
          <p:spPr>
            <a:xfrm rot="16200000" flipH="1">
              <a:off x="4680603" y="5077728"/>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ED0A6"/>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6" name="Round Same Side Corner Rectangle 51">
              <a:extLst>
                <a:ext uri="{FF2B5EF4-FFF2-40B4-BE49-F238E27FC236}">
                  <a16:creationId xmlns:a16="http://schemas.microsoft.com/office/drawing/2014/main" id="{F5E30E97-6132-7E4D-B043-28585C288E76}"/>
                </a:ext>
              </a:extLst>
            </p:cNvPr>
            <p:cNvSpPr/>
            <p:nvPr/>
          </p:nvSpPr>
          <p:spPr>
            <a:xfrm rot="16200000" flipH="1">
              <a:off x="4662514" y="4825671"/>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chemeClr val="accent5">
                  <a:lumMod val="50000"/>
                </a:scheme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7" name="Round Same Side Corner Rectangle 51">
              <a:extLst>
                <a:ext uri="{FF2B5EF4-FFF2-40B4-BE49-F238E27FC236}">
                  <a16:creationId xmlns:a16="http://schemas.microsoft.com/office/drawing/2014/main" id="{D6638D8F-5388-D24E-8E80-CE7B9BF4008A}"/>
                </a:ext>
              </a:extLst>
            </p:cNvPr>
            <p:cNvSpPr/>
            <p:nvPr/>
          </p:nvSpPr>
          <p:spPr>
            <a:xfrm rot="5400000" flipH="1">
              <a:off x="4697692" y="4572604"/>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FF8021"/>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spTree>
    <p:extLst>
      <p:ext uri="{BB962C8B-B14F-4D97-AF65-F5344CB8AC3E}">
        <p14:creationId xmlns:p14="http://schemas.microsoft.com/office/powerpoint/2010/main" val="2042019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صفحة فريق العمل">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LB">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LB"/>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322354" y="147176"/>
            <a:ext cx="8191297"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فريق العمل</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userDrawn="1"/>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8" name="Google Shape;374;p18">
            <a:extLst>
              <a:ext uri="{FF2B5EF4-FFF2-40B4-BE49-F238E27FC236}">
                <a16:creationId xmlns:a16="http://schemas.microsoft.com/office/drawing/2014/main" id="{C8EE9A64-8CE2-8E4E-9D63-922C2724D86C}"/>
              </a:ext>
            </a:extLst>
          </p:cNvPr>
          <p:cNvSpPr/>
          <p:nvPr userDrawn="1"/>
        </p:nvSpPr>
        <p:spPr>
          <a:xfrm>
            <a:off x="1476704" y="772427"/>
            <a:ext cx="1062037" cy="554037"/>
          </a:xfrm>
          <a:custGeom>
            <a:avLst/>
            <a:gdLst/>
            <a:ahLst/>
            <a:cxnLst/>
            <a:rect l="l" t="t" r="r" b="b"/>
            <a:pathLst>
              <a:path w="271" h="141" extrusionOk="0">
                <a:moveTo>
                  <a:pt x="196" y="133"/>
                </a:moveTo>
                <a:cubicBezTo>
                  <a:pt x="192" y="135"/>
                  <a:pt x="188" y="136"/>
                  <a:pt x="184" y="137"/>
                </a:cubicBezTo>
                <a:cubicBezTo>
                  <a:pt x="170" y="140"/>
                  <a:pt x="156" y="141"/>
                  <a:pt x="139" y="141"/>
                </a:cubicBezTo>
                <a:cubicBezTo>
                  <a:pt x="122" y="141"/>
                  <a:pt x="108" y="140"/>
                  <a:pt x="95" y="137"/>
                </a:cubicBezTo>
                <a:cubicBezTo>
                  <a:pt x="90" y="136"/>
                  <a:pt x="86" y="135"/>
                  <a:pt x="82" y="133"/>
                </a:cubicBezTo>
                <a:cubicBezTo>
                  <a:pt x="71" y="127"/>
                  <a:pt x="71" y="118"/>
                  <a:pt x="77" y="111"/>
                </a:cubicBezTo>
                <a:cubicBezTo>
                  <a:pt x="84" y="104"/>
                  <a:pt x="93" y="99"/>
                  <a:pt x="102" y="95"/>
                </a:cubicBezTo>
                <a:cubicBezTo>
                  <a:pt x="106" y="93"/>
                  <a:pt x="111" y="91"/>
                  <a:pt x="115" y="90"/>
                </a:cubicBezTo>
                <a:cubicBezTo>
                  <a:pt x="123" y="86"/>
                  <a:pt x="125" y="79"/>
                  <a:pt x="119" y="73"/>
                </a:cubicBezTo>
                <a:cubicBezTo>
                  <a:pt x="107" y="61"/>
                  <a:pt x="103" y="46"/>
                  <a:pt x="103" y="31"/>
                </a:cubicBezTo>
                <a:cubicBezTo>
                  <a:pt x="104" y="14"/>
                  <a:pt x="114" y="5"/>
                  <a:pt x="129" y="1"/>
                </a:cubicBezTo>
                <a:cubicBezTo>
                  <a:pt x="133" y="0"/>
                  <a:pt x="136" y="0"/>
                  <a:pt x="139" y="0"/>
                </a:cubicBezTo>
                <a:cubicBezTo>
                  <a:pt x="142" y="0"/>
                  <a:pt x="146" y="0"/>
                  <a:pt x="149" y="1"/>
                </a:cubicBezTo>
                <a:cubicBezTo>
                  <a:pt x="164" y="5"/>
                  <a:pt x="174" y="14"/>
                  <a:pt x="175" y="31"/>
                </a:cubicBezTo>
                <a:cubicBezTo>
                  <a:pt x="175" y="46"/>
                  <a:pt x="171" y="61"/>
                  <a:pt x="159" y="73"/>
                </a:cubicBezTo>
                <a:cubicBezTo>
                  <a:pt x="153" y="78"/>
                  <a:pt x="156" y="86"/>
                  <a:pt x="163" y="90"/>
                </a:cubicBezTo>
                <a:cubicBezTo>
                  <a:pt x="168" y="91"/>
                  <a:pt x="172" y="93"/>
                  <a:pt x="176" y="95"/>
                </a:cubicBezTo>
                <a:cubicBezTo>
                  <a:pt x="185" y="99"/>
                  <a:pt x="194" y="104"/>
                  <a:pt x="201" y="111"/>
                </a:cubicBezTo>
                <a:cubicBezTo>
                  <a:pt x="206" y="116"/>
                  <a:pt x="208" y="127"/>
                  <a:pt x="196" y="133"/>
                </a:cubicBezTo>
                <a:close/>
                <a:moveTo>
                  <a:pt x="267" y="120"/>
                </a:moveTo>
                <a:cubicBezTo>
                  <a:pt x="262" y="115"/>
                  <a:pt x="256" y="112"/>
                  <a:pt x="249" y="109"/>
                </a:cubicBezTo>
                <a:cubicBezTo>
                  <a:pt x="247" y="107"/>
                  <a:pt x="244" y="106"/>
                  <a:pt x="241" y="105"/>
                </a:cubicBezTo>
                <a:cubicBezTo>
                  <a:pt x="235" y="103"/>
                  <a:pt x="234" y="97"/>
                  <a:pt x="238" y="93"/>
                </a:cubicBezTo>
                <a:cubicBezTo>
                  <a:pt x="246" y="85"/>
                  <a:pt x="249" y="75"/>
                  <a:pt x="249" y="64"/>
                </a:cubicBezTo>
                <a:cubicBezTo>
                  <a:pt x="248" y="52"/>
                  <a:pt x="241" y="46"/>
                  <a:pt x="231" y="44"/>
                </a:cubicBezTo>
                <a:cubicBezTo>
                  <a:pt x="228" y="43"/>
                  <a:pt x="226" y="43"/>
                  <a:pt x="224" y="43"/>
                </a:cubicBezTo>
                <a:cubicBezTo>
                  <a:pt x="222" y="43"/>
                  <a:pt x="219" y="43"/>
                  <a:pt x="217" y="44"/>
                </a:cubicBezTo>
                <a:cubicBezTo>
                  <a:pt x="206" y="46"/>
                  <a:pt x="199" y="52"/>
                  <a:pt x="199" y="64"/>
                </a:cubicBezTo>
                <a:cubicBezTo>
                  <a:pt x="199" y="75"/>
                  <a:pt x="202" y="85"/>
                  <a:pt x="210" y="93"/>
                </a:cubicBezTo>
                <a:cubicBezTo>
                  <a:pt x="214" y="98"/>
                  <a:pt x="212" y="103"/>
                  <a:pt x="207" y="105"/>
                </a:cubicBezTo>
                <a:cubicBezTo>
                  <a:pt x="207" y="105"/>
                  <a:pt x="206" y="105"/>
                  <a:pt x="206" y="105"/>
                </a:cubicBezTo>
                <a:cubicBezTo>
                  <a:pt x="207" y="106"/>
                  <a:pt x="208" y="107"/>
                  <a:pt x="209" y="108"/>
                </a:cubicBezTo>
                <a:cubicBezTo>
                  <a:pt x="213" y="112"/>
                  <a:pt x="214" y="118"/>
                  <a:pt x="213" y="123"/>
                </a:cubicBezTo>
                <a:cubicBezTo>
                  <a:pt x="212" y="129"/>
                  <a:pt x="208" y="134"/>
                  <a:pt x="202" y="137"/>
                </a:cubicBezTo>
                <a:cubicBezTo>
                  <a:pt x="201" y="138"/>
                  <a:pt x="199" y="138"/>
                  <a:pt x="197" y="139"/>
                </a:cubicBezTo>
                <a:cubicBezTo>
                  <a:pt x="205" y="140"/>
                  <a:pt x="214" y="141"/>
                  <a:pt x="224" y="141"/>
                </a:cubicBezTo>
                <a:cubicBezTo>
                  <a:pt x="236" y="141"/>
                  <a:pt x="245" y="140"/>
                  <a:pt x="255" y="138"/>
                </a:cubicBezTo>
                <a:cubicBezTo>
                  <a:pt x="258" y="137"/>
                  <a:pt x="261" y="136"/>
                  <a:pt x="263" y="135"/>
                </a:cubicBezTo>
                <a:cubicBezTo>
                  <a:pt x="271" y="131"/>
                  <a:pt x="270" y="123"/>
                  <a:pt x="267" y="120"/>
                </a:cubicBezTo>
                <a:close/>
                <a:moveTo>
                  <a:pt x="64" y="123"/>
                </a:moveTo>
                <a:cubicBezTo>
                  <a:pt x="63" y="118"/>
                  <a:pt x="65" y="112"/>
                  <a:pt x="70" y="108"/>
                </a:cubicBezTo>
                <a:cubicBezTo>
                  <a:pt x="71" y="106"/>
                  <a:pt x="73" y="104"/>
                  <a:pt x="75" y="103"/>
                </a:cubicBezTo>
                <a:cubicBezTo>
                  <a:pt x="74" y="102"/>
                  <a:pt x="73" y="102"/>
                  <a:pt x="72" y="101"/>
                </a:cubicBezTo>
                <a:cubicBezTo>
                  <a:pt x="66" y="99"/>
                  <a:pt x="64" y="93"/>
                  <a:pt x="68" y="88"/>
                </a:cubicBezTo>
                <a:cubicBezTo>
                  <a:pt x="78" y="79"/>
                  <a:pt x="81" y="68"/>
                  <a:pt x="80" y="56"/>
                </a:cubicBezTo>
                <a:cubicBezTo>
                  <a:pt x="80" y="43"/>
                  <a:pt x="72" y="36"/>
                  <a:pt x="60" y="33"/>
                </a:cubicBezTo>
                <a:cubicBezTo>
                  <a:pt x="58" y="33"/>
                  <a:pt x="55" y="32"/>
                  <a:pt x="53" y="32"/>
                </a:cubicBezTo>
                <a:cubicBezTo>
                  <a:pt x="51" y="32"/>
                  <a:pt x="48" y="33"/>
                  <a:pt x="45" y="33"/>
                </a:cubicBezTo>
                <a:cubicBezTo>
                  <a:pt x="34" y="36"/>
                  <a:pt x="26" y="43"/>
                  <a:pt x="25" y="56"/>
                </a:cubicBezTo>
                <a:cubicBezTo>
                  <a:pt x="25" y="68"/>
                  <a:pt x="28" y="79"/>
                  <a:pt x="38" y="88"/>
                </a:cubicBezTo>
                <a:cubicBezTo>
                  <a:pt x="42" y="93"/>
                  <a:pt x="40" y="99"/>
                  <a:pt x="34" y="101"/>
                </a:cubicBezTo>
                <a:cubicBezTo>
                  <a:pt x="31" y="103"/>
                  <a:pt x="28" y="104"/>
                  <a:pt x="25" y="105"/>
                </a:cubicBezTo>
                <a:cubicBezTo>
                  <a:pt x="17" y="109"/>
                  <a:pt x="11" y="112"/>
                  <a:pt x="5" y="118"/>
                </a:cubicBezTo>
                <a:cubicBezTo>
                  <a:pt x="0" y="123"/>
                  <a:pt x="0" y="130"/>
                  <a:pt x="9" y="135"/>
                </a:cubicBezTo>
                <a:cubicBezTo>
                  <a:pt x="12" y="136"/>
                  <a:pt x="15" y="137"/>
                  <a:pt x="19" y="138"/>
                </a:cubicBezTo>
                <a:cubicBezTo>
                  <a:pt x="29" y="140"/>
                  <a:pt x="40" y="141"/>
                  <a:pt x="53" y="141"/>
                </a:cubicBezTo>
                <a:cubicBezTo>
                  <a:pt x="64" y="141"/>
                  <a:pt x="72" y="140"/>
                  <a:pt x="81" y="139"/>
                </a:cubicBezTo>
                <a:cubicBezTo>
                  <a:pt x="79" y="138"/>
                  <a:pt x="78" y="138"/>
                  <a:pt x="76" y="137"/>
                </a:cubicBezTo>
                <a:cubicBezTo>
                  <a:pt x="69" y="134"/>
                  <a:pt x="65" y="129"/>
                  <a:pt x="64" y="123"/>
                </a:cubicBezTo>
                <a:close/>
              </a:path>
            </a:pathLst>
          </a:custGeom>
          <a:solidFill>
            <a:schemeClr val="bg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chemeClr val="bg1"/>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6096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4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قراءة والقاء">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64"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65"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6"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67"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8"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
        <p:nvSpPr>
          <p:cNvPr id="27" name="Freeform: Shape 17">
            <a:extLst>
              <a:ext uri="{FF2B5EF4-FFF2-40B4-BE49-F238E27FC236}">
                <a16:creationId xmlns:a16="http://schemas.microsoft.com/office/drawing/2014/main" id="{0F1BBF4D-69A5-4F1C-ABD8-D924642A82C6}"/>
              </a:ext>
            </a:extLst>
          </p:cNvPr>
          <p:cNvSpPr/>
          <p:nvPr userDrawn="1"/>
        </p:nvSpPr>
        <p:spPr>
          <a:xfrm>
            <a:off x="1232590" y="319191"/>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E98B8B6A-3FE6-491D-8D22-AC4A29379F38}"/>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artisticPencilGrayscale/>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525189" y="565084"/>
            <a:ext cx="865432" cy="960158"/>
          </a:xfrm>
          <a:prstGeom prst="rect">
            <a:avLst/>
          </a:prstGeom>
        </p:spPr>
      </p:pic>
      <p:sp>
        <p:nvSpPr>
          <p:cNvPr id="29" name="Rectangle 28">
            <a:extLst>
              <a:ext uri="{FF2B5EF4-FFF2-40B4-BE49-F238E27FC236}">
                <a16:creationId xmlns:a16="http://schemas.microsoft.com/office/drawing/2014/main" id="{E7469B40-F926-44E6-80F2-43ECE1071C2A}"/>
              </a:ext>
            </a:extLst>
          </p:cNvPr>
          <p:cNvSpPr/>
          <p:nvPr userDrawn="1"/>
        </p:nvSpPr>
        <p:spPr>
          <a:xfrm>
            <a:off x="79025" y="449541"/>
            <a:ext cx="933268" cy="646331"/>
          </a:xfrm>
          <a:prstGeom prst="rect">
            <a:avLst/>
          </a:prstGeom>
        </p:spPr>
        <p:txBody>
          <a:bodyPr wrap="none">
            <a:spAutoFit/>
          </a:bodyPr>
          <a:lstStyle/>
          <a:p>
            <a:pPr algn="ctr"/>
            <a:r>
              <a:rPr lang="ar-LB" sz="1800" b="1" dirty="0">
                <a:solidFill>
                  <a:srgbClr val="0096D6"/>
                </a:solidFill>
                <a:effectLst/>
                <a:latin typeface="Calibri" panose="020F0502020204030204" pitchFamily="34" charset="0"/>
                <a:cs typeface="Calibri" panose="020F0502020204030204" pitchFamily="34" charset="0"/>
              </a:rPr>
              <a:t>في القراءة</a:t>
            </a:r>
            <a:r>
              <a:rPr lang="ar-LB" sz="1800" b="1" baseline="0" dirty="0">
                <a:solidFill>
                  <a:srgbClr val="0096D6"/>
                </a:solidFill>
                <a:effectLst/>
                <a:latin typeface="Calibri" panose="020F0502020204030204" pitchFamily="34" charset="0"/>
                <a:cs typeface="Calibri" panose="020F0502020204030204" pitchFamily="34" charset="0"/>
              </a:rPr>
              <a:t> </a:t>
            </a:r>
          </a:p>
          <a:p>
            <a:pPr algn="ctr"/>
            <a:r>
              <a:rPr lang="ar-LB" sz="1800" b="1" baseline="0" dirty="0">
                <a:solidFill>
                  <a:srgbClr val="0096D6"/>
                </a:solidFill>
                <a:effectLst/>
                <a:latin typeface="Calibri" panose="020F0502020204030204" pitchFamily="34" charset="0"/>
                <a:cs typeface="Calibri" panose="020F0502020204030204" pitchFamily="34" charset="0"/>
              </a:rPr>
              <a:t>والإلقاء</a:t>
            </a:r>
            <a:endParaRPr lang="en-US" sz="1800" b="1" dirty="0">
              <a:solidFill>
                <a:srgbClr val="0096D6"/>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347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صفحة أسئلة نهاية الدرس">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LB">
              <a:solidFill>
                <a:prstClr val="white"/>
              </a:solidFill>
              <a:latin typeface="Calibri" panose="020F0502020204030204"/>
            </a:endParaRPr>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57457" y="2399"/>
            <a:ext cx="1475754"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LB" sz="2800" b="1"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rPr>
              <a:t>أسئلة التّطبيق و</a:t>
            </a:r>
            <a:r>
              <a:rPr lang="ar-LB" sz="2800" b="1" baseline="0"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rPr>
              <a:t>التّقويم</a:t>
            </a:r>
            <a:endParaRPr lang="en-US" sz="2800" b="1"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DCB9BEA-5D49-9D47-B509-9216D2BFFFEC}"/>
              </a:ext>
            </a:extLst>
          </p:cNvPr>
          <p:cNvSpPr/>
          <p:nvPr/>
        </p:nvSpPr>
        <p:spPr>
          <a:xfrm flipH="1">
            <a:off x="1684836" y="14402"/>
            <a:ext cx="685867" cy="2400657"/>
          </a:xfrm>
          <a:prstGeom prst="rect">
            <a:avLst/>
          </a:prstGeom>
        </p:spPr>
        <p:txBody>
          <a:bodyPr wrap="square">
            <a:spAutoFit/>
          </a:bodyPr>
          <a:lstStyle/>
          <a:p>
            <a:pPr algn="r" rtl="1"/>
            <a:r>
              <a:rPr lang="ar-SA" sz="15000" b="1" dirty="0">
                <a:solidFill>
                  <a:schemeClr val="bg1"/>
                </a:solidFill>
                <a:latin typeface="Adobe Arabic" panose="02040503050201020203" pitchFamily="18" charset="-78"/>
                <a:ea typeface="GE SS Two Light" panose="020A0503020102020204" pitchFamily="18" charset="-78"/>
                <a:cs typeface="Adobe Arabic" panose="02040503050201020203" pitchFamily="18" charset="-78"/>
              </a:rPr>
              <a:t>؟</a:t>
            </a:r>
            <a:endParaRPr lang="en-LB" sz="15000" b="1" dirty="0">
              <a:solidFill>
                <a:schemeClr val="bg1"/>
              </a:solidFill>
              <a:latin typeface="Adobe Arabic" panose="02040503050201020203" pitchFamily="18" charset="-78"/>
              <a:cs typeface="Adobe Arabic" panose="02040503050201020203"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6" name="Title 1"/>
          <p:cNvSpPr>
            <a:spLocks noGrp="1"/>
          </p:cNvSpPr>
          <p:nvPr>
            <p:ph type="title"/>
          </p:nvPr>
        </p:nvSpPr>
        <p:spPr>
          <a:xfrm>
            <a:off x="2919213" y="156415"/>
            <a:ext cx="8197225" cy="676747"/>
          </a:xfrm>
          <a:prstGeom prst="rect">
            <a:avLst/>
          </a:prstGeom>
        </p:spPr>
        <p:txBody>
          <a:bodyPr/>
          <a:lstStyle>
            <a:lvl1pPr algn="r" rtl="1">
              <a:defRPr/>
            </a:lvl1pPr>
          </a:lstStyle>
          <a:p>
            <a:r>
              <a:rPr lang="en-US" dirty="0"/>
              <a:t>Click to edit Master title style</a:t>
            </a:r>
          </a:p>
        </p:txBody>
      </p:sp>
      <p:sp>
        <p:nvSpPr>
          <p:cNvPr id="17" name="Content Placeholder 2"/>
          <p:cNvSpPr>
            <a:spLocks noGrp="1"/>
          </p:cNvSpPr>
          <p:nvPr>
            <p:ph idx="1"/>
          </p:nvPr>
        </p:nvSpPr>
        <p:spPr>
          <a:xfrm>
            <a:off x="0" y="1274911"/>
            <a:ext cx="11584807" cy="5853093"/>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19"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0"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Tree>
    <p:extLst>
      <p:ext uri="{BB962C8B-B14F-4D97-AF65-F5344CB8AC3E}">
        <p14:creationId xmlns:p14="http://schemas.microsoft.com/office/powerpoint/2010/main" val="3038100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صفحة المراجع">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LB">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LB"/>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322354" y="147176"/>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المراجع</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dirty="0"/>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grpSp>
        <p:nvGrpSpPr>
          <p:cNvPr id="22" name="Group 21">
            <a:extLst>
              <a:ext uri="{FF2B5EF4-FFF2-40B4-BE49-F238E27FC236}">
                <a16:creationId xmlns:a16="http://schemas.microsoft.com/office/drawing/2014/main" id="{EC2DA753-559C-6349-AEC1-37C3F968EC72}"/>
              </a:ext>
            </a:extLst>
          </p:cNvPr>
          <p:cNvGrpSpPr/>
          <p:nvPr userDrawn="1"/>
        </p:nvGrpSpPr>
        <p:grpSpPr>
          <a:xfrm>
            <a:off x="1547946" y="736745"/>
            <a:ext cx="871170" cy="758077"/>
            <a:chOff x="4075906" y="5137696"/>
            <a:chExt cx="1420106" cy="1235751"/>
          </a:xfrm>
        </p:grpSpPr>
        <p:sp>
          <p:nvSpPr>
            <p:cNvPr id="23" name="Round Same Side Corner Rectangle 51">
              <a:extLst>
                <a:ext uri="{FF2B5EF4-FFF2-40B4-BE49-F238E27FC236}">
                  <a16:creationId xmlns:a16="http://schemas.microsoft.com/office/drawing/2014/main" id="{DC314CD7-0766-DD4E-9F53-FDC5882BD31F}"/>
                </a:ext>
              </a:extLst>
            </p:cNvPr>
            <p:cNvSpPr/>
            <p:nvPr/>
          </p:nvSpPr>
          <p:spPr>
            <a:xfrm rot="5400000" flipH="1">
              <a:off x="4674379" y="5298426"/>
              <a:ext cx="223160" cy="142010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565874"/>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4" name="Round Same Side Corner Rectangle 51">
              <a:extLst>
                <a:ext uri="{FF2B5EF4-FFF2-40B4-BE49-F238E27FC236}">
                  <a16:creationId xmlns:a16="http://schemas.microsoft.com/office/drawing/2014/main" id="{9C27ABA0-5B2B-DA4A-9E25-228C599E7B1F}"/>
                </a:ext>
              </a:extLst>
            </p:cNvPr>
            <p:cNvSpPr/>
            <p:nvPr/>
          </p:nvSpPr>
          <p:spPr>
            <a:xfrm rot="16200000" flipH="1">
              <a:off x="4680603" y="5597643"/>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C82FF"/>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5" name="Round Same Side Corner Rectangle 51">
              <a:extLst>
                <a:ext uri="{FF2B5EF4-FFF2-40B4-BE49-F238E27FC236}">
                  <a16:creationId xmlns:a16="http://schemas.microsoft.com/office/drawing/2014/main" id="{66A75AA5-A389-7342-9FE5-FD8EF97F427D}"/>
                </a:ext>
              </a:extLst>
            </p:cNvPr>
            <p:cNvSpPr/>
            <p:nvPr/>
          </p:nvSpPr>
          <p:spPr>
            <a:xfrm rot="16200000" flipH="1">
              <a:off x="4680603" y="5077728"/>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ED0A6"/>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6" name="Round Same Side Corner Rectangle 51">
              <a:extLst>
                <a:ext uri="{FF2B5EF4-FFF2-40B4-BE49-F238E27FC236}">
                  <a16:creationId xmlns:a16="http://schemas.microsoft.com/office/drawing/2014/main" id="{F5E30E97-6132-7E4D-B043-28585C288E76}"/>
                </a:ext>
              </a:extLst>
            </p:cNvPr>
            <p:cNvSpPr/>
            <p:nvPr/>
          </p:nvSpPr>
          <p:spPr>
            <a:xfrm rot="16200000" flipH="1">
              <a:off x="4662514" y="4825671"/>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chemeClr val="accent5">
                  <a:lumMod val="50000"/>
                </a:scheme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7" name="Round Same Side Corner Rectangle 51">
              <a:extLst>
                <a:ext uri="{FF2B5EF4-FFF2-40B4-BE49-F238E27FC236}">
                  <a16:creationId xmlns:a16="http://schemas.microsoft.com/office/drawing/2014/main" id="{D6638D8F-5388-D24E-8E80-CE7B9BF4008A}"/>
                </a:ext>
              </a:extLst>
            </p:cNvPr>
            <p:cNvSpPr/>
            <p:nvPr/>
          </p:nvSpPr>
          <p:spPr>
            <a:xfrm rot="5400000" flipH="1">
              <a:off x="4697692" y="4572604"/>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FF8021"/>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sp>
        <p:nvSpPr>
          <p:cNvPr id="30" name="Title 1"/>
          <p:cNvSpPr>
            <a:spLocks noGrp="1"/>
          </p:cNvSpPr>
          <p:nvPr>
            <p:ph type="title"/>
          </p:nvPr>
        </p:nvSpPr>
        <p:spPr>
          <a:xfrm>
            <a:off x="2419117" y="1352442"/>
            <a:ext cx="8209884" cy="676747"/>
          </a:xfrm>
          <a:prstGeom prst="rect">
            <a:avLst/>
          </a:prstGeom>
        </p:spPr>
        <p:txBody>
          <a:bodyPr/>
          <a:lstStyle>
            <a:lvl1pPr algn="r" rtl="1">
              <a:defRPr>
                <a:latin typeface="Simplified Arabic" panose="02020603050405020304" pitchFamily="18" charset="-78"/>
                <a:cs typeface="Simplified Arabic" panose="02020603050405020304" pitchFamily="18" charset="-78"/>
              </a:defRPr>
            </a:lvl1pPr>
          </a:lstStyle>
          <a:p>
            <a:r>
              <a:rPr lang="en-US" dirty="0"/>
              <a:t>Click to edit Master title style</a:t>
            </a:r>
          </a:p>
        </p:txBody>
      </p:sp>
      <p:sp>
        <p:nvSpPr>
          <p:cNvPr id="32" name="Content Placeholder 2"/>
          <p:cNvSpPr>
            <a:spLocks noGrp="1"/>
          </p:cNvSpPr>
          <p:nvPr>
            <p:ph idx="1"/>
          </p:nvPr>
        </p:nvSpPr>
        <p:spPr>
          <a:xfrm>
            <a:off x="775252" y="1827714"/>
            <a:ext cx="10698011" cy="414939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t>12/4/2021</a:t>
            </a:fld>
            <a:endParaRPr lang="en-US"/>
          </a:p>
        </p:txBody>
      </p:sp>
      <p:sp>
        <p:nvSpPr>
          <p:cNvPr id="43"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44"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t>‹#›</a:t>
            </a:fld>
            <a:endParaRPr lang="en-US"/>
          </a:p>
        </p:txBody>
      </p:sp>
    </p:spTree>
    <p:extLst>
      <p:ext uri="{BB962C8B-B14F-4D97-AF65-F5344CB8AC3E}">
        <p14:creationId xmlns:p14="http://schemas.microsoft.com/office/powerpoint/2010/main" val="1027434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image" Target="../media/image13.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theme" Target="../theme/theme2.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10021-F6EA-4A75-A94D-DBBEFF0076C9}" type="datetimeFigureOut">
              <a:rPr lang="en-US" smtClean="0"/>
              <a:t>12/4/2021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FB916-F474-417D-8503-B7CF58CC28AA}" type="slidenum">
              <a:rPr lang="en-US" smtClean="0"/>
              <a:t>‹#›</a:t>
            </a:fld>
            <a:endParaRPr lang="en-US"/>
          </a:p>
        </p:txBody>
      </p:sp>
      <p:pic>
        <p:nvPicPr>
          <p:cNvPr id="7" name="Graphic 264">
            <a:extLst>
              <a:ext uri="{FF2B5EF4-FFF2-40B4-BE49-F238E27FC236}">
                <a16:creationId xmlns:a16="http://schemas.microsoft.com/office/drawing/2014/main" id="{B484192A-A282-F64C-9B03-9DC7B43866F4}"/>
              </a:ext>
            </a:extLst>
          </p:cNvPr>
          <p:cNvPicPr>
            <a:picLocks noChangeAspect="1"/>
          </p:cNvPicPr>
          <p:nvPr userDrawn="1"/>
        </p:nvPicPr>
        <p:blipFill>
          <a:blip r:embed="rId43" cstate="print">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1353800" y="108968"/>
            <a:ext cx="743477" cy="805432"/>
          </a:xfrm>
          <a:prstGeom prst="rect">
            <a:avLst/>
          </a:prstGeom>
        </p:spPr>
      </p:pic>
    </p:spTree>
    <p:extLst>
      <p:ext uri="{BB962C8B-B14F-4D97-AF65-F5344CB8AC3E}">
        <p14:creationId xmlns:p14="http://schemas.microsoft.com/office/powerpoint/2010/main" val="227460424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49" r:id="rId28"/>
    <p:sldLayoutId id="2147483650" r:id="rId29"/>
    <p:sldLayoutId id="2147483651" r:id="rId30"/>
    <p:sldLayoutId id="2147483652" r:id="rId31"/>
    <p:sldLayoutId id="2147483653" r:id="rId32"/>
    <p:sldLayoutId id="2147483654" r:id="rId33"/>
    <p:sldLayoutId id="2147483655" r:id="rId34"/>
    <p:sldLayoutId id="2147483656" r:id="rId35"/>
    <p:sldLayoutId id="2147483657" r:id="rId36"/>
    <p:sldLayoutId id="2147483658" r:id="rId37"/>
    <p:sldLayoutId id="2147483659" r:id="rId38"/>
    <p:sldLayoutId id="2147483715" r:id="rId39"/>
    <p:sldLayoutId id="2147483716" r:id="rId40"/>
    <p:sldLayoutId id="2147483717"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768B0176-5AA7-A443-95A3-DAF4515CCBE9}"/>
              </a:ext>
            </a:extLst>
          </p:cNvPr>
          <p:cNvPicPr>
            <a:picLocks noChangeAspect="1"/>
          </p:cNvPicPr>
          <p:nvPr userDrawn="1"/>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1290433" y="166720"/>
            <a:ext cx="666633" cy="722184"/>
          </a:xfrm>
          <a:prstGeom prst="rect">
            <a:avLst/>
          </a:prstGeom>
        </p:spPr>
      </p:pic>
    </p:spTree>
    <p:extLst>
      <p:ext uri="{BB962C8B-B14F-4D97-AF65-F5344CB8AC3E}">
        <p14:creationId xmlns:p14="http://schemas.microsoft.com/office/powerpoint/2010/main" val="16512919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E95D70-6BA1-4BAA-A031-3265F16CD7A3}"/>
              </a:ext>
            </a:extLst>
          </p:cNvPr>
          <p:cNvGrpSpPr/>
          <p:nvPr/>
        </p:nvGrpSpPr>
        <p:grpSpPr>
          <a:xfrm>
            <a:off x="9455434" y="695534"/>
            <a:ext cx="2113303" cy="664915"/>
            <a:chOff x="9755155" y="379299"/>
            <a:chExt cx="2069041" cy="650989"/>
          </a:xfrm>
        </p:grpSpPr>
        <p:sp>
          <p:nvSpPr>
            <p:cNvPr id="9" name="Freeform 4">
              <a:extLst>
                <a:ext uri="{FF2B5EF4-FFF2-40B4-BE49-F238E27FC236}">
                  <a16:creationId xmlns:a16="http://schemas.microsoft.com/office/drawing/2014/main" id="{CE737824-1596-416C-A03B-419D2A842C38}"/>
                </a:ext>
              </a:extLst>
            </p:cNvPr>
            <p:cNvSpPr/>
            <p:nvPr/>
          </p:nvSpPr>
          <p:spPr>
            <a:xfrm>
              <a:off x="9755155" y="578102"/>
              <a:ext cx="1300187" cy="13432"/>
            </a:xfrm>
            <a:custGeom>
              <a:avLst/>
              <a:gdLst>
                <a:gd name="connsiteX0" fmla="*/ 0 w 863162"/>
                <a:gd name="connsiteY0" fmla="*/ 0 h 8917"/>
                <a:gd name="connsiteX1" fmla="*/ 863162 w 863162"/>
                <a:gd name="connsiteY1" fmla="*/ 0 h 8917"/>
                <a:gd name="connsiteX2" fmla="*/ 863162 w 863162"/>
                <a:gd name="connsiteY2" fmla="*/ 8918 h 8917"/>
                <a:gd name="connsiteX3" fmla="*/ 0 w 863162"/>
                <a:gd name="connsiteY3" fmla="*/ 8918 h 8917"/>
              </a:gdLst>
              <a:ahLst/>
              <a:cxnLst>
                <a:cxn ang="0">
                  <a:pos x="connsiteX0" y="connsiteY0"/>
                </a:cxn>
                <a:cxn ang="0">
                  <a:pos x="connsiteX1" y="connsiteY1"/>
                </a:cxn>
                <a:cxn ang="0">
                  <a:pos x="connsiteX2" y="connsiteY2"/>
                </a:cxn>
                <a:cxn ang="0">
                  <a:pos x="connsiteX3" y="connsiteY3"/>
                </a:cxn>
              </a:cxnLst>
              <a:rect l="l" t="t" r="r" b="b"/>
              <a:pathLst>
                <a:path w="863162" h="8917">
                  <a:moveTo>
                    <a:pt x="0" y="0"/>
                  </a:moveTo>
                  <a:lnTo>
                    <a:pt x="863162" y="0"/>
                  </a:lnTo>
                  <a:lnTo>
                    <a:pt x="863162" y="8918"/>
                  </a:lnTo>
                  <a:lnTo>
                    <a:pt x="0" y="8918"/>
                  </a:lnTo>
                  <a:close/>
                </a:path>
              </a:pathLst>
            </a:custGeom>
            <a:solidFill>
              <a:srgbClr val="0096D6"/>
            </a:solidFill>
            <a:ln w="9459" cap="flat">
              <a:noFill/>
              <a:prstDash val="solid"/>
              <a:miter/>
            </a:ln>
          </p:spPr>
          <p:txBody>
            <a:bodyPr rtlCol="0" anchor="ctr"/>
            <a:lstStyle/>
            <a:p>
              <a:endParaRPr lang="en-US" sz="1404"/>
            </a:p>
          </p:txBody>
        </p:sp>
        <p:grpSp>
          <p:nvGrpSpPr>
            <p:cNvPr id="10" name="Group 9">
              <a:extLst>
                <a:ext uri="{FF2B5EF4-FFF2-40B4-BE49-F238E27FC236}">
                  <a16:creationId xmlns:a16="http://schemas.microsoft.com/office/drawing/2014/main" id="{AC1DB140-CEE1-4822-B97E-4F578B6D0079}"/>
                </a:ext>
              </a:extLst>
            </p:cNvPr>
            <p:cNvGrpSpPr/>
            <p:nvPr/>
          </p:nvGrpSpPr>
          <p:grpSpPr>
            <a:xfrm>
              <a:off x="9904761" y="397821"/>
              <a:ext cx="1081173" cy="145639"/>
              <a:chOff x="6177575" y="5031354"/>
              <a:chExt cx="717764" cy="96686"/>
            </a:xfrm>
            <a:solidFill>
              <a:schemeClr val="tx2">
                <a:lumMod val="50000"/>
              </a:schemeClr>
            </a:solidFill>
          </p:grpSpPr>
          <p:sp>
            <p:nvSpPr>
              <p:cNvPr id="44" name="Freeform 39">
                <a:extLst>
                  <a:ext uri="{FF2B5EF4-FFF2-40B4-BE49-F238E27FC236}">
                    <a16:creationId xmlns:a16="http://schemas.microsoft.com/office/drawing/2014/main" id="{624B76F6-4A23-4807-B60D-739781D0CDAC}"/>
                  </a:ext>
                </a:extLst>
              </p:cNvPr>
              <p:cNvSpPr/>
              <p:nvPr/>
            </p:nvSpPr>
            <p:spPr>
              <a:xfrm>
                <a:off x="6516126" y="5031354"/>
                <a:ext cx="24972" cy="13611"/>
              </a:xfrm>
              <a:custGeom>
                <a:avLst/>
                <a:gdLst>
                  <a:gd name="connsiteX0" fmla="*/ 12486 w 24972"/>
                  <a:gd name="connsiteY0" fmla="*/ 7416 h 13611"/>
                  <a:gd name="connsiteX1" fmla="*/ 18446 w 24972"/>
                  <a:gd name="connsiteY1" fmla="*/ 13611 h 13611"/>
                  <a:gd name="connsiteX2" fmla="*/ 24973 w 24972"/>
                  <a:gd name="connsiteY2" fmla="*/ 6852 h 13611"/>
                  <a:gd name="connsiteX3" fmla="*/ 18446 w 24972"/>
                  <a:gd name="connsiteY3" fmla="*/ 0 h 13611"/>
                  <a:gd name="connsiteX4" fmla="*/ 12486 w 24972"/>
                  <a:gd name="connsiteY4" fmla="*/ 6289 h 13611"/>
                  <a:gd name="connsiteX5" fmla="*/ 6527 w 24972"/>
                  <a:gd name="connsiteY5" fmla="*/ 0 h 13611"/>
                  <a:gd name="connsiteX6" fmla="*/ 0 w 24972"/>
                  <a:gd name="connsiteY6" fmla="*/ 6852 h 13611"/>
                  <a:gd name="connsiteX7" fmla="*/ 6527 w 24972"/>
                  <a:gd name="connsiteY7" fmla="*/ 13611 h 13611"/>
                  <a:gd name="connsiteX8" fmla="*/ 12486 w 24972"/>
                  <a:gd name="connsiteY8" fmla="*/ 7416 h 1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2" h="13611">
                    <a:moveTo>
                      <a:pt x="12486" y="7416"/>
                    </a:moveTo>
                    <a:lnTo>
                      <a:pt x="18446" y="13611"/>
                    </a:lnTo>
                    <a:lnTo>
                      <a:pt x="24973" y="6852"/>
                    </a:lnTo>
                    <a:lnTo>
                      <a:pt x="18446" y="0"/>
                    </a:lnTo>
                    <a:lnTo>
                      <a:pt x="12486" y="6289"/>
                    </a:lnTo>
                    <a:lnTo>
                      <a:pt x="6527" y="0"/>
                    </a:lnTo>
                    <a:lnTo>
                      <a:pt x="0" y="6852"/>
                    </a:lnTo>
                    <a:lnTo>
                      <a:pt x="6527" y="13611"/>
                    </a:lnTo>
                    <a:lnTo>
                      <a:pt x="12486" y="7416"/>
                    </a:lnTo>
                    <a:close/>
                  </a:path>
                </a:pathLst>
              </a:custGeom>
              <a:grpFill/>
              <a:ln w="9459" cap="flat">
                <a:noFill/>
                <a:prstDash val="solid"/>
                <a:miter/>
              </a:ln>
            </p:spPr>
            <p:txBody>
              <a:bodyPr rtlCol="0" anchor="ctr"/>
              <a:lstStyle/>
              <a:p>
                <a:endParaRPr lang="en-US" sz="1404"/>
              </a:p>
            </p:txBody>
          </p:sp>
          <p:sp>
            <p:nvSpPr>
              <p:cNvPr id="45" name="Freeform 40">
                <a:extLst>
                  <a:ext uri="{FF2B5EF4-FFF2-40B4-BE49-F238E27FC236}">
                    <a16:creationId xmlns:a16="http://schemas.microsoft.com/office/drawing/2014/main" id="{B5D64EEF-DB64-4C70-B148-41CF5D7D8D36}"/>
                  </a:ext>
                </a:extLst>
              </p:cNvPr>
              <p:cNvSpPr/>
              <p:nvPr/>
            </p:nvSpPr>
            <p:spPr>
              <a:xfrm>
                <a:off x="6363264" y="5112833"/>
                <a:ext cx="13432" cy="13892"/>
              </a:xfrm>
              <a:custGeom>
                <a:avLst/>
                <a:gdLst>
                  <a:gd name="connsiteX0" fmla="*/ 0 w 13432"/>
                  <a:gd name="connsiteY0" fmla="*/ 6946 h 13892"/>
                  <a:gd name="connsiteX1" fmla="*/ 6716 w 13432"/>
                  <a:gd name="connsiteY1" fmla="*/ 13893 h 13892"/>
                  <a:gd name="connsiteX2" fmla="*/ 13432 w 13432"/>
                  <a:gd name="connsiteY2" fmla="*/ 6946 h 13892"/>
                  <a:gd name="connsiteX3" fmla="*/ 6716 w 13432"/>
                  <a:gd name="connsiteY3" fmla="*/ 0 h 13892"/>
                  <a:gd name="connsiteX4" fmla="*/ 0 w 13432"/>
                  <a:gd name="connsiteY4" fmla="*/ 6946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2" h="13892">
                    <a:moveTo>
                      <a:pt x="0" y="6946"/>
                    </a:moveTo>
                    <a:lnTo>
                      <a:pt x="6716" y="13893"/>
                    </a:lnTo>
                    <a:lnTo>
                      <a:pt x="13432" y="6946"/>
                    </a:lnTo>
                    <a:lnTo>
                      <a:pt x="6716" y="0"/>
                    </a:lnTo>
                    <a:lnTo>
                      <a:pt x="0" y="6946"/>
                    </a:lnTo>
                    <a:close/>
                  </a:path>
                </a:pathLst>
              </a:custGeom>
              <a:grpFill/>
              <a:ln w="9459" cap="flat">
                <a:noFill/>
                <a:prstDash val="solid"/>
                <a:miter/>
              </a:ln>
            </p:spPr>
            <p:txBody>
              <a:bodyPr rtlCol="0" anchor="ctr"/>
              <a:lstStyle/>
              <a:p>
                <a:endParaRPr lang="en-US" sz="1404"/>
              </a:p>
            </p:txBody>
          </p:sp>
          <p:sp>
            <p:nvSpPr>
              <p:cNvPr id="46" name="Freeform 41">
                <a:extLst>
                  <a:ext uri="{FF2B5EF4-FFF2-40B4-BE49-F238E27FC236}">
                    <a16:creationId xmlns:a16="http://schemas.microsoft.com/office/drawing/2014/main" id="{3C65A885-6454-45C2-8B12-00AF1119ABBF}"/>
                  </a:ext>
                </a:extLst>
              </p:cNvPr>
              <p:cNvSpPr/>
              <p:nvPr/>
            </p:nvSpPr>
            <p:spPr>
              <a:xfrm>
                <a:off x="6329021" y="5052663"/>
                <a:ext cx="13432" cy="13892"/>
              </a:xfrm>
              <a:custGeom>
                <a:avLst/>
                <a:gdLst>
                  <a:gd name="connsiteX0" fmla="*/ 13432 w 13432"/>
                  <a:gd name="connsiteY0" fmla="*/ 6946 h 13892"/>
                  <a:gd name="connsiteX1" fmla="*/ 6716 w 13432"/>
                  <a:gd name="connsiteY1" fmla="*/ 0 h 13892"/>
                  <a:gd name="connsiteX2" fmla="*/ 0 w 13432"/>
                  <a:gd name="connsiteY2" fmla="*/ 6946 h 13892"/>
                  <a:gd name="connsiteX3" fmla="*/ 6716 w 13432"/>
                  <a:gd name="connsiteY3" fmla="*/ 13893 h 13892"/>
                  <a:gd name="connsiteX4" fmla="*/ 13432 w 13432"/>
                  <a:gd name="connsiteY4" fmla="*/ 6946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2" h="13892">
                    <a:moveTo>
                      <a:pt x="13432" y="6946"/>
                    </a:moveTo>
                    <a:lnTo>
                      <a:pt x="6716" y="0"/>
                    </a:lnTo>
                    <a:lnTo>
                      <a:pt x="0" y="6946"/>
                    </a:lnTo>
                    <a:lnTo>
                      <a:pt x="6716" y="13893"/>
                    </a:lnTo>
                    <a:lnTo>
                      <a:pt x="13432" y="6946"/>
                    </a:lnTo>
                    <a:close/>
                  </a:path>
                </a:pathLst>
              </a:custGeom>
              <a:grpFill/>
              <a:ln w="9459" cap="flat">
                <a:noFill/>
                <a:prstDash val="solid"/>
                <a:miter/>
              </a:ln>
            </p:spPr>
            <p:txBody>
              <a:bodyPr rtlCol="0" anchor="ctr"/>
              <a:lstStyle/>
              <a:p>
                <a:endParaRPr lang="en-US" sz="1404"/>
              </a:p>
            </p:txBody>
          </p:sp>
          <p:sp>
            <p:nvSpPr>
              <p:cNvPr id="47" name="Freeform 42">
                <a:extLst>
                  <a:ext uri="{FF2B5EF4-FFF2-40B4-BE49-F238E27FC236}">
                    <a16:creationId xmlns:a16="http://schemas.microsoft.com/office/drawing/2014/main" id="{FC2C29B7-750F-4E9E-9C4D-21EEC401BFB1}"/>
                  </a:ext>
                </a:extLst>
              </p:cNvPr>
              <p:cNvSpPr/>
              <p:nvPr/>
            </p:nvSpPr>
            <p:spPr>
              <a:xfrm>
                <a:off x="6229698" y="5112833"/>
                <a:ext cx="24972" cy="13611"/>
              </a:xfrm>
              <a:custGeom>
                <a:avLst/>
                <a:gdLst>
                  <a:gd name="connsiteX0" fmla="*/ 12486 w 24972"/>
                  <a:gd name="connsiteY0" fmla="*/ 6102 h 13611"/>
                  <a:gd name="connsiteX1" fmla="*/ 6527 w 24972"/>
                  <a:gd name="connsiteY1" fmla="*/ 0 h 13611"/>
                  <a:gd name="connsiteX2" fmla="*/ 0 w 24972"/>
                  <a:gd name="connsiteY2" fmla="*/ 6852 h 13611"/>
                  <a:gd name="connsiteX3" fmla="*/ 6527 w 24972"/>
                  <a:gd name="connsiteY3" fmla="*/ 13611 h 13611"/>
                  <a:gd name="connsiteX4" fmla="*/ 12486 w 24972"/>
                  <a:gd name="connsiteY4" fmla="*/ 7416 h 13611"/>
                  <a:gd name="connsiteX5" fmla="*/ 18446 w 24972"/>
                  <a:gd name="connsiteY5" fmla="*/ 13611 h 13611"/>
                  <a:gd name="connsiteX6" fmla="*/ 24973 w 24972"/>
                  <a:gd name="connsiteY6" fmla="*/ 6852 h 13611"/>
                  <a:gd name="connsiteX7" fmla="*/ 18446 w 24972"/>
                  <a:gd name="connsiteY7" fmla="*/ 0 h 13611"/>
                  <a:gd name="connsiteX8" fmla="*/ 12486 w 24972"/>
                  <a:gd name="connsiteY8" fmla="*/ 6102 h 1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2" h="13611">
                    <a:moveTo>
                      <a:pt x="12486" y="6102"/>
                    </a:moveTo>
                    <a:lnTo>
                      <a:pt x="6527" y="0"/>
                    </a:lnTo>
                    <a:lnTo>
                      <a:pt x="0" y="6852"/>
                    </a:lnTo>
                    <a:lnTo>
                      <a:pt x="6527" y="13611"/>
                    </a:lnTo>
                    <a:lnTo>
                      <a:pt x="12486" y="7416"/>
                    </a:lnTo>
                    <a:lnTo>
                      <a:pt x="18446" y="13611"/>
                    </a:lnTo>
                    <a:lnTo>
                      <a:pt x="24973" y="6852"/>
                    </a:lnTo>
                    <a:lnTo>
                      <a:pt x="18446" y="0"/>
                    </a:lnTo>
                    <a:lnTo>
                      <a:pt x="12486" y="6102"/>
                    </a:lnTo>
                    <a:close/>
                  </a:path>
                </a:pathLst>
              </a:custGeom>
              <a:grpFill/>
              <a:ln w="9459" cap="flat">
                <a:noFill/>
                <a:prstDash val="solid"/>
                <a:miter/>
              </a:ln>
            </p:spPr>
            <p:txBody>
              <a:bodyPr rtlCol="0" anchor="ctr"/>
              <a:lstStyle/>
              <a:p>
                <a:endParaRPr lang="en-US" sz="1404"/>
              </a:p>
            </p:txBody>
          </p:sp>
          <p:sp>
            <p:nvSpPr>
              <p:cNvPr id="48" name="Freeform 43">
                <a:extLst>
                  <a:ext uri="{FF2B5EF4-FFF2-40B4-BE49-F238E27FC236}">
                    <a16:creationId xmlns:a16="http://schemas.microsoft.com/office/drawing/2014/main" id="{48A64139-4E40-4070-8CB4-EE3738E7D935}"/>
                  </a:ext>
                </a:extLst>
              </p:cNvPr>
              <p:cNvSpPr/>
              <p:nvPr/>
            </p:nvSpPr>
            <p:spPr>
              <a:xfrm>
                <a:off x="6266684" y="5041586"/>
                <a:ext cx="13432" cy="13892"/>
              </a:xfrm>
              <a:custGeom>
                <a:avLst/>
                <a:gdLst>
                  <a:gd name="connsiteX0" fmla="*/ 13432 w 13432"/>
                  <a:gd name="connsiteY0" fmla="*/ 6946 h 13892"/>
                  <a:gd name="connsiteX1" fmla="*/ 6716 w 13432"/>
                  <a:gd name="connsiteY1" fmla="*/ 0 h 13892"/>
                  <a:gd name="connsiteX2" fmla="*/ 0 w 13432"/>
                  <a:gd name="connsiteY2" fmla="*/ 6946 h 13892"/>
                  <a:gd name="connsiteX3" fmla="*/ 6716 w 13432"/>
                  <a:gd name="connsiteY3" fmla="*/ 13893 h 13892"/>
                  <a:gd name="connsiteX4" fmla="*/ 13432 w 13432"/>
                  <a:gd name="connsiteY4" fmla="*/ 6946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2" h="13892">
                    <a:moveTo>
                      <a:pt x="13432" y="6946"/>
                    </a:moveTo>
                    <a:lnTo>
                      <a:pt x="6716" y="0"/>
                    </a:lnTo>
                    <a:lnTo>
                      <a:pt x="0" y="6946"/>
                    </a:lnTo>
                    <a:lnTo>
                      <a:pt x="6716" y="13893"/>
                    </a:lnTo>
                    <a:lnTo>
                      <a:pt x="13432" y="6946"/>
                    </a:lnTo>
                    <a:close/>
                  </a:path>
                </a:pathLst>
              </a:custGeom>
              <a:grpFill/>
              <a:ln w="9459" cap="flat">
                <a:noFill/>
                <a:prstDash val="solid"/>
                <a:miter/>
              </a:ln>
            </p:spPr>
            <p:txBody>
              <a:bodyPr rtlCol="0" anchor="ctr"/>
              <a:lstStyle/>
              <a:p>
                <a:endParaRPr lang="en-US" sz="1404"/>
              </a:p>
            </p:txBody>
          </p:sp>
          <p:sp>
            <p:nvSpPr>
              <p:cNvPr id="49" name="Freeform 44">
                <a:extLst>
                  <a:ext uri="{FF2B5EF4-FFF2-40B4-BE49-F238E27FC236}">
                    <a16:creationId xmlns:a16="http://schemas.microsoft.com/office/drawing/2014/main" id="{97F7D800-1BF7-4138-B299-5F380658E671}"/>
                  </a:ext>
                </a:extLst>
              </p:cNvPr>
              <p:cNvSpPr/>
              <p:nvPr/>
            </p:nvSpPr>
            <p:spPr>
              <a:xfrm>
                <a:off x="6190064" y="5031354"/>
                <a:ext cx="24972" cy="13611"/>
              </a:xfrm>
              <a:custGeom>
                <a:avLst/>
                <a:gdLst>
                  <a:gd name="connsiteX0" fmla="*/ 12486 w 24972"/>
                  <a:gd name="connsiteY0" fmla="*/ 7416 h 13611"/>
                  <a:gd name="connsiteX1" fmla="*/ 18351 w 24972"/>
                  <a:gd name="connsiteY1" fmla="*/ 13611 h 13611"/>
                  <a:gd name="connsiteX2" fmla="*/ 24973 w 24972"/>
                  <a:gd name="connsiteY2" fmla="*/ 6852 h 13611"/>
                  <a:gd name="connsiteX3" fmla="*/ 18351 w 24972"/>
                  <a:gd name="connsiteY3" fmla="*/ 0 h 13611"/>
                  <a:gd name="connsiteX4" fmla="*/ 12486 w 24972"/>
                  <a:gd name="connsiteY4" fmla="*/ 6289 h 13611"/>
                  <a:gd name="connsiteX5" fmla="*/ 6432 w 24972"/>
                  <a:gd name="connsiteY5" fmla="*/ 0 h 13611"/>
                  <a:gd name="connsiteX6" fmla="*/ 0 w 24972"/>
                  <a:gd name="connsiteY6" fmla="*/ 6852 h 13611"/>
                  <a:gd name="connsiteX7" fmla="*/ 6432 w 24972"/>
                  <a:gd name="connsiteY7" fmla="*/ 13611 h 13611"/>
                  <a:gd name="connsiteX8" fmla="*/ 12486 w 24972"/>
                  <a:gd name="connsiteY8" fmla="*/ 7416 h 1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2" h="13611">
                    <a:moveTo>
                      <a:pt x="12486" y="7416"/>
                    </a:moveTo>
                    <a:lnTo>
                      <a:pt x="18351" y="13611"/>
                    </a:lnTo>
                    <a:lnTo>
                      <a:pt x="24973" y="6852"/>
                    </a:lnTo>
                    <a:lnTo>
                      <a:pt x="18351" y="0"/>
                    </a:lnTo>
                    <a:lnTo>
                      <a:pt x="12486" y="6289"/>
                    </a:lnTo>
                    <a:lnTo>
                      <a:pt x="6432" y="0"/>
                    </a:lnTo>
                    <a:lnTo>
                      <a:pt x="0" y="6852"/>
                    </a:lnTo>
                    <a:lnTo>
                      <a:pt x="6432" y="13611"/>
                    </a:lnTo>
                    <a:lnTo>
                      <a:pt x="12486" y="7416"/>
                    </a:lnTo>
                    <a:close/>
                  </a:path>
                </a:pathLst>
              </a:custGeom>
              <a:grpFill/>
              <a:ln w="9459" cap="flat">
                <a:noFill/>
                <a:prstDash val="solid"/>
                <a:miter/>
              </a:ln>
            </p:spPr>
            <p:txBody>
              <a:bodyPr rtlCol="0" anchor="ctr"/>
              <a:lstStyle/>
              <a:p>
                <a:endParaRPr lang="en-US" sz="1404"/>
              </a:p>
            </p:txBody>
          </p:sp>
          <p:sp>
            <p:nvSpPr>
              <p:cNvPr id="50" name="Freeform 45">
                <a:extLst>
                  <a:ext uri="{FF2B5EF4-FFF2-40B4-BE49-F238E27FC236}">
                    <a16:creationId xmlns:a16="http://schemas.microsoft.com/office/drawing/2014/main" id="{58061BD6-E8DF-469A-A0F4-269A6A7DD86A}"/>
                  </a:ext>
                </a:extLst>
              </p:cNvPr>
              <p:cNvSpPr/>
              <p:nvPr/>
            </p:nvSpPr>
            <p:spPr>
              <a:xfrm>
                <a:off x="6177575" y="5052663"/>
                <a:ext cx="105656" cy="52327"/>
              </a:xfrm>
              <a:custGeom>
                <a:avLst/>
                <a:gdLst>
                  <a:gd name="connsiteX0" fmla="*/ 104149 w 105656"/>
                  <a:gd name="connsiteY0" fmla="*/ 21965 h 52327"/>
                  <a:gd name="connsiteX1" fmla="*/ 102636 w 105656"/>
                  <a:gd name="connsiteY1" fmla="*/ 15864 h 52327"/>
                  <a:gd name="connsiteX2" fmla="*/ 100838 w 105656"/>
                  <a:gd name="connsiteY2" fmla="*/ 10044 h 52327"/>
                  <a:gd name="connsiteX3" fmla="*/ 93649 w 105656"/>
                  <a:gd name="connsiteY3" fmla="*/ 14080 h 52327"/>
                  <a:gd name="connsiteX4" fmla="*/ 95352 w 105656"/>
                  <a:gd name="connsiteY4" fmla="*/ 19619 h 52327"/>
                  <a:gd name="connsiteX5" fmla="*/ 96771 w 105656"/>
                  <a:gd name="connsiteY5" fmla="*/ 25251 h 52327"/>
                  <a:gd name="connsiteX6" fmla="*/ 97717 w 105656"/>
                  <a:gd name="connsiteY6" fmla="*/ 30132 h 52327"/>
                  <a:gd name="connsiteX7" fmla="*/ 97717 w 105656"/>
                  <a:gd name="connsiteY7" fmla="*/ 33887 h 52327"/>
                  <a:gd name="connsiteX8" fmla="*/ 96960 w 105656"/>
                  <a:gd name="connsiteY8" fmla="*/ 37548 h 52327"/>
                  <a:gd name="connsiteX9" fmla="*/ 94217 w 105656"/>
                  <a:gd name="connsiteY9" fmla="*/ 40458 h 52327"/>
                  <a:gd name="connsiteX10" fmla="*/ 89866 w 105656"/>
                  <a:gd name="connsiteY10" fmla="*/ 42429 h 52327"/>
                  <a:gd name="connsiteX11" fmla="*/ 81541 w 105656"/>
                  <a:gd name="connsiteY11" fmla="*/ 43086 h 52327"/>
                  <a:gd name="connsiteX12" fmla="*/ 75866 w 105656"/>
                  <a:gd name="connsiteY12" fmla="*/ 42617 h 52327"/>
                  <a:gd name="connsiteX13" fmla="*/ 72177 w 105656"/>
                  <a:gd name="connsiteY13" fmla="*/ 40833 h 52327"/>
                  <a:gd name="connsiteX14" fmla="*/ 70096 w 105656"/>
                  <a:gd name="connsiteY14" fmla="*/ 37266 h 52327"/>
                  <a:gd name="connsiteX15" fmla="*/ 69434 w 105656"/>
                  <a:gd name="connsiteY15" fmla="*/ 31352 h 52327"/>
                  <a:gd name="connsiteX16" fmla="*/ 69434 w 105656"/>
                  <a:gd name="connsiteY16" fmla="*/ 21965 h 52327"/>
                  <a:gd name="connsiteX17" fmla="*/ 61488 w 105656"/>
                  <a:gd name="connsiteY17" fmla="*/ 22716 h 52327"/>
                  <a:gd name="connsiteX18" fmla="*/ 61488 w 105656"/>
                  <a:gd name="connsiteY18" fmla="*/ 27879 h 52327"/>
                  <a:gd name="connsiteX19" fmla="*/ 61488 w 105656"/>
                  <a:gd name="connsiteY19" fmla="*/ 33418 h 52327"/>
                  <a:gd name="connsiteX20" fmla="*/ 60731 w 105656"/>
                  <a:gd name="connsiteY20" fmla="*/ 37829 h 52327"/>
                  <a:gd name="connsiteX21" fmla="*/ 58082 w 105656"/>
                  <a:gd name="connsiteY21" fmla="*/ 40646 h 52327"/>
                  <a:gd name="connsiteX22" fmla="*/ 53353 w 105656"/>
                  <a:gd name="connsiteY22" fmla="*/ 42241 h 52327"/>
                  <a:gd name="connsiteX23" fmla="*/ 46069 w 105656"/>
                  <a:gd name="connsiteY23" fmla="*/ 42711 h 52327"/>
                  <a:gd name="connsiteX24" fmla="*/ 40110 w 105656"/>
                  <a:gd name="connsiteY24" fmla="*/ 42054 h 52327"/>
                  <a:gd name="connsiteX25" fmla="*/ 36042 w 105656"/>
                  <a:gd name="connsiteY25" fmla="*/ 39895 h 52327"/>
                  <a:gd name="connsiteX26" fmla="*/ 33583 w 105656"/>
                  <a:gd name="connsiteY26" fmla="*/ 35577 h 52327"/>
                  <a:gd name="connsiteX27" fmla="*/ 33110 w 105656"/>
                  <a:gd name="connsiteY27" fmla="*/ 29193 h 52327"/>
                  <a:gd name="connsiteX28" fmla="*/ 33110 w 105656"/>
                  <a:gd name="connsiteY28" fmla="*/ 22716 h 52327"/>
                  <a:gd name="connsiteX29" fmla="*/ 33110 w 105656"/>
                  <a:gd name="connsiteY29" fmla="*/ 15770 h 52327"/>
                  <a:gd name="connsiteX30" fmla="*/ 33110 w 105656"/>
                  <a:gd name="connsiteY30" fmla="*/ 0 h 52327"/>
                  <a:gd name="connsiteX31" fmla="*/ 25731 w 105656"/>
                  <a:gd name="connsiteY31" fmla="*/ 1408 h 52327"/>
                  <a:gd name="connsiteX32" fmla="*/ 25731 w 105656"/>
                  <a:gd name="connsiteY32" fmla="*/ 7603 h 52327"/>
                  <a:gd name="connsiteX33" fmla="*/ 18826 w 105656"/>
                  <a:gd name="connsiteY33" fmla="*/ 10983 h 52327"/>
                  <a:gd name="connsiteX34" fmla="*/ 10029 w 105656"/>
                  <a:gd name="connsiteY34" fmla="*/ 15770 h 52327"/>
                  <a:gd name="connsiteX35" fmla="*/ 4164 w 105656"/>
                  <a:gd name="connsiteY35" fmla="*/ 20370 h 52327"/>
                  <a:gd name="connsiteX36" fmla="*/ 948 w 105656"/>
                  <a:gd name="connsiteY36" fmla="*/ 25251 h 52327"/>
                  <a:gd name="connsiteX37" fmla="*/ 2 w 105656"/>
                  <a:gd name="connsiteY37" fmla="*/ 30789 h 52327"/>
                  <a:gd name="connsiteX38" fmla="*/ 4732 w 105656"/>
                  <a:gd name="connsiteY38" fmla="*/ 40833 h 52327"/>
                  <a:gd name="connsiteX39" fmla="*/ 15988 w 105656"/>
                  <a:gd name="connsiteY39" fmla="*/ 44494 h 52327"/>
                  <a:gd name="connsiteX40" fmla="*/ 22421 w 105656"/>
                  <a:gd name="connsiteY40" fmla="*/ 43274 h 52327"/>
                  <a:gd name="connsiteX41" fmla="*/ 28002 w 105656"/>
                  <a:gd name="connsiteY41" fmla="*/ 39707 h 52327"/>
                  <a:gd name="connsiteX42" fmla="*/ 34245 w 105656"/>
                  <a:gd name="connsiteY42" fmla="*/ 49094 h 52327"/>
                  <a:gd name="connsiteX43" fmla="*/ 46731 w 105656"/>
                  <a:gd name="connsiteY43" fmla="*/ 52285 h 52327"/>
                  <a:gd name="connsiteX44" fmla="*/ 59028 w 105656"/>
                  <a:gd name="connsiteY44" fmla="*/ 49751 h 52327"/>
                  <a:gd name="connsiteX45" fmla="*/ 65177 w 105656"/>
                  <a:gd name="connsiteY45" fmla="*/ 42617 h 52327"/>
                  <a:gd name="connsiteX46" fmla="*/ 70663 w 105656"/>
                  <a:gd name="connsiteY46" fmla="*/ 49657 h 52327"/>
                  <a:gd name="connsiteX47" fmla="*/ 81541 w 105656"/>
                  <a:gd name="connsiteY47" fmla="*/ 52285 h 52327"/>
                  <a:gd name="connsiteX48" fmla="*/ 83339 w 105656"/>
                  <a:gd name="connsiteY48" fmla="*/ 52285 h 52327"/>
                  <a:gd name="connsiteX49" fmla="*/ 92798 w 105656"/>
                  <a:gd name="connsiteY49" fmla="*/ 50596 h 52327"/>
                  <a:gd name="connsiteX50" fmla="*/ 99892 w 105656"/>
                  <a:gd name="connsiteY50" fmla="*/ 46372 h 52327"/>
                  <a:gd name="connsiteX51" fmla="*/ 104149 w 105656"/>
                  <a:gd name="connsiteY51" fmla="*/ 39988 h 52327"/>
                  <a:gd name="connsiteX52" fmla="*/ 105568 w 105656"/>
                  <a:gd name="connsiteY52" fmla="*/ 32103 h 52327"/>
                  <a:gd name="connsiteX53" fmla="*/ 105568 w 105656"/>
                  <a:gd name="connsiteY53" fmla="*/ 27598 h 52327"/>
                  <a:gd name="connsiteX54" fmla="*/ 104149 w 105656"/>
                  <a:gd name="connsiteY54" fmla="*/ 21965 h 52327"/>
                  <a:gd name="connsiteX55" fmla="*/ 15515 w 105656"/>
                  <a:gd name="connsiteY55" fmla="*/ 35764 h 52327"/>
                  <a:gd name="connsiteX56" fmla="*/ 8705 w 105656"/>
                  <a:gd name="connsiteY56" fmla="*/ 34262 h 52327"/>
                  <a:gd name="connsiteX57" fmla="*/ 6340 w 105656"/>
                  <a:gd name="connsiteY57" fmla="*/ 29475 h 52327"/>
                  <a:gd name="connsiteX58" fmla="*/ 9367 w 105656"/>
                  <a:gd name="connsiteY58" fmla="*/ 23937 h 52327"/>
                  <a:gd name="connsiteX59" fmla="*/ 17691 w 105656"/>
                  <a:gd name="connsiteY59" fmla="*/ 18868 h 52327"/>
                  <a:gd name="connsiteX60" fmla="*/ 25731 w 105656"/>
                  <a:gd name="connsiteY60" fmla="*/ 15113 h 52327"/>
                  <a:gd name="connsiteX61" fmla="*/ 25731 w 105656"/>
                  <a:gd name="connsiteY61" fmla="*/ 25814 h 52327"/>
                  <a:gd name="connsiteX62" fmla="*/ 25731 w 105656"/>
                  <a:gd name="connsiteY62" fmla="*/ 33042 h 52327"/>
                  <a:gd name="connsiteX63" fmla="*/ 15515 w 105656"/>
                  <a:gd name="connsiteY63" fmla="*/ 35764 h 5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5656" h="52327">
                    <a:moveTo>
                      <a:pt x="104149" y="21965"/>
                    </a:moveTo>
                    <a:cubicBezTo>
                      <a:pt x="103676" y="19900"/>
                      <a:pt x="103203" y="17929"/>
                      <a:pt x="102636" y="15864"/>
                    </a:cubicBezTo>
                    <a:cubicBezTo>
                      <a:pt x="102068" y="13799"/>
                      <a:pt x="101501" y="11828"/>
                      <a:pt x="100838" y="10044"/>
                    </a:cubicBezTo>
                    <a:lnTo>
                      <a:pt x="93649" y="14080"/>
                    </a:lnTo>
                    <a:cubicBezTo>
                      <a:pt x="94217" y="15864"/>
                      <a:pt x="94784" y="17647"/>
                      <a:pt x="95352" y="19619"/>
                    </a:cubicBezTo>
                    <a:cubicBezTo>
                      <a:pt x="95920" y="21590"/>
                      <a:pt x="96393" y="23467"/>
                      <a:pt x="96771" y="25251"/>
                    </a:cubicBezTo>
                    <a:cubicBezTo>
                      <a:pt x="97197" y="26855"/>
                      <a:pt x="97513" y="28486"/>
                      <a:pt x="97717" y="30132"/>
                    </a:cubicBezTo>
                    <a:cubicBezTo>
                      <a:pt x="97830" y="31381"/>
                      <a:pt x="97830" y="32638"/>
                      <a:pt x="97717" y="33887"/>
                    </a:cubicBezTo>
                    <a:cubicBezTo>
                      <a:pt x="97714" y="35145"/>
                      <a:pt x="97457" y="36390"/>
                      <a:pt x="96960" y="37548"/>
                    </a:cubicBezTo>
                    <a:cubicBezTo>
                      <a:pt x="96361" y="38769"/>
                      <a:pt x="95405" y="39783"/>
                      <a:pt x="94217" y="40458"/>
                    </a:cubicBezTo>
                    <a:cubicBezTo>
                      <a:pt x="92876" y="41332"/>
                      <a:pt x="91409" y="41996"/>
                      <a:pt x="89866" y="42429"/>
                    </a:cubicBezTo>
                    <a:cubicBezTo>
                      <a:pt x="87115" y="42881"/>
                      <a:pt x="84330" y="43101"/>
                      <a:pt x="81541" y="43086"/>
                    </a:cubicBezTo>
                    <a:cubicBezTo>
                      <a:pt x="79639" y="43103"/>
                      <a:pt x="77739" y="42946"/>
                      <a:pt x="75866" y="42617"/>
                    </a:cubicBezTo>
                    <a:cubicBezTo>
                      <a:pt x="74507" y="42333"/>
                      <a:pt x="73239" y="41721"/>
                      <a:pt x="72177" y="40833"/>
                    </a:cubicBezTo>
                    <a:cubicBezTo>
                      <a:pt x="71110" y="39901"/>
                      <a:pt x="70379" y="38648"/>
                      <a:pt x="70096" y="37266"/>
                    </a:cubicBezTo>
                    <a:cubicBezTo>
                      <a:pt x="69587" y="35337"/>
                      <a:pt x="69364" y="33345"/>
                      <a:pt x="69434" y="31352"/>
                    </a:cubicBezTo>
                    <a:lnTo>
                      <a:pt x="69434" y="21965"/>
                    </a:lnTo>
                    <a:lnTo>
                      <a:pt x="61488" y="22716"/>
                    </a:lnTo>
                    <a:cubicBezTo>
                      <a:pt x="61488" y="24312"/>
                      <a:pt x="61488" y="26002"/>
                      <a:pt x="61488" y="27879"/>
                    </a:cubicBezTo>
                    <a:lnTo>
                      <a:pt x="61488" y="33418"/>
                    </a:lnTo>
                    <a:cubicBezTo>
                      <a:pt x="61516" y="34922"/>
                      <a:pt x="61259" y="36419"/>
                      <a:pt x="60731" y="37829"/>
                    </a:cubicBezTo>
                    <a:cubicBezTo>
                      <a:pt x="60138" y="39000"/>
                      <a:pt x="59218" y="39977"/>
                      <a:pt x="58082" y="40646"/>
                    </a:cubicBezTo>
                    <a:cubicBezTo>
                      <a:pt x="56610" y="41444"/>
                      <a:pt x="55010" y="41984"/>
                      <a:pt x="53353" y="42241"/>
                    </a:cubicBezTo>
                    <a:cubicBezTo>
                      <a:pt x="50939" y="42566"/>
                      <a:pt x="48505" y="42723"/>
                      <a:pt x="46069" y="42711"/>
                    </a:cubicBezTo>
                    <a:cubicBezTo>
                      <a:pt x="44064" y="42715"/>
                      <a:pt x="42065" y="42495"/>
                      <a:pt x="40110" y="42054"/>
                    </a:cubicBezTo>
                    <a:cubicBezTo>
                      <a:pt x="38579" y="41719"/>
                      <a:pt x="37172" y="40972"/>
                      <a:pt x="36042" y="39895"/>
                    </a:cubicBezTo>
                    <a:cubicBezTo>
                      <a:pt x="34847" y="38700"/>
                      <a:pt x="33998" y="37209"/>
                      <a:pt x="33583" y="35577"/>
                    </a:cubicBezTo>
                    <a:cubicBezTo>
                      <a:pt x="33169" y="33475"/>
                      <a:pt x="33010" y="31332"/>
                      <a:pt x="33110" y="29193"/>
                    </a:cubicBezTo>
                    <a:lnTo>
                      <a:pt x="33110" y="22716"/>
                    </a:lnTo>
                    <a:cubicBezTo>
                      <a:pt x="33110" y="20464"/>
                      <a:pt x="33110" y="18117"/>
                      <a:pt x="33110" y="15770"/>
                    </a:cubicBezTo>
                    <a:lnTo>
                      <a:pt x="33110" y="0"/>
                    </a:lnTo>
                    <a:lnTo>
                      <a:pt x="25731" y="1408"/>
                    </a:lnTo>
                    <a:lnTo>
                      <a:pt x="25731" y="7603"/>
                    </a:lnTo>
                    <a:lnTo>
                      <a:pt x="18826" y="10983"/>
                    </a:lnTo>
                    <a:cubicBezTo>
                      <a:pt x="15796" y="12394"/>
                      <a:pt x="12858" y="13993"/>
                      <a:pt x="10029" y="15770"/>
                    </a:cubicBezTo>
                    <a:cubicBezTo>
                      <a:pt x="7878" y="17040"/>
                      <a:pt x="5906" y="18587"/>
                      <a:pt x="4164" y="20370"/>
                    </a:cubicBezTo>
                    <a:cubicBezTo>
                      <a:pt x="2803" y="21790"/>
                      <a:pt x="1713" y="23444"/>
                      <a:pt x="948" y="25251"/>
                    </a:cubicBezTo>
                    <a:cubicBezTo>
                      <a:pt x="291" y="27023"/>
                      <a:pt x="-30" y="28901"/>
                      <a:pt x="2" y="30789"/>
                    </a:cubicBezTo>
                    <a:cubicBezTo>
                      <a:pt x="-59" y="34680"/>
                      <a:pt x="1685" y="38384"/>
                      <a:pt x="4732" y="40833"/>
                    </a:cubicBezTo>
                    <a:cubicBezTo>
                      <a:pt x="7905" y="43382"/>
                      <a:pt x="11911" y="44685"/>
                      <a:pt x="15988" y="44494"/>
                    </a:cubicBezTo>
                    <a:cubicBezTo>
                      <a:pt x="18191" y="44490"/>
                      <a:pt x="20372" y="44077"/>
                      <a:pt x="22421" y="43274"/>
                    </a:cubicBezTo>
                    <a:cubicBezTo>
                      <a:pt x="24485" y="42433"/>
                      <a:pt x="26377" y="41224"/>
                      <a:pt x="28002" y="39707"/>
                    </a:cubicBezTo>
                    <a:cubicBezTo>
                      <a:pt x="28779" y="43520"/>
                      <a:pt x="31017" y="46885"/>
                      <a:pt x="34245" y="49094"/>
                    </a:cubicBezTo>
                    <a:cubicBezTo>
                      <a:pt x="38002" y="51348"/>
                      <a:pt x="42344" y="52458"/>
                      <a:pt x="46731" y="52285"/>
                    </a:cubicBezTo>
                    <a:cubicBezTo>
                      <a:pt x="50984" y="52537"/>
                      <a:pt x="55228" y="51663"/>
                      <a:pt x="59028" y="49751"/>
                    </a:cubicBezTo>
                    <a:cubicBezTo>
                      <a:pt x="61785" y="48076"/>
                      <a:pt x="63937" y="45579"/>
                      <a:pt x="65177" y="42617"/>
                    </a:cubicBezTo>
                    <a:cubicBezTo>
                      <a:pt x="66088" y="45545"/>
                      <a:pt x="68037" y="48046"/>
                      <a:pt x="70663" y="49657"/>
                    </a:cubicBezTo>
                    <a:cubicBezTo>
                      <a:pt x="73960" y="51550"/>
                      <a:pt x="77736" y="52462"/>
                      <a:pt x="81541" y="52285"/>
                    </a:cubicBezTo>
                    <a:lnTo>
                      <a:pt x="83339" y="52285"/>
                    </a:lnTo>
                    <a:cubicBezTo>
                      <a:pt x="86569" y="52299"/>
                      <a:pt x="89775" y="51727"/>
                      <a:pt x="92798" y="50596"/>
                    </a:cubicBezTo>
                    <a:cubicBezTo>
                      <a:pt x="95420" y="49664"/>
                      <a:pt x="97830" y="48229"/>
                      <a:pt x="99892" y="46372"/>
                    </a:cubicBezTo>
                    <a:cubicBezTo>
                      <a:pt x="101775" y="44587"/>
                      <a:pt x="103229" y="42405"/>
                      <a:pt x="104149" y="39988"/>
                    </a:cubicBezTo>
                    <a:cubicBezTo>
                      <a:pt x="105156" y="37483"/>
                      <a:pt x="105639" y="34800"/>
                      <a:pt x="105568" y="32103"/>
                    </a:cubicBezTo>
                    <a:cubicBezTo>
                      <a:pt x="105686" y="30604"/>
                      <a:pt x="105686" y="29097"/>
                      <a:pt x="105568" y="27598"/>
                    </a:cubicBezTo>
                    <a:cubicBezTo>
                      <a:pt x="104906" y="25814"/>
                      <a:pt x="104528" y="23937"/>
                      <a:pt x="104149" y="21965"/>
                    </a:cubicBezTo>
                    <a:close/>
                    <a:moveTo>
                      <a:pt x="15515" y="35764"/>
                    </a:moveTo>
                    <a:cubicBezTo>
                      <a:pt x="13148" y="35911"/>
                      <a:pt x="10787" y="35390"/>
                      <a:pt x="8705" y="34262"/>
                    </a:cubicBezTo>
                    <a:cubicBezTo>
                      <a:pt x="7066" y="33240"/>
                      <a:pt x="6151" y="31387"/>
                      <a:pt x="6340" y="29475"/>
                    </a:cubicBezTo>
                    <a:cubicBezTo>
                      <a:pt x="6506" y="27285"/>
                      <a:pt x="7608" y="25270"/>
                      <a:pt x="9367" y="23937"/>
                    </a:cubicBezTo>
                    <a:cubicBezTo>
                      <a:pt x="11860" y="21829"/>
                      <a:pt x="14668" y="20119"/>
                      <a:pt x="17691" y="18868"/>
                    </a:cubicBezTo>
                    <a:lnTo>
                      <a:pt x="25731" y="15113"/>
                    </a:lnTo>
                    <a:lnTo>
                      <a:pt x="25731" y="25814"/>
                    </a:lnTo>
                    <a:cubicBezTo>
                      <a:pt x="25731" y="28724"/>
                      <a:pt x="25731" y="31165"/>
                      <a:pt x="25731" y="33042"/>
                    </a:cubicBezTo>
                    <a:cubicBezTo>
                      <a:pt x="22656" y="34895"/>
                      <a:pt x="19112" y="35839"/>
                      <a:pt x="15515" y="35764"/>
                    </a:cubicBezTo>
                    <a:close/>
                  </a:path>
                </a:pathLst>
              </a:custGeom>
              <a:grpFill/>
              <a:ln w="9459" cap="flat">
                <a:noFill/>
                <a:prstDash val="solid"/>
                <a:miter/>
              </a:ln>
            </p:spPr>
            <p:txBody>
              <a:bodyPr rtlCol="0" anchor="ctr"/>
              <a:lstStyle/>
              <a:p>
                <a:endParaRPr lang="en-US" sz="1404"/>
              </a:p>
            </p:txBody>
          </p:sp>
          <p:sp>
            <p:nvSpPr>
              <p:cNvPr id="51" name="Freeform 46">
                <a:extLst>
                  <a:ext uri="{FF2B5EF4-FFF2-40B4-BE49-F238E27FC236}">
                    <a16:creationId xmlns:a16="http://schemas.microsoft.com/office/drawing/2014/main" id="{65B8AA73-AADD-4366-BA36-970A51B54B67}"/>
                  </a:ext>
                </a:extLst>
              </p:cNvPr>
              <p:cNvSpPr/>
              <p:nvPr/>
            </p:nvSpPr>
            <p:spPr>
              <a:xfrm>
                <a:off x="6579693" y="5070313"/>
                <a:ext cx="33580" cy="56516"/>
              </a:xfrm>
              <a:custGeom>
                <a:avLst/>
                <a:gdLst>
                  <a:gd name="connsiteX0" fmla="*/ 30648 w 33580"/>
                  <a:gd name="connsiteY0" fmla="*/ 13705 h 56516"/>
                  <a:gd name="connsiteX1" fmla="*/ 28094 w 33580"/>
                  <a:gd name="connsiteY1" fmla="*/ 6477 h 56516"/>
                  <a:gd name="connsiteX2" fmla="*/ 25162 w 33580"/>
                  <a:gd name="connsiteY2" fmla="*/ 0 h 56516"/>
                  <a:gd name="connsiteX3" fmla="*/ 18824 w 33580"/>
                  <a:gd name="connsiteY3" fmla="*/ 5069 h 56516"/>
                  <a:gd name="connsiteX4" fmla="*/ 24121 w 33580"/>
                  <a:gd name="connsiteY4" fmla="*/ 17554 h 56516"/>
                  <a:gd name="connsiteX5" fmla="*/ 26297 w 33580"/>
                  <a:gd name="connsiteY5" fmla="*/ 29193 h 56516"/>
                  <a:gd name="connsiteX6" fmla="*/ 25067 w 33580"/>
                  <a:gd name="connsiteY6" fmla="*/ 36328 h 56516"/>
                  <a:gd name="connsiteX7" fmla="*/ 21473 w 33580"/>
                  <a:gd name="connsiteY7" fmla="*/ 42147 h 56516"/>
                  <a:gd name="connsiteX8" fmla="*/ 15702 w 33580"/>
                  <a:gd name="connsiteY8" fmla="*/ 46090 h 56516"/>
                  <a:gd name="connsiteX9" fmla="*/ 8040 w 33580"/>
                  <a:gd name="connsiteY9" fmla="*/ 47498 h 56516"/>
                  <a:gd name="connsiteX10" fmla="*/ 4257 w 33580"/>
                  <a:gd name="connsiteY10" fmla="*/ 47498 h 56516"/>
                  <a:gd name="connsiteX11" fmla="*/ 851 w 33580"/>
                  <a:gd name="connsiteY11" fmla="*/ 47498 h 56516"/>
                  <a:gd name="connsiteX12" fmla="*/ 0 w 33580"/>
                  <a:gd name="connsiteY12" fmla="*/ 55571 h 56516"/>
                  <a:gd name="connsiteX13" fmla="*/ 3405 w 33580"/>
                  <a:gd name="connsiteY13" fmla="*/ 56416 h 56516"/>
                  <a:gd name="connsiteX14" fmla="*/ 7567 w 33580"/>
                  <a:gd name="connsiteY14" fmla="*/ 56416 h 56516"/>
                  <a:gd name="connsiteX15" fmla="*/ 18067 w 33580"/>
                  <a:gd name="connsiteY15" fmla="*/ 54069 h 56516"/>
                  <a:gd name="connsiteX16" fmla="*/ 26297 w 33580"/>
                  <a:gd name="connsiteY16" fmla="*/ 47873 h 56516"/>
                  <a:gd name="connsiteX17" fmla="*/ 31689 w 33580"/>
                  <a:gd name="connsiteY17" fmla="*/ 38487 h 56516"/>
                  <a:gd name="connsiteX18" fmla="*/ 33581 w 33580"/>
                  <a:gd name="connsiteY18" fmla="*/ 28067 h 56516"/>
                  <a:gd name="connsiteX19" fmla="*/ 32824 w 33580"/>
                  <a:gd name="connsiteY19" fmla="*/ 21215 h 56516"/>
                  <a:gd name="connsiteX20" fmla="*/ 30648 w 33580"/>
                  <a:gd name="connsiteY20" fmla="*/ 13705 h 5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580" h="56516">
                    <a:moveTo>
                      <a:pt x="30648" y="13705"/>
                    </a:moveTo>
                    <a:cubicBezTo>
                      <a:pt x="29891" y="11264"/>
                      <a:pt x="29040" y="8824"/>
                      <a:pt x="28094" y="6477"/>
                    </a:cubicBezTo>
                    <a:cubicBezTo>
                      <a:pt x="27228" y="4270"/>
                      <a:pt x="26249" y="2108"/>
                      <a:pt x="25162" y="0"/>
                    </a:cubicBezTo>
                    <a:lnTo>
                      <a:pt x="18824" y="5069"/>
                    </a:lnTo>
                    <a:cubicBezTo>
                      <a:pt x="20919" y="9085"/>
                      <a:pt x="22690" y="13260"/>
                      <a:pt x="24121" y="17554"/>
                    </a:cubicBezTo>
                    <a:cubicBezTo>
                      <a:pt x="25455" y="21297"/>
                      <a:pt x="26189" y="25225"/>
                      <a:pt x="26297" y="29193"/>
                    </a:cubicBezTo>
                    <a:cubicBezTo>
                      <a:pt x="26328" y="31626"/>
                      <a:pt x="25911" y="34044"/>
                      <a:pt x="25067" y="36328"/>
                    </a:cubicBezTo>
                    <a:cubicBezTo>
                      <a:pt x="24269" y="38484"/>
                      <a:pt x="23047" y="40463"/>
                      <a:pt x="21473" y="42147"/>
                    </a:cubicBezTo>
                    <a:cubicBezTo>
                      <a:pt x="19855" y="43855"/>
                      <a:pt x="17887" y="45199"/>
                      <a:pt x="15702" y="46090"/>
                    </a:cubicBezTo>
                    <a:cubicBezTo>
                      <a:pt x="13268" y="47059"/>
                      <a:pt x="10663" y="47538"/>
                      <a:pt x="8040" y="47498"/>
                    </a:cubicBezTo>
                    <a:lnTo>
                      <a:pt x="4257" y="47498"/>
                    </a:lnTo>
                    <a:lnTo>
                      <a:pt x="851" y="47498"/>
                    </a:lnTo>
                    <a:lnTo>
                      <a:pt x="0" y="55571"/>
                    </a:lnTo>
                    <a:cubicBezTo>
                      <a:pt x="1111" y="55941"/>
                      <a:pt x="2250" y="56223"/>
                      <a:pt x="3405" y="56416"/>
                    </a:cubicBezTo>
                    <a:cubicBezTo>
                      <a:pt x="4789" y="56551"/>
                      <a:pt x="6183" y="56551"/>
                      <a:pt x="7567" y="56416"/>
                    </a:cubicBezTo>
                    <a:cubicBezTo>
                      <a:pt x="11205" y="56465"/>
                      <a:pt x="14803" y="55661"/>
                      <a:pt x="18067" y="54069"/>
                    </a:cubicBezTo>
                    <a:cubicBezTo>
                      <a:pt x="21225" y="52610"/>
                      <a:pt x="24031" y="50498"/>
                      <a:pt x="26297" y="47873"/>
                    </a:cubicBezTo>
                    <a:cubicBezTo>
                      <a:pt x="28622" y="45073"/>
                      <a:pt x="30445" y="41898"/>
                      <a:pt x="31689" y="38487"/>
                    </a:cubicBezTo>
                    <a:cubicBezTo>
                      <a:pt x="32926" y="35149"/>
                      <a:pt x="33567" y="31623"/>
                      <a:pt x="33581" y="28067"/>
                    </a:cubicBezTo>
                    <a:cubicBezTo>
                      <a:pt x="33547" y="25764"/>
                      <a:pt x="33294" y="23470"/>
                      <a:pt x="32824" y="21215"/>
                    </a:cubicBezTo>
                    <a:cubicBezTo>
                      <a:pt x="32291" y="18660"/>
                      <a:pt x="31564" y="16150"/>
                      <a:pt x="30648" y="13705"/>
                    </a:cubicBezTo>
                    <a:close/>
                  </a:path>
                </a:pathLst>
              </a:custGeom>
              <a:grpFill/>
              <a:ln w="9459" cap="flat">
                <a:noFill/>
                <a:prstDash val="solid"/>
                <a:miter/>
              </a:ln>
            </p:spPr>
            <p:txBody>
              <a:bodyPr rtlCol="0" anchor="ctr"/>
              <a:lstStyle/>
              <a:p>
                <a:endParaRPr lang="en-US" sz="1404"/>
              </a:p>
            </p:txBody>
          </p:sp>
          <p:sp>
            <p:nvSpPr>
              <p:cNvPr id="52" name="Freeform 47">
                <a:extLst>
                  <a:ext uri="{FF2B5EF4-FFF2-40B4-BE49-F238E27FC236}">
                    <a16:creationId xmlns:a16="http://schemas.microsoft.com/office/drawing/2014/main" id="{4EE8251F-B8C5-4A53-A6F5-B5696A84A9B1}"/>
                  </a:ext>
                </a:extLst>
              </p:cNvPr>
              <p:cNvSpPr/>
              <p:nvPr/>
            </p:nvSpPr>
            <p:spPr>
              <a:xfrm>
                <a:off x="6623016" y="5035203"/>
                <a:ext cx="249915" cy="91072"/>
              </a:xfrm>
              <a:custGeom>
                <a:avLst/>
                <a:gdLst>
                  <a:gd name="connsiteX0" fmla="*/ 242821 w 249915"/>
                  <a:gd name="connsiteY0" fmla="*/ 12015 h 91072"/>
                  <a:gd name="connsiteX1" fmla="*/ 242821 w 249915"/>
                  <a:gd name="connsiteY1" fmla="*/ 25063 h 91072"/>
                  <a:gd name="connsiteX2" fmla="*/ 242821 w 249915"/>
                  <a:gd name="connsiteY2" fmla="*/ 49563 h 91072"/>
                  <a:gd name="connsiteX3" fmla="*/ 242064 w 249915"/>
                  <a:gd name="connsiteY3" fmla="*/ 54538 h 91072"/>
                  <a:gd name="connsiteX4" fmla="*/ 239415 w 249915"/>
                  <a:gd name="connsiteY4" fmla="*/ 58105 h 91072"/>
                  <a:gd name="connsiteX5" fmla="*/ 234402 w 249915"/>
                  <a:gd name="connsiteY5" fmla="*/ 60264 h 91072"/>
                  <a:gd name="connsiteX6" fmla="*/ 226834 w 249915"/>
                  <a:gd name="connsiteY6" fmla="*/ 61015 h 91072"/>
                  <a:gd name="connsiteX7" fmla="*/ 219172 w 249915"/>
                  <a:gd name="connsiteY7" fmla="*/ 58950 h 91072"/>
                  <a:gd name="connsiteX8" fmla="*/ 216145 w 249915"/>
                  <a:gd name="connsiteY8" fmla="*/ 53318 h 91072"/>
                  <a:gd name="connsiteX9" fmla="*/ 217659 w 249915"/>
                  <a:gd name="connsiteY9" fmla="*/ 44682 h 91072"/>
                  <a:gd name="connsiteX10" fmla="*/ 205456 w 249915"/>
                  <a:gd name="connsiteY10" fmla="*/ 42241 h 91072"/>
                  <a:gd name="connsiteX11" fmla="*/ 195240 w 249915"/>
                  <a:gd name="connsiteY11" fmla="*/ 36891 h 91072"/>
                  <a:gd name="connsiteX12" fmla="*/ 185781 w 249915"/>
                  <a:gd name="connsiteY12" fmla="*/ 31540 h 91072"/>
                  <a:gd name="connsiteX13" fmla="*/ 176322 w 249915"/>
                  <a:gd name="connsiteY13" fmla="*/ 29100 h 91072"/>
                  <a:gd name="connsiteX14" fmla="*/ 170457 w 249915"/>
                  <a:gd name="connsiteY14" fmla="*/ 29944 h 91072"/>
                  <a:gd name="connsiteX15" fmla="*/ 164970 w 249915"/>
                  <a:gd name="connsiteY15" fmla="*/ 32385 h 91072"/>
                  <a:gd name="connsiteX16" fmla="*/ 167903 w 249915"/>
                  <a:gd name="connsiteY16" fmla="*/ 39895 h 91072"/>
                  <a:gd name="connsiteX17" fmla="*/ 172159 w 249915"/>
                  <a:gd name="connsiteY17" fmla="*/ 38393 h 91072"/>
                  <a:gd name="connsiteX18" fmla="*/ 176700 w 249915"/>
                  <a:gd name="connsiteY18" fmla="*/ 37829 h 91072"/>
                  <a:gd name="connsiteX19" fmla="*/ 182943 w 249915"/>
                  <a:gd name="connsiteY19" fmla="*/ 39237 h 91072"/>
                  <a:gd name="connsiteX20" fmla="*/ 189565 w 249915"/>
                  <a:gd name="connsiteY20" fmla="*/ 42429 h 91072"/>
                  <a:gd name="connsiteX21" fmla="*/ 196186 w 249915"/>
                  <a:gd name="connsiteY21" fmla="*/ 46278 h 91072"/>
                  <a:gd name="connsiteX22" fmla="*/ 202429 w 249915"/>
                  <a:gd name="connsiteY22" fmla="*/ 49094 h 91072"/>
                  <a:gd name="connsiteX23" fmla="*/ 195051 w 249915"/>
                  <a:gd name="connsiteY23" fmla="*/ 52661 h 91072"/>
                  <a:gd name="connsiteX24" fmla="*/ 186632 w 249915"/>
                  <a:gd name="connsiteY24" fmla="*/ 56416 h 91072"/>
                  <a:gd name="connsiteX25" fmla="*/ 177173 w 249915"/>
                  <a:gd name="connsiteY25" fmla="*/ 59419 h 91072"/>
                  <a:gd name="connsiteX26" fmla="*/ 167714 w 249915"/>
                  <a:gd name="connsiteY26" fmla="*/ 60640 h 91072"/>
                  <a:gd name="connsiteX27" fmla="*/ 164214 w 249915"/>
                  <a:gd name="connsiteY27" fmla="*/ 60640 h 91072"/>
                  <a:gd name="connsiteX28" fmla="*/ 160051 w 249915"/>
                  <a:gd name="connsiteY28" fmla="*/ 59889 h 91072"/>
                  <a:gd name="connsiteX29" fmla="*/ 156930 w 249915"/>
                  <a:gd name="connsiteY29" fmla="*/ 57636 h 91072"/>
                  <a:gd name="connsiteX30" fmla="*/ 154187 w 249915"/>
                  <a:gd name="connsiteY30" fmla="*/ 54069 h 91072"/>
                  <a:gd name="connsiteX31" fmla="*/ 151065 w 249915"/>
                  <a:gd name="connsiteY31" fmla="*/ 49563 h 91072"/>
                  <a:gd name="connsiteX32" fmla="*/ 142173 w 249915"/>
                  <a:gd name="connsiteY32" fmla="*/ 36797 h 91072"/>
                  <a:gd name="connsiteX33" fmla="*/ 132146 w 249915"/>
                  <a:gd name="connsiteY33" fmla="*/ 32760 h 91072"/>
                  <a:gd name="connsiteX34" fmla="*/ 122687 w 249915"/>
                  <a:gd name="connsiteY34" fmla="*/ 36609 h 91072"/>
                  <a:gd name="connsiteX35" fmla="*/ 116066 w 249915"/>
                  <a:gd name="connsiteY35" fmla="*/ 46841 h 91072"/>
                  <a:gd name="connsiteX36" fmla="*/ 112944 w 249915"/>
                  <a:gd name="connsiteY36" fmla="*/ 52849 h 91072"/>
                  <a:gd name="connsiteX37" fmla="*/ 109539 w 249915"/>
                  <a:gd name="connsiteY37" fmla="*/ 57167 h 91072"/>
                  <a:gd name="connsiteX38" fmla="*/ 105187 w 249915"/>
                  <a:gd name="connsiteY38" fmla="*/ 59701 h 91072"/>
                  <a:gd name="connsiteX39" fmla="*/ 99512 w 249915"/>
                  <a:gd name="connsiteY39" fmla="*/ 60640 h 91072"/>
                  <a:gd name="connsiteX40" fmla="*/ 78134 w 249915"/>
                  <a:gd name="connsiteY40" fmla="*/ 60640 h 91072"/>
                  <a:gd name="connsiteX41" fmla="*/ 85039 w 249915"/>
                  <a:gd name="connsiteY41" fmla="*/ 54350 h 91072"/>
                  <a:gd name="connsiteX42" fmla="*/ 87309 w 249915"/>
                  <a:gd name="connsiteY42" fmla="*/ 45996 h 91072"/>
                  <a:gd name="connsiteX43" fmla="*/ 86269 w 249915"/>
                  <a:gd name="connsiteY43" fmla="*/ 39613 h 91072"/>
                  <a:gd name="connsiteX44" fmla="*/ 83431 w 249915"/>
                  <a:gd name="connsiteY44" fmla="*/ 34356 h 91072"/>
                  <a:gd name="connsiteX45" fmla="*/ 79553 w 249915"/>
                  <a:gd name="connsiteY45" fmla="*/ 30789 h 91072"/>
                  <a:gd name="connsiteX46" fmla="*/ 74256 w 249915"/>
                  <a:gd name="connsiteY46" fmla="*/ 29475 h 91072"/>
                  <a:gd name="connsiteX47" fmla="*/ 67445 w 249915"/>
                  <a:gd name="connsiteY47" fmla="*/ 31916 h 91072"/>
                  <a:gd name="connsiteX48" fmla="*/ 61296 w 249915"/>
                  <a:gd name="connsiteY48" fmla="*/ 38674 h 91072"/>
                  <a:gd name="connsiteX49" fmla="*/ 56567 w 249915"/>
                  <a:gd name="connsiteY49" fmla="*/ 48531 h 91072"/>
                  <a:gd name="connsiteX50" fmla="*/ 54202 w 249915"/>
                  <a:gd name="connsiteY50" fmla="*/ 60452 h 91072"/>
                  <a:gd name="connsiteX51" fmla="*/ 39162 w 249915"/>
                  <a:gd name="connsiteY51" fmla="*/ 60452 h 91072"/>
                  <a:gd name="connsiteX52" fmla="*/ 37364 w 249915"/>
                  <a:gd name="connsiteY52" fmla="*/ 49563 h 91072"/>
                  <a:gd name="connsiteX53" fmla="*/ 33108 w 249915"/>
                  <a:gd name="connsiteY53" fmla="*/ 41021 h 91072"/>
                  <a:gd name="connsiteX54" fmla="*/ 26959 w 249915"/>
                  <a:gd name="connsiteY54" fmla="*/ 35483 h 91072"/>
                  <a:gd name="connsiteX55" fmla="*/ 19581 w 249915"/>
                  <a:gd name="connsiteY55" fmla="*/ 33418 h 91072"/>
                  <a:gd name="connsiteX56" fmla="*/ 12392 w 249915"/>
                  <a:gd name="connsiteY56" fmla="*/ 35013 h 91072"/>
                  <a:gd name="connsiteX57" fmla="*/ 6432 w 249915"/>
                  <a:gd name="connsiteY57" fmla="*/ 39425 h 91072"/>
                  <a:gd name="connsiteX58" fmla="*/ 2554 w 249915"/>
                  <a:gd name="connsiteY58" fmla="*/ 45902 h 91072"/>
                  <a:gd name="connsiteX59" fmla="*/ 1135 w 249915"/>
                  <a:gd name="connsiteY59" fmla="*/ 53787 h 91072"/>
                  <a:gd name="connsiteX60" fmla="*/ 7189 w 249915"/>
                  <a:gd name="connsiteY60" fmla="*/ 65145 h 91072"/>
                  <a:gd name="connsiteX61" fmla="*/ 24783 w 249915"/>
                  <a:gd name="connsiteY61" fmla="*/ 69276 h 91072"/>
                  <a:gd name="connsiteX62" fmla="*/ 32256 w 249915"/>
                  <a:gd name="connsiteY62" fmla="*/ 69276 h 91072"/>
                  <a:gd name="connsiteX63" fmla="*/ 26297 w 249915"/>
                  <a:gd name="connsiteY63" fmla="*/ 78663 h 91072"/>
                  <a:gd name="connsiteX64" fmla="*/ 14000 w 249915"/>
                  <a:gd name="connsiteY64" fmla="*/ 82230 h 91072"/>
                  <a:gd name="connsiteX65" fmla="*/ 7378 w 249915"/>
                  <a:gd name="connsiteY65" fmla="*/ 81760 h 91072"/>
                  <a:gd name="connsiteX66" fmla="*/ 1986 w 249915"/>
                  <a:gd name="connsiteY66" fmla="*/ 80634 h 91072"/>
                  <a:gd name="connsiteX67" fmla="*/ 0 w 249915"/>
                  <a:gd name="connsiteY67" fmla="*/ 88331 h 91072"/>
                  <a:gd name="connsiteX68" fmla="*/ 6243 w 249915"/>
                  <a:gd name="connsiteY68" fmla="*/ 90303 h 91072"/>
                  <a:gd name="connsiteX69" fmla="*/ 12865 w 249915"/>
                  <a:gd name="connsiteY69" fmla="*/ 91053 h 91072"/>
                  <a:gd name="connsiteX70" fmla="*/ 29986 w 249915"/>
                  <a:gd name="connsiteY70" fmla="*/ 85234 h 91072"/>
                  <a:gd name="connsiteX71" fmla="*/ 38689 w 249915"/>
                  <a:gd name="connsiteY71" fmla="*/ 69557 h 91072"/>
                  <a:gd name="connsiteX72" fmla="*/ 47013 w 249915"/>
                  <a:gd name="connsiteY72" fmla="*/ 69557 h 91072"/>
                  <a:gd name="connsiteX73" fmla="*/ 50324 w 249915"/>
                  <a:gd name="connsiteY73" fmla="*/ 69557 h 91072"/>
                  <a:gd name="connsiteX74" fmla="*/ 54580 w 249915"/>
                  <a:gd name="connsiteY74" fmla="*/ 68994 h 91072"/>
                  <a:gd name="connsiteX75" fmla="*/ 57323 w 249915"/>
                  <a:gd name="connsiteY75" fmla="*/ 77442 h 91072"/>
                  <a:gd name="connsiteX76" fmla="*/ 62715 w 249915"/>
                  <a:gd name="connsiteY76" fmla="*/ 84389 h 91072"/>
                  <a:gd name="connsiteX77" fmla="*/ 70283 w 249915"/>
                  <a:gd name="connsiteY77" fmla="*/ 89082 h 91072"/>
                  <a:gd name="connsiteX78" fmla="*/ 79742 w 249915"/>
                  <a:gd name="connsiteY78" fmla="*/ 90772 h 91072"/>
                  <a:gd name="connsiteX79" fmla="*/ 90715 w 249915"/>
                  <a:gd name="connsiteY79" fmla="*/ 87111 h 91072"/>
                  <a:gd name="connsiteX80" fmla="*/ 94215 w 249915"/>
                  <a:gd name="connsiteY80" fmla="*/ 82887 h 91072"/>
                  <a:gd name="connsiteX81" fmla="*/ 95350 w 249915"/>
                  <a:gd name="connsiteY81" fmla="*/ 77724 h 91072"/>
                  <a:gd name="connsiteX82" fmla="*/ 92796 w 249915"/>
                  <a:gd name="connsiteY82" fmla="*/ 71153 h 91072"/>
                  <a:gd name="connsiteX83" fmla="*/ 86080 w 249915"/>
                  <a:gd name="connsiteY83" fmla="*/ 66460 h 91072"/>
                  <a:gd name="connsiteX84" fmla="*/ 86080 w 249915"/>
                  <a:gd name="connsiteY84" fmla="*/ 65803 h 91072"/>
                  <a:gd name="connsiteX85" fmla="*/ 92512 w 249915"/>
                  <a:gd name="connsiteY85" fmla="*/ 68713 h 91072"/>
                  <a:gd name="connsiteX86" fmla="*/ 98944 w 249915"/>
                  <a:gd name="connsiteY86" fmla="*/ 70027 h 91072"/>
                  <a:gd name="connsiteX87" fmla="*/ 109444 w 249915"/>
                  <a:gd name="connsiteY87" fmla="*/ 67492 h 91072"/>
                  <a:gd name="connsiteX88" fmla="*/ 116066 w 249915"/>
                  <a:gd name="connsiteY88" fmla="*/ 59701 h 91072"/>
                  <a:gd name="connsiteX89" fmla="*/ 131295 w 249915"/>
                  <a:gd name="connsiteY89" fmla="*/ 71247 h 91072"/>
                  <a:gd name="connsiteX90" fmla="*/ 140755 w 249915"/>
                  <a:gd name="connsiteY90" fmla="*/ 68243 h 91072"/>
                  <a:gd name="connsiteX91" fmla="*/ 147660 w 249915"/>
                  <a:gd name="connsiteY91" fmla="*/ 60734 h 91072"/>
                  <a:gd name="connsiteX92" fmla="*/ 150687 w 249915"/>
                  <a:gd name="connsiteY92" fmla="*/ 64864 h 91072"/>
                  <a:gd name="connsiteX93" fmla="*/ 154092 w 249915"/>
                  <a:gd name="connsiteY93" fmla="*/ 67774 h 91072"/>
                  <a:gd name="connsiteX94" fmla="*/ 158160 w 249915"/>
                  <a:gd name="connsiteY94" fmla="*/ 69463 h 91072"/>
                  <a:gd name="connsiteX95" fmla="*/ 163268 w 249915"/>
                  <a:gd name="connsiteY95" fmla="*/ 70027 h 91072"/>
                  <a:gd name="connsiteX96" fmla="*/ 164687 w 249915"/>
                  <a:gd name="connsiteY96" fmla="*/ 70027 h 91072"/>
                  <a:gd name="connsiteX97" fmla="*/ 179065 w 249915"/>
                  <a:gd name="connsiteY97" fmla="*/ 67680 h 91072"/>
                  <a:gd name="connsiteX98" fmla="*/ 190983 w 249915"/>
                  <a:gd name="connsiteY98" fmla="*/ 62423 h 91072"/>
                  <a:gd name="connsiteX99" fmla="*/ 201294 w 249915"/>
                  <a:gd name="connsiteY99" fmla="*/ 56979 h 91072"/>
                  <a:gd name="connsiteX100" fmla="*/ 210753 w 249915"/>
                  <a:gd name="connsiteY100" fmla="*/ 53787 h 91072"/>
                  <a:gd name="connsiteX101" fmla="*/ 210753 w 249915"/>
                  <a:gd name="connsiteY101" fmla="*/ 54350 h 91072"/>
                  <a:gd name="connsiteX102" fmla="*/ 214632 w 249915"/>
                  <a:gd name="connsiteY102" fmla="*/ 66084 h 91072"/>
                  <a:gd name="connsiteX103" fmla="*/ 226740 w 249915"/>
                  <a:gd name="connsiteY103" fmla="*/ 70027 h 91072"/>
                  <a:gd name="connsiteX104" fmla="*/ 237713 w 249915"/>
                  <a:gd name="connsiteY104" fmla="*/ 68055 h 91072"/>
                  <a:gd name="connsiteX105" fmla="*/ 244902 w 249915"/>
                  <a:gd name="connsiteY105" fmla="*/ 62705 h 91072"/>
                  <a:gd name="connsiteX106" fmla="*/ 248780 w 249915"/>
                  <a:gd name="connsiteY106" fmla="*/ 54820 h 91072"/>
                  <a:gd name="connsiteX107" fmla="*/ 249915 w 249915"/>
                  <a:gd name="connsiteY107" fmla="*/ 45433 h 91072"/>
                  <a:gd name="connsiteX108" fmla="*/ 249915 w 249915"/>
                  <a:gd name="connsiteY108" fmla="*/ 0 h 91072"/>
                  <a:gd name="connsiteX109" fmla="*/ 242631 w 249915"/>
                  <a:gd name="connsiteY109" fmla="*/ 845 h 91072"/>
                  <a:gd name="connsiteX110" fmla="*/ 24500 w 249915"/>
                  <a:gd name="connsiteY110" fmla="*/ 60546 h 91072"/>
                  <a:gd name="connsiteX111" fmla="*/ 11919 w 249915"/>
                  <a:gd name="connsiteY111" fmla="*/ 58950 h 91072"/>
                  <a:gd name="connsiteX112" fmla="*/ 7662 w 249915"/>
                  <a:gd name="connsiteY112" fmla="*/ 53130 h 91072"/>
                  <a:gd name="connsiteX113" fmla="*/ 10594 w 249915"/>
                  <a:gd name="connsiteY113" fmla="*/ 45621 h 91072"/>
                  <a:gd name="connsiteX114" fmla="*/ 22797 w 249915"/>
                  <a:gd name="connsiteY114" fmla="*/ 43931 h 91072"/>
                  <a:gd name="connsiteX115" fmla="*/ 27054 w 249915"/>
                  <a:gd name="connsiteY115" fmla="*/ 47592 h 91072"/>
                  <a:gd name="connsiteX116" fmla="*/ 30175 w 249915"/>
                  <a:gd name="connsiteY116" fmla="*/ 53224 h 91072"/>
                  <a:gd name="connsiteX117" fmla="*/ 31878 w 249915"/>
                  <a:gd name="connsiteY117" fmla="*/ 60546 h 91072"/>
                  <a:gd name="connsiteX118" fmla="*/ 61675 w 249915"/>
                  <a:gd name="connsiteY118" fmla="*/ 52004 h 91072"/>
                  <a:gd name="connsiteX119" fmla="*/ 64702 w 249915"/>
                  <a:gd name="connsiteY119" fmla="*/ 44870 h 91072"/>
                  <a:gd name="connsiteX120" fmla="*/ 68675 w 249915"/>
                  <a:gd name="connsiteY120" fmla="*/ 40176 h 91072"/>
                  <a:gd name="connsiteX121" fmla="*/ 72931 w 249915"/>
                  <a:gd name="connsiteY121" fmla="*/ 38487 h 91072"/>
                  <a:gd name="connsiteX122" fmla="*/ 78134 w 249915"/>
                  <a:gd name="connsiteY122" fmla="*/ 41115 h 91072"/>
                  <a:gd name="connsiteX123" fmla="*/ 80215 w 249915"/>
                  <a:gd name="connsiteY123" fmla="*/ 47592 h 91072"/>
                  <a:gd name="connsiteX124" fmla="*/ 78701 w 249915"/>
                  <a:gd name="connsiteY124" fmla="*/ 52661 h 91072"/>
                  <a:gd name="connsiteX125" fmla="*/ 74445 w 249915"/>
                  <a:gd name="connsiteY125" fmla="*/ 56885 h 91072"/>
                  <a:gd name="connsiteX126" fmla="*/ 68202 w 249915"/>
                  <a:gd name="connsiteY126" fmla="*/ 59701 h 91072"/>
                  <a:gd name="connsiteX127" fmla="*/ 60729 w 249915"/>
                  <a:gd name="connsiteY127" fmla="*/ 60734 h 91072"/>
                  <a:gd name="connsiteX128" fmla="*/ 60067 w 249915"/>
                  <a:gd name="connsiteY128" fmla="*/ 60734 h 91072"/>
                  <a:gd name="connsiteX129" fmla="*/ 61675 w 249915"/>
                  <a:gd name="connsiteY129" fmla="*/ 52004 h 91072"/>
                  <a:gd name="connsiteX130" fmla="*/ 87877 w 249915"/>
                  <a:gd name="connsiteY130" fmla="*/ 73406 h 91072"/>
                  <a:gd name="connsiteX131" fmla="*/ 89201 w 249915"/>
                  <a:gd name="connsiteY131" fmla="*/ 76973 h 91072"/>
                  <a:gd name="connsiteX132" fmla="*/ 86553 w 249915"/>
                  <a:gd name="connsiteY132" fmla="*/ 80634 h 91072"/>
                  <a:gd name="connsiteX133" fmla="*/ 80120 w 249915"/>
                  <a:gd name="connsiteY133" fmla="*/ 81948 h 91072"/>
                  <a:gd name="connsiteX134" fmla="*/ 73215 w 249915"/>
                  <a:gd name="connsiteY134" fmla="*/ 81009 h 91072"/>
                  <a:gd name="connsiteX135" fmla="*/ 67256 w 249915"/>
                  <a:gd name="connsiteY135" fmla="*/ 78475 h 91072"/>
                  <a:gd name="connsiteX136" fmla="*/ 62715 w 249915"/>
                  <a:gd name="connsiteY136" fmla="*/ 74157 h 91072"/>
                  <a:gd name="connsiteX137" fmla="*/ 60634 w 249915"/>
                  <a:gd name="connsiteY137" fmla="*/ 68337 h 91072"/>
                  <a:gd name="connsiteX138" fmla="*/ 65553 w 249915"/>
                  <a:gd name="connsiteY138" fmla="*/ 68337 h 91072"/>
                  <a:gd name="connsiteX139" fmla="*/ 70945 w 249915"/>
                  <a:gd name="connsiteY139" fmla="*/ 68337 h 91072"/>
                  <a:gd name="connsiteX140" fmla="*/ 78418 w 249915"/>
                  <a:gd name="connsiteY140" fmla="*/ 69088 h 91072"/>
                  <a:gd name="connsiteX141" fmla="*/ 84188 w 249915"/>
                  <a:gd name="connsiteY141" fmla="*/ 71059 h 91072"/>
                  <a:gd name="connsiteX142" fmla="*/ 87877 w 249915"/>
                  <a:gd name="connsiteY142" fmla="*/ 73406 h 91072"/>
                  <a:gd name="connsiteX143" fmla="*/ 139146 w 249915"/>
                  <a:gd name="connsiteY143" fmla="*/ 60358 h 91072"/>
                  <a:gd name="connsiteX144" fmla="*/ 132620 w 249915"/>
                  <a:gd name="connsiteY144" fmla="*/ 62048 h 91072"/>
                  <a:gd name="connsiteX145" fmla="*/ 124295 w 249915"/>
                  <a:gd name="connsiteY145" fmla="*/ 59701 h 91072"/>
                  <a:gd name="connsiteX146" fmla="*/ 121268 w 249915"/>
                  <a:gd name="connsiteY146" fmla="*/ 53412 h 91072"/>
                  <a:gd name="connsiteX147" fmla="*/ 122025 w 249915"/>
                  <a:gd name="connsiteY147" fmla="*/ 48812 h 91072"/>
                  <a:gd name="connsiteX148" fmla="*/ 124106 w 249915"/>
                  <a:gd name="connsiteY148" fmla="*/ 44964 h 91072"/>
                  <a:gd name="connsiteX149" fmla="*/ 126849 w 249915"/>
                  <a:gd name="connsiteY149" fmla="*/ 42429 h 91072"/>
                  <a:gd name="connsiteX150" fmla="*/ 130539 w 249915"/>
                  <a:gd name="connsiteY150" fmla="*/ 41490 h 91072"/>
                  <a:gd name="connsiteX151" fmla="*/ 137633 w 249915"/>
                  <a:gd name="connsiteY151" fmla="*/ 44870 h 91072"/>
                  <a:gd name="connsiteX152" fmla="*/ 144065 w 249915"/>
                  <a:gd name="connsiteY152" fmla="*/ 55195 h 91072"/>
                  <a:gd name="connsiteX153" fmla="*/ 139147 w 249915"/>
                  <a:gd name="connsiteY153" fmla="*/ 60358 h 9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49915" h="91072">
                    <a:moveTo>
                      <a:pt x="242821" y="12015"/>
                    </a:moveTo>
                    <a:cubicBezTo>
                      <a:pt x="242821" y="16333"/>
                      <a:pt x="242821" y="20651"/>
                      <a:pt x="242821" y="25063"/>
                    </a:cubicBezTo>
                    <a:lnTo>
                      <a:pt x="242821" y="49563"/>
                    </a:lnTo>
                    <a:cubicBezTo>
                      <a:pt x="242837" y="51251"/>
                      <a:pt x="242581" y="52930"/>
                      <a:pt x="242064" y="54538"/>
                    </a:cubicBezTo>
                    <a:cubicBezTo>
                      <a:pt x="241525" y="55944"/>
                      <a:pt x="240609" y="57178"/>
                      <a:pt x="239415" y="58105"/>
                    </a:cubicBezTo>
                    <a:cubicBezTo>
                      <a:pt x="237918" y="59170"/>
                      <a:pt x="236209" y="59906"/>
                      <a:pt x="234402" y="60264"/>
                    </a:cubicBezTo>
                    <a:cubicBezTo>
                      <a:pt x="231916" y="60795"/>
                      <a:pt x="229377" y="61047"/>
                      <a:pt x="226834" y="61015"/>
                    </a:cubicBezTo>
                    <a:cubicBezTo>
                      <a:pt x="224130" y="61097"/>
                      <a:pt x="221463" y="60378"/>
                      <a:pt x="219172" y="58950"/>
                    </a:cubicBezTo>
                    <a:cubicBezTo>
                      <a:pt x="217380" y="57604"/>
                      <a:pt x="216273" y="55545"/>
                      <a:pt x="216145" y="53318"/>
                    </a:cubicBezTo>
                    <a:lnTo>
                      <a:pt x="217659" y="44682"/>
                    </a:lnTo>
                    <a:cubicBezTo>
                      <a:pt x="213463" y="44736"/>
                      <a:pt x="209303" y="43904"/>
                      <a:pt x="205456" y="42241"/>
                    </a:cubicBezTo>
                    <a:cubicBezTo>
                      <a:pt x="201935" y="40684"/>
                      <a:pt x="198522" y="38897"/>
                      <a:pt x="195240" y="36891"/>
                    </a:cubicBezTo>
                    <a:cubicBezTo>
                      <a:pt x="191929" y="34919"/>
                      <a:pt x="188808" y="33136"/>
                      <a:pt x="185781" y="31540"/>
                    </a:cubicBezTo>
                    <a:cubicBezTo>
                      <a:pt x="182876" y="29972"/>
                      <a:pt x="179628" y="29134"/>
                      <a:pt x="176322" y="29100"/>
                    </a:cubicBezTo>
                    <a:cubicBezTo>
                      <a:pt x="174336" y="29103"/>
                      <a:pt x="172361" y="29388"/>
                      <a:pt x="170457" y="29944"/>
                    </a:cubicBezTo>
                    <a:cubicBezTo>
                      <a:pt x="168509" y="30463"/>
                      <a:pt x="166656" y="31286"/>
                      <a:pt x="164970" y="32385"/>
                    </a:cubicBezTo>
                    <a:lnTo>
                      <a:pt x="167903" y="39895"/>
                    </a:lnTo>
                    <a:cubicBezTo>
                      <a:pt x="169286" y="39299"/>
                      <a:pt x="170708" y="38797"/>
                      <a:pt x="172159" y="38393"/>
                    </a:cubicBezTo>
                    <a:cubicBezTo>
                      <a:pt x="173640" y="38003"/>
                      <a:pt x="175168" y="37814"/>
                      <a:pt x="176700" y="37829"/>
                    </a:cubicBezTo>
                    <a:cubicBezTo>
                      <a:pt x="178857" y="37866"/>
                      <a:pt x="180982" y="38345"/>
                      <a:pt x="182943" y="39237"/>
                    </a:cubicBezTo>
                    <a:cubicBezTo>
                      <a:pt x="185214" y="40167"/>
                      <a:pt x="187425" y="41233"/>
                      <a:pt x="189565" y="42429"/>
                    </a:cubicBezTo>
                    <a:lnTo>
                      <a:pt x="196186" y="46278"/>
                    </a:lnTo>
                    <a:cubicBezTo>
                      <a:pt x="198180" y="47395"/>
                      <a:pt x="200269" y="48338"/>
                      <a:pt x="202429" y="49094"/>
                    </a:cubicBezTo>
                    <a:lnTo>
                      <a:pt x="195051" y="52661"/>
                    </a:lnTo>
                    <a:cubicBezTo>
                      <a:pt x="192402" y="53975"/>
                      <a:pt x="189565" y="55289"/>
                      <a:pt x="186632" y="56416"/>
                    </a:cubicBezTo>
                    <a:cubicBezTo>
                      <a:pt x="183554" y="57635"/>
                      <a:pt x="180393" y="58639"/>
                      <a:pt x="177173" y="59419"/>
                    </a:cubicBezTo>
                    <a:cubicBezTo>
                      <a:pt x="174076" y="60179"/>
                      <a:pt x="170903" y="60588"/>
                      <a:pt x="167714" y="60640"/>
                    </a:cubicBezTo>
                    <a:lnTo>
                      <a:pt x="164214" y="60640"/>
                    </a:lnTo>
                    <a:cubicBezTo>
                      <a:pt x="162790" y="60662"/>
                      <a:pt x="161376" y="60407"/>
                      <a:pt x="160051" y="59889"/>
                    </a:cubicBezTo>
                    <a:cubicBezTo>
                      <a:pt x="158895" y="59310"/>
                      <a:pt x="157841" y="58549"/>
                      <a:pt x="156930" y="57636"/>
                    </a:cubicBezTo>
                    <a:cubicBezTo>
                      <a:pt x="155868" y="56566"/>
                      <a:pt x="154946" y="55368"/>
                      <a:pt x="154187" y="54069"/>
                    </a:cubicBezTo>
                    <a:cubicBezTo>
                      <a:pt x="153061" y="52627"/>
                      <a:pt x="152019" y="51122"/>
                      <a:pt x="151065" y="49563"/>
                    </a:cubicBezTo>
                    <a:cubicBezTo>
                      <a:pt x="148821" y="44856"/>
                      <a:pt x="145817" y="40544"/>
                      <a:pt x="142173" y="36797"/>
                    </a:cubicBezTo>
                    <a:cubicBezTo>
                      <a:pt x="139500" y="34190"/>
                      <a:pt x="135895" y="32739"/>
                      <a:pt x="132146" y="32760"/>
                    </a:cubicBezTo>
                    <a:cubicBezTo>
                      <a:pt x="128593" y="32692"/>
                      <a:pt x="125169" y="34085"/>
                      <a:pt x="122687" y="36609"/>
                    </a:cubicBezTo>
                    <a:cubicBezTo>
                      <a:pt x="119822" y="39554"/>
                      <a:pt x="117572" y="43031"/>
                      <a:pt x="116066" y="46841"/>
                    </a:cubicBezTo>
                    <a:cubicBezTo>
                      <a:pt x="115142" y="48901"/>
                      <a:pt x="114100" y="50907"/>
                      <a:pt x="112944" y="52849"/>
                    </a:cubicBezTo>
                    <a:cubicBezTo>
                      <a:pt x="112035" y="54450"/>
                      <a:pt x="110887" y="55906"/>
                      <a:pt x="109539" y="57167"/>
                    </a:cubicBezTo>
                    <a:cubicBezTo>
                      <a:pt x="108261" y="58275"/>
                      <a:pt x="106785" y="59135"/>
                      <a:pt x="105187" y="59701"/>
                    </a:cubicBezTo>
                    <a:cubicBezTo>
                      <a:pt x="103375" y="60378"/>
                      <a:pt x="101447" y="60697"/>
                      <a:pt x="99512" y="60640"/>
                    </a:cubicBezTo>
                    <a:lnTo>
                      <a:pt x="78134" y="60640"/>
                    </a:lnTo>
                    <a:cubicBezTo>
                      <a:pt x="80956" y="59186"/>
                      <a:pt x="83338" y="57016"/>
                      <a:pt x="85039" y="54350"/>
                    </a:cubicBezTo>
                    <a:cubicBezTo>
                      <a:pt x="86535" y="51817"/>
                      <a:pt x="87319" y="48932"/>
                      <a:pt x="87309" y="45996"/>
                    </a:cubicBezTo>
                    <a:cubicBezTo>
                      <a:pt x="87317" y="43826"/>
                      <a:pt x="86966" y="41670"/>
                      <a:pt x="86269" y="39613"/>
                    </a:cubicBezTo>
                    <a:cubicBezTo>
                      <a:pt x="85671" y="37697"/>
                      <a:pt x="84707" y="35912"/>
                      <a:pt x="83431" y="34356"/>
                    </a:cubicBezTo>
                    <a:cubicBezTo>
                      <a:pt x="82395" y="32919"/>
                      <a:pt x="81076" y="31705"/>
                      <a:pt x="79553" y="30789"/>
                    </a:cubicBezTo>
                    <a:cubicBezTo>
                      <a:pt x="77940" y="29882"/>
                      <a:pt x="76109" y="29428"/>
                      <a:pt x="74256" y="29475"/>
                    </a:cubicBezTo>
                    <a:cubicBezTo>
                      <a:pt x="71778" y="29529"/>
                      <a:pt x="69386" y="30386"/>
                      <a:pt x="67445" y="31916"/>
                    </a:cubicBezTo>
                    <a:cubicBezTo>
                      <a:pt x="65022" y="33805"/>
                      <a:pt x="62943" y="36090"/>
                      <a:pt x="61296" y="38674"/>
                    </a:cubicBezTo>
                    <a:cubicBezTo>
                      <a:pt x="59273" y="41730"/>
                      <a:pt x="57682" y="45046"/>
                      <a:pt x="56567" y="48531"/>
                    </a:cubicBezTo>
                    <a:cubicBezTo>
                      <a:pt x="55236" y="52379"/>
                      <a:pt x="54441" y="56390"/>
                      <a:pt x="54202" y="60452"/>
                    </a:cubicBezTo>
                    <a:lnTo>
                      <a:pt x="39162" y="60452"/>
                    </a:lnTo>
                    <a:cubicBezTo>
                      <a:pt x="39091" y="56756"/>
                      <a:pt x="38486" y="53089"/>
                      <a:pt x="37364" y="49563"/>
                    </a:cubicBezTo>
                    <a:cubicBezTo>
                      <a:pt x="36350" y="46534"/>
                      <a:pt x="34917" y="43660"/>
                      <a:pt x="33108" y="41021"/>
                    </a:cubicBezTo>
                    <a:cubicBezTo>
                      <a:pt x="31444" y="38792"/>
                      <a:pt x="29355" y="36910"/>
                      <a:pt x="26959" y="35483"/>
                    </a:cubicBezTo>
                    <a:cubicBezTo>
                      <a:pt x="24739" y="34131"/>
                      <a:pt x="22185" y="33416"/>
                      <a:pt x="19581" y="33418"/>
                    </a:cubicBezTo>
                    <a:cubicBezTo>
                      <a:pt x="17091" y="33376"/>
                      <a:pt x="14627" y="33923"/>
                      <a:pt x="12392" y="35013"/>
                    </a:cubicBezTo>
                    <a:cubicBezTo>
                      <a:pt x="10121" y="36063"/>
                      <a:pt x="8093" y="37565"/>
                      <a:pt x="6432" y="39425"/>
                    </a:cubicBezTo>
                    <a:cubicBezTo>
                      <a:pt x="4739" y="41322"/>
                      <a:pt x="3424" y="43520"/>
                      <a:pt x="2554" y="45902"/>
                    </a:cubicBezTo>
                    <a:cubicBezTo>
                      <a:pt x="1594" y="48421"/>
                      <a:pt x="1113" y="51094"/>
                      <a:pt x="1135" y="53787"/>
                    </a:cubicBezTo>
                    <a:cubicBezTo>
                      <a:pt x="966" y="58374"/>
                      <a:pt x="3273" y="62703"/>
                      <a:pt x="7189" y="65145"/>
                    </a:cubicBezTo>
                    <a:cubicBezTo>
                      <a:pt x="12515" y="68214"/>
                      <a:pt x="18636" y="69651"/>
                      <a:pt x="24783" y="69276"/>
                    </a:cubicBezTo>
                    <a:lnTo>
                      <a:pt x="32256" y="69276"/>
                    </a:lnTo>
                    <a:cubicBezTo>
                      <a:pt x="31627" y="73074"/>
                      <a:pt x="29478" y="76460"/>
                      <a:pt x="26297" y="78663"/>
                    </a:cubicBezTo>
                    <a:cubicBezTo>
                      <a:pt x="22698" y="81148"/>
                      <a:pt x="18381" y="82400"/>
                      <a:pt x="14000" y="82230"/>
                    </a:cubicBezTo>
                    <a:cubicBezTo>
                      <a:pt x="11785" y="82220"/>
                      <a:pt x="9572" y="82064"/>
                      <a:pt x="7378" y="81760"/>
                    </a:cubicBezTo>
                    <a:cubicBezTo>
                      <a:pt x="5553" y="81533"/>
                      <a:pt x="3749" y="81156"/>
                      <a:pt x="1986" y="80634"/>
                    </a:cubicBezTo>
                    <a:lnTo>
                      <a:pt x="0" y="88331"/>
                    </a:lnTo>
                    <a:cubicBezTo>
                      <a:pt x="2003" y="89211"/>
                      <a:pt x="4096" y="89872"/>
                      <a:pt x="6243" y="90303"/>
                    </a:cubicBezTo>
                    <a:cubicBezTo>
                      <a:pt x="8417" y="90784"/>
                      <a:pt x="10637" y="91036"/>
                      <a:pt x="12865" y="91053"/>
                    </a:cubicBezTo>
                    <a:cubicBezTo>
                      <a:pt x="19103" y="91297"/>
                      <a:pt x="25208" y="89222"/>
                      <a:pt x="29986" y="85234"/>
                    </a:cubicBezTo>
                    <a:cubicBezTo>
                      <a:pt x="34596" y="81140"/>
                      <a:pt x="37665" y="75612"/>
                      <a:pt x="38689" y="69557"/>
                    </a:cubicBezTo>
                    <a:lnTo>
                      <a:pt x="47013" y="69557"/>
                    </a:lnTo>
                    <a:lnTo>
                      <a:pt x="50324" y="69557"/>
                    </a:lnTo>
                    <a:lnTo>
                      <a:pt x="54580" y="68994"/>
                    </a:lnTo>
                    <a:cubicBezTo>
                      <a:pt x="54960" y="71954"/>
                      <a:pt x="55890" y="74819"/>
                      <a:pt x="57323" y="77442"/>
                    </a:cubicBezTo>
                    <a:cubicBezTo>
                      <a:pt x="58710" y="80045"/>
                      <a:pt x="60533" y="82394"/>
                      <a:pt x="62715" y="84389"/>
                    </a:cubicBezTo>
                    <a:cubicBezTo>
                      <a:pt x="64917" y="86412"/>
                      <a:pt x="67485" y="88004"/>
                      <a:pt x="70283" y="89082"/>
                    </a:cubicBezTo>
                    <a:cubicBezTo>
                      <a:pt x="73301" y="90228"/>
                      <a:pt x="76510" y="90801"/>
                      <a:pt x="79742" y="90772"/>
                    </a:cubicBezTo>
                    <a:cubicBezTo>
                      <a:pt x="83722" y="90885"/>
                      <a:pt x="87612" y="89587"/>
                      <a:pt x="90715" y="87111"/>
                    </a:cubicBezTo>
                    <a:cubicBezTo>
                      <a:pt x="92159" y="85954"/>
                      <a:pt x="93350" y="84517"/>
                      <a:pt x="94215" y="82887"/>
                    </a:cubicBezTo>
                    <a:cubicBezTo>
                      <a:pt x="94969" y="81269"/>
                      <a:pt x="95356" y="79507"/>
                      <a:pt x="95350" y="77724"/>
                    </a:cubicBezTo>
                    <a:cubicBezTo>
                      <a:pt x="95390" y="75288"/>
                      <a:pt x="94474" y="72931"/>
                      <a:pt x="92796" y="71153"/>
                    </a:cubicBezTo>
                    <a:cubicBezTo>
                      <a:pt x="90842" y="69222"/>
                      <a:pt x="88571" y="67635"/>
                      <a:pt x="86080" y="66460"/>
                    </a:cubicBezTo>
                    <a:lnTo>
                      <a:pt x="86080" y="65803"/>
                    </a:lnTo>
                    <a:cubicBezTo>
                      <a:pt x="88163" y="66899"/>
                      <a:pt x="90311" y="67871"/>
                      <a:pt x="92512" y="68713"/>
                    </a:cubicBezTo>
                    <a:cubicBezTo>
                      <a:pt x="94566" y="69509"/>
                      <a:pt x="96741" y="69953"/>
                      <a:pt x="98944" y="70027"/>
                    </a:cubicBezTo>
                    <a:cubicBezTo>
                      <a:pt x="102610" y="70128"/>
                      <a:pt x="106235" y="69252"/>
                      <a:pt x="109444" y="67492"/>
                    </a:cubicBezTo>
                    <a:cubicBezTo>
                      <a:pt x="112469" y="65705"/>
                      <a:pt x="114801" y="62961"/>
                      <a:pt x="116066" y="59701"/>
                    </a:cubicBezTo>
                    <a:cubicBezTo>
                      <a:pt x="117479" y="66812"/>
                      <a:pt x="124010" y="71763"/>
                      <a:pt x="131295" y="71247"/>
                    </a:cubicBezTo>
                    <a:cubicBezTo>
                      <a:pt x="134685" y="71236"/>
                      <a:pt x="137988" y="70187"/>
                      <a:pt x="140755" y="68243"/>
                    </a:cubicBezTo>
                    <a:cubicBezTo>
                      <a:pt x="143643" y="66341"/>
                      <a:pt x="146015" y="63762"/>
                      <a:pt x="147660" y="60734"/>
                    </a:cubicBezTo>
                    <a:cubicBezTo>
                      <a:pt x="148522" y="62211"/>
                      <a:pt x="149537" y="63595"/>
                      <a:pt x="150687" y="64864"/>
                    </a:cubicBezTo>
                    <a:cubicBezTo>
                      <a:pt x="151658" y="66008"/>
                      <a:pt x="152808" y="66991"/>
                      <a:pt x="154092" y="67774"/>
                    </a:cubicBezTo>
                    <a:cubicBezTo>
                      <a:pt x="155351" y="68544"/>
                      <a:pt x="156723" y="69114"/>
                      <a:pt x="158160" y="69463"/>
                    </a:cubicBezTo>
                    <a:cubicBezTo>
                      <a:pt x="159832" y="69863"/>
                      <a:pt x="161548" y="70052"/>
                      <a:pt x="163268" y="70027"/>
                    </a:cubicBezTo>
                    <a:lnTo>
                      <a:pt x="164687" y="70027"/>
                    </a:lnTo>
                    <a:cubicBezTo>
                      <a:pt x="169579" y="70065"/>
                      <a:pt x="174442" y="69271"/>
                      <a:pt x="179065" y="67680"/>
                    </a:cubicBezTo>
                    <a:cubicBezTo>
                      <a:pt x="183181" y="66267"/>
                      <a:pt x="187168" y="64508"/>
                      <a:pt x="190983" y="62423"/>
                    </a:cubicBezTo>
                    <a:lnTo>
                      <a:pt x="201294" y="56979"/>
                    </a:lnTo>
                    <a:cubicBezTo>
                      <a:pt x="204208" y="55314"/>
                      <a:pt x="207421" y="54230"/>
                      <a:pt x="210753" y="53787"/>
                    </a:cubicBezTo>
                    <a:lnTo>
                      <a:pt x="210753" y="54350"/>
                    </a:lnTo>
                    <a:cubicBezTo>
                      <a:pt x="210418" y="58618"/>
                      <a:pt x="211814" y="62843"/>
                      <a:pt x="214632" y="66084"/>
                    </a:cubicBezTo>
                    <a:cubicBezTo>
                      <a:pt x="217948" y="68997"/>
                      <a:pt x="222329" y="70423"/>
                      <a:pt x="226740" y="70027"/>
                    </a:cubicBezTo>
                    <a:cubicBezTo>
                      <a:pt x="230496" y="70141"/>
                      <a:pt x="234235" y="69470"/>
                      <a:pt x="237713" y="68055"/>
                    </a:cubicBezTo>
                    <a:cubicBezTo>
                      <a:pt x="240507" y="66871"/>
                      <a:pt x="242973" y="65035"/>
                      <a:pt x="244902" y="62705"/>
                    </a:cubicBezTo>
                    <a:cubicBezTo>
                      <a:pt x="246713" y="60361"/>
                      <a:pt x="248032" y="57679"/>
                      <a:pt x="248780" y="54820"/>
                    </a:cubicBezTo>
                    <a:cubicBezTo>
                      <a:pt x="249537" y="51748"/>
                      <a:pt x="249918" y="48596"/>
                      <a:pt x="249915" y="45433"/>
                    </a:cubicBezTo>
                    <a:lnTo>
                      <a:pt x="249915" y="0"/>
                    </a:lnTo>
                    <a:lnTo>
                      <a:pt x="242631" y="845"/>
                    </a:lnTo>
                    <a:close/>
                    <a:moveTo>
                      <a:pt x="24500" y="60546"/>
                    </a:moveTo>
                    <a:cubicBezTo>
                      <a:pt x="20246" y="60704"/>
                      <a:pt x="15995" y="60165"/>
                      <a:pt x="11919" y="58950"/>
                    </a:cubicBezTo>
                    <a:cubicBezTo>
                      <a:pt x="9274" y="58278"/>
                      <a:pt x="7486" y="55834"/>
                      <a:pt x="7662" y="53130"/>
                    </a:cubicBezTo>
                    <a:cubicBezTo>
                      <a:pt x="7724" y="50364"/>
                      <a:pt x="8762" y="47706"/>
                      <a:pt x="10594" y="45621"/>
                    </a:cubicBezTo>
                    <a:cubicBezTo>
                      <a:pt x="13684" y="42146"/>
                      <a:pt x="18867" y="41428"/>
                      <a:pt x="22797" y="43931"/>
                    </a:cubicBezTo>
                    <a:cubicBezTo>
                      <a:pt x="24432" y="44880"/>
                      <a:pt x="25875" y="46121"/>
                      <a:pt x="27054" y="47592"/>
                    </a:cubicBezTo>
                    <a:cubicBezTo>
                      <a:pt x="28389" y="49293"/>
                      <a:pt x="29443" y="51194"/>
                      <a:pt x="30175" y="53224"/>
                    </a:cubicBezTo>
                    <a:cubicBezTo>
                      <a:pt x="31051" y="55584"/>
                      <a:pt x="31623" y="58044"/>
                      <a:pt x="31878" y="60546"/>
                    </a:cubicBezTo>
                    <a:close/>
                    <a:moveTo>
                      <a:pt x="61675" y="52004"/>
                    </a:moveTo>
                    <a:cubicBezTo>
                      <a:pt x="62401" y="49517"/>
                      <a:pt x="63417" y="47123"/>
                      <a:pt x="64702" y="44870"/>
                    </a:cubicBezTo>
                    <a:cubicBezTo>
                      <a:pt x="65783" y="43118"/>
                      <a:pt x="67122" y="41536"/>
                      <a:pt x="68675" y="40176"/>
                    </a:cubicBezTo>
                    <a:cubicBezTo>
                      <a:pt x="69854" y="39142"/>
                      <a:pt x="71358" y="38545"/>
                      <a:pt x="72931" y="38487"/>
                    </a:cubicBezTo>
                    <a:cubicBezTo>
                      <a:pt x="74993" y="38471"/>
                      <a:pt x="76934" y="39451"/>
                      <a:pt x="78134" y="41115"/>
                    </a:cubicBezTo>
                    <a:cubicBezTo>
                      <a:pt x="79558" y="42972"/>
                      <a:pt x="80293" y="45260"/>
                      <a:pt x="80215" y="47592"/>
                    </a:cubicBezTo>
                    <a:cubicBezTo>
                      <a:pt x="80210" y="49391"/>
                      <a:pt x="79685" y="51150"/>
                      <a:pt x="78701" y="52661"/>
                    </a:cubicBezTo>
                    <a:cubicBezTo>
                      <a:pt x="77555" y="54315"/>
                      <a:pt x="76112" y="55747"/>
                      <a:pt x="74445" y="56885"/>
                    </a:cubicBezTo>
                    <a:cubicBezTo>
                      <a:pt x="72533" y="58157"/>
                      <a:pt x="70424" y="59108"/>
                      <a:pt x="68202" y="59701"/>
                    </a:cubicBezTo>
                    <a:cubicBezTo>
                      <a:pt x="65791" y="60476"/>
                      <a:pt x="63261" y="60826"/>
                      <a:pt x="60729" y="60734"/>
                    </a:cubicBezTo>
                    <a:lnTo>
                      <a:pt x="60067" y="60734"/>
                    </a:lnTo>
                    <a:cubicBezTo>
                      <a:pt x="60295" y="57776"/>
                      <a:pt x="60834" y="54850"/>
                      <a:pt x="61675" y="52004"/>
                    </a:cubicBezTo>
                    <a:close/>
                    <a:moveTo>
                      <a:pt x="87877" y="73406"/>
                    </a:moveTo>
                    <a:cubicBezTo>
                      <a:pt x="88696" y="74421"/>
                      <a:pt x="89161" y="75673"/>
                      <a:pt x="89201" y="76973"/>
                    </a:cubicBezTo>
                    <a:cubicBezTo>
                      <a:pt x="89126" y="78606"/>
                      <a:pt x="88088" y="80041"/>
                      <a:pt x="86553" y="80634"/>
                    </a:cubicBezTo>
                    <a:cubicBezTo>
                      <a:pt x="84539" y="81559"/>
                      <a:pt x="82338" y="82008"/>
                      <a:pt x="80120" y="81948"/>
                    </a:cubicBezTo>
                    <a:cubicBezTo>
                      <a:pt x="77787" y="81932"/>
                      <a:pt x="75466" y="81617"/>
                      <a:pt x="73215" y="81009"/>
                    </a:cubicBezTo>
                    <a:cubicBezTo>
                      <a:pt x="71103" y="80493"/>
                      <a:pt x="69090" y="79636"/>
                      <a:pt x="67256" y="78475"/>
                    </a:cubicBezTo>
                    <a:cubicBezTo>
                      <a:pt x="65499" y="77310"/>
                      <a:pt x="63963" y="75849"/>
                      <a:pt x="62715" y="74157"/>
                    </a:cubicBezTo>
                    <a:cubicBezTo>
                      <a:pt x="61646" y="72370"/>
                      <a:pt x="60939" y="70393"/>
                      <a:pt x="60634" y="68337"/>
                    </a:cubicBezTo>
                    <a:cubicBezTo>
                      <a:pt x="62273" y="68252"/>
                      <a:pt x="63914" y="68252"/>
                      <a:pt x="65553" y="68337"/>
                    </a:cubicBezTo>
                    <a:lnTo>
                      <a:pt x="70945" y="68337"/>
                    </a:lnTo>
                    <a:cubicBezTo>
                      <a:pt x="73457" y="68279"/>
                      <a:pt x="75968" y="68531"/>
                      <a:pt x="78418" y="69088"/>
                    </a:cubicBezTo>
                    <a:cubicBezTo>
                      <a:pt x="80425" y="69472"/>
                      <a:pt x="82368" y="70135"/>
                      <a:pt x="84188" y="71059"/>
                    </a:cubicBezTo>
                    <a:cubicBezTo>
                      <a:pt x="85541" y="71631"/>
                      <a:pt x="86788" y="72424"/>
                      <a:pt x="87877" y="73406"/>
                    </a:cubicBezTo>
                    <a:close/>
                    <a:moveTo>
                      <a:pt x="139146" y="60358"/>
                    </a:moveTo>
                    <a:cubicBezTo>
                      <a:pt x="137151" y="61463"/>
                      <a:pt x="134905" y="62045"/>
                      <a:pt x="132620" y="62048"/>
                    </a:cubicBezTo>
                    <a:cubicBezTo>
                      <a:pt x="129657" y="62220"/>
                      <a:pt x="126724" y="61393"/>
                      <a:pt x="124295" y="59701"/>
                    </a:cubicBezTo>
                    <a:cubicBezTo>
                      <a:pt x="122345" y="58194"/>
                      <a:pt x="121224" y="55864"/>
                      <a:pt x="121268" y="53412"/>
                    </a:cubicBezTo>
                    <a:cubicBezTo>
                      <a:pt x="121267" y="51848"/>
                      <a:pt x="121522" y="50294"/>
                      <a:pt x="122025" y="48812"/>
                    </a:cubicBezTo>
                    <a:cubicBezTo>
                      <a:pt x="122450" y="47403"/>
                      <a:pt x="123158" y="46094"/>
                      <a:pt x="124106" y="44964"/>
                    </a:cubicBezTo>
                    <a:cubicBezTo>
                      <a:pt x="124870" y="43971"/>
                      <a:pt x="125798" y="43114"/>
                      <a:pt x="126849" y="42429"/>
                    </a:cubicBezTo>
                    <a:cubicBezTo>
                      <a:pt x="127972" y="41793"/>
                      <a:pt x="129246" y="41468"/>
                      <a:pt x="130539" y="41490"/>
                    </a:cubicBezTo>
                    <a:cubicBezTo>
                      <a:pt x="133286" y="41541"/>
                      <a:pt x="135875" y="42774"/>
                      <a:pt x="137633" y="44870"/>
                    </a:cubicBezTo>
                    <a:cubicBezTo>
                      <a:pt x="140146" y="48072"/>
                      <a:pt x="142302" y="51534"/>
                      <a:pt x="144065" y="55195"/>
                    </a:cubicBezTo>
                    <a:cubicBezTo>
                      <a:pt x="142969" y="57356"/>
                      <a:pt x="141259" y="59151"/>
                      <a:pt x="139147" y="60358"/>
                    </a:cubicBezTo>
                    <a:close/>
                  </a:path>
                </a:pathLst>
              </a:custGeom>
              <a:grpFill/>
              <a:ln w="9459" cap="flat">
                <a:noFill/>
                <a:prstDash val="solid"/>
                <a:miter/>
              </a:ln>
            </p:spPr>
            <p:txBody>
              <a:bodyPr rtlCol="0" anchor="ctr"/>
              <a:lstStyle/>
              <a:p>
                <a:endParaRPr lang="en-US" sz="1404" dirty="0"/>
              </a:p>
            </p:txBody>
          </p:sp>
          <p:sp>
            <p:nvSpPr>
              <p:cNvPr id="53" name="Freeform 48">
                <a:extLst>
                  <a:ext uri="{FF2B5EF4-FFF2-40B4-BE49-F238E27FC236}">
                    <a16:creationId xmlns:a16="http://schemas.microsoft.com/office/drawing/2014/main" id="{C5C4B43D-2F82-4BB2-B617-0DDC642A711E}"/>
                  </a:ext>
                </a:extLst>
              </p:cNvPr>
              <p:cNvSpPr/>
              <p:nvPr/>
            </p:nvSpPr>
            <p:spPr>
              <a:xfrm>
                <a:off x="6809459" y="5112645"/>
                <a:ext cx="13432" cy="13892"/>
              </a:xfrm>
              <a:custGeom>
                <a:avLst/>
                <a:gdLst>
                  <a:gd name="connsiteX0" fmla="*/ 0 w 13432"/>
                  <a:gd name="connsiteY0" fmla="*/ 6946 h 13892"/>
                  <a:gd name="connsiteX1" fmla="*/ 6716 w 13432"/>
                  <a:gd name="connsiteY1" fmla="*/ 13893 h 13892"/>
                  <a:gd name="connsiteX2" fmla="*/ 13432 w 13432"/>
                  <a:gd name="connsiteY2" fmla="*/ 6946 h 13892"/>
                  <a:gd name="connsiteX3" fmla="*/ 6716 w 13432"/>
                  <a:gd name="connsiteY3" fmla="*/ 0 h 13892"/>
                  <a:gd name="connsiteX4" fmla="*/ 0 w 13432"/>
                  <a:gd name="connsiteY4" fmla="*/ 6946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2" h="13892">
                    <a:moveTo>
                      <a:pt x="0" y="6946"/>
                    </a:moveTo>
                    <a:lnTo>
                      <a:pt x="6716" y="13893"/>
                    </a:lnTo>
                    <a:lnTo>
                      <a:pt x="13432" y="6946"/>
                    </a:lnTo>
                    <a:lnTo>
                      <a:pt x="6716" y="0"/>
                    </a:lnTo>
                    <a:lnTo>
                      <a:pt x="0" y="6946"/>
                    </a:lnTo>
                    <a:close/>
                  </a:path>
                </a:pathLst>
              </a:custGeom>
              <a:grpFill/>
              <a:ln w="9459" cap="flat">
                <a:noFill/>
                <a:prstDash val="solid"/>
                <a:miter/>
              </a:ln>
            </p:spPr>
            <p:txBody>
              <a:bodyPr rtlCol="0" anchor="ctr"/>
              <a:lstStyle/>
              <a:p>
                <a:endParaRPr lang="en-US" sz="1404"/>
              </a:p>
            </p:txBody>
          </p:sp>
          <p:sp>
            <p:nvSpPr>
              <p:cNvPr id="54" name="Freeform 49">
                <a:extLst>
                  <a:ext uri="{FF2B5EF4-FFF2-40B4-BE49-F238E27FC236}">
                    <a16:creationId xmlns:a16="http://schemas.microsoft.com/office/drawing/2014/main" id="{FB76D6A1-E771-44C1-BDFB-721E9244DE96}"/>
                  </a:ext>
                </a:extLst>
              </p:cNvPr>
              <p:cNvSpPr/>
              <p:nvPr/>
            </p:nvSpPr>
            <p:spPr>
              <a:xfrm>
                <a:off x="6886458" y="5035203"/>
                <a:ext cx="8881" cy="70683"/>
              </a:xfrm>
              <a:custGeom>
                <a:avLst/>
                <a:gdLst>
                  <a:gd name="connsiteX0" fmla="*/ 1419 w 8881"/>
                  <a:gd name="connsiteY0" fmla="*/ 845 h 70683"/>
                  <a:gd name="connsiteX1" fmla="*/ 1419 w 8881"/>
                  <a:gd name="connsiteY1" fmla="*/ 41584 h 70683"/>
                  <a:gd name="connsiteX2" fmla="*/ 1419 w 8881"/>
                  <a:gd name="connsiteY2" fmla="*/ 57167 h 70683"/>
                  <a:gd name="connsiteX3" fmla="*/ 0 w 8881"/>
                  <a:gd name="connsiteY3" fmla="*/ 69182 h 70683"/>
                  <a:gd name="connsiteX4" fmla="*/ 6905 w 8881"/>
                  <a:gd name="connsiteY4" fmla="*/ 70684 h 70683"/>
                  <a:gd name="connsiteX5" fmla="*/ 8040 w 8881"/>
                  <a:gd name="connsiteY5" fmla="*/ 63737 h 70683"/>
                  <a:gd name="connsiteX6" fmla="*/ 8797 w 8881"/>
                  <a:gd name="connsiteY6" fmla="*/ 56697 h 70683"/>
                  <a:gd name="connsiteX7" fmla="*/ 8797 w 8881"/>
                  <a:gd name="connsiteY7" fmla="*/ 49000 h 70683"/>
                  <a:gd name="connsiteX8" fmla="*/ 8797 w 8881"/>
                  <a:gd name="connsiteY8" fmla="*/ 40176 h 70683"/>
                  <a:gd name="connsiteX9" fmla="*/ 8797 w 8881"/>
                  <a:gd name="connsiteY9" fmla="*/ 0 h 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81" h="70683">
                    <a:moveTo>
                      <a:pt x="1419" y="845"/>
                    </a:moveTo>
                    <a:lnTo>
                      <a:pt x="1419" y="41584"/>
                    </a:lnTo>
                    <a:cubicBezTo>
                      <a:pt x="1419" y="47498"/>
                      <a:pt x="1419" y="52755"/>
                      <a:pt x="1419" y="57167"/>
                    </a:cubicBezTo>
                    <a:cubicBezTo>
                      <a:pt x="1194" y="61197"/>
                      <a:pt x="720" y="65209"/>
                      <a:pt x="0" y="69182"/>
                    </a:cubicBezTo>
                    <a:lnTo>
                      <a:pt x="6905" y="70684"/>
                    </a:lnTo>
                    <a:cubicBezTo>
                      <a:pt x="6905" y="68337"/>
                      <a:pt x="7757" y="65990"/>
                      <a:pt x="8040" y="63737"/>
                    </a:cubicBezTo>
                    <a:cubicBezTo>
                      <a:pt x="8324" y="61485"/>
                      <a:pt x="8608" y="59138"/>
                      <a:pt x="8797" y="56697"/>
                    </a:cubicBezTo>
                    <a:cubicBezTo>
                      <a:pt x="8986" y="54257"/>
                      <a:pt x="8797" y="51628"/>
                      <a:pt x="8797" y="49000"/>
                    </a:cubicBezTo>
                    <a:cubicBezTo>
                      <a:pt x="8797" y="46372"/>
                      <a:pt x="8797" y="43368"/>
                      <a:pt x="8797" y="40176"/>
                    </a:cubicBezTo>
                    <a:lnTo>
                      <a:pt x="8797" y="0"/>
                    </a:lnTo>
                    <a:close/>
                  </a:path>
                </a:pathLst>
              </a:custGeom>
              <a:grpFill/>
              <a:ln w="9459" cap="flat">
                <a:noFill/>
                <a:prstDash val="solid"/>
                <a:miter/>
              </a:ln>
            </p:spPr>
            <p:txBody>
              <a:bodyPr rtlCol="0" anchor="ctr"/>
              <a:lstStyle/>
              <a:p>
                <a:endParaRPr lang="en-US" sz="1404"/>
              </a:p>
            </p:txBody>
          </p:sp>
          <p:sp>
            <p:nvSpPr>
              <p:cNvPr id="55" name="Freeform 50">
                <a:extLst>
                  <a:ext uri="{FF2B5EF4-FFF2-40B4-BE49-F238E27FC236}">
                    <a16:creationId xmlns:a16="http://schemas.microsoft.com/office/drawing/2014/main" id="{DEB86CA5-3E75-4C0D-9D63-8403F09A6F02}"/>
                  </a:ext>
                </a:extLst>
              </p:cNvPr>
              <p:cNvSpPr/>
              <p:nvPr/>
            </p:nvSpPr>
            <p:spPr>
              <a:xfrm>
                <a:off x="6295709" y="5035203"/>
                <a:ext cx="150418" cy="69724"/>
              </a:xfrm>
              <a:custGeom>
                <a:avLst/>
                <a:gdLst>
                  <a:gd name="connsiteX0" fmla="*/ 142946 w 150418"/>
                  <a:gd name="connsiteY0" fmla="*/ 12015 h 69724"/>
                  <a:gd name="connsiteX1" fmla="*/ 142946 w 150418"/>
                  <a:gd name="connsiteY1" fmla="*/ 25063 h 69724"/>
                  <a:gd name="connsiteX2" fmla="*/ 142946 w 150418"/>
                  <a:gd name="connsiteY2" fmla="*/ 49563 h 69724"/>
                  <a:gd name="connsiteX3" fmla="*/ 142189 w 150418"/>
                  <a:gd name="connsiteY3" fmla="*/ 54538 h 69724"/>
                  <a:gd name="connsiteX4" fmla="*/ 139540 w 150418"/>
                  <a:gd name="connsiteY4" fmla="*/ 58105 h 69724"/>
                  <a:gd name="connsiteX5" fmla="*/ 134527 w 150418"/>
                  <a:gd name="connsiteY5" fmla="*/ 60264 h 69724"/>
                  <a:gd name="connsiteX6" fmla="*/ 126959 w 150418"/>
                  <a:gd name="connsiteY6" fmla="*/ 61015 h 69724"/>
                  <a:gd name="connsiteX7" fmla="*/ 120811 w 150418"/>
                  <a:gd name="connsiteY7" fmla="*/ 60452 h 69724"/>
                  <a:gd name="connsiteX8" fmla="*/ 116838 w 150418"/>
                  <a:gd name="connsiteY8" fmla="*/ 58668 h 69724"/>
                  <a:gd name="connsiteX9" fmla="*/ 114662 w 150418"/>
                  <a:gd name="connsiteY9" fmla="*/ 55195 h 69724"/>
                  <a:gd name="connsiteX10" fmla="*/ 113622 w 150418"/>
                  <a:gd name="connsiteY10" fmla="*/ 49563 h 69724"/>
                  <a:gd name="connsiteX11" fmla="*/ 113622 w 150418"/>
                  <a:gd name="connsiteY11" fmla="*/ 0 h 69724"/>
                  <a:gd name="connsiteX12" fmla="*/ 106338 w 150418"/>
                  <a:gd name="connsiteY12" fmla="*/ 845 h 69724"/>
                  <a:gd name="connsiteX13" fmla="*/ 106338 w 150418"/>
                  <a:gd name="connsiteY13" fmla="*/ 50596 h 69724"/>
                  <a:gd name="connsiteX14" fmla="*/ 102838 w 150418"/>
                  <a:gd name="connsiteY14" fmla="*/ 58105 h 69724"/>
                  <a:gd name="connsiteX15" fmla="*/ 90257 w 150418"/>
                  <a:gd name="connsiteY15" fmla="*/ 60546 h 69724"/>
                  <a:gd name="connsiteX16" fmla="*/ 85244 w 150418"/>
                  <a:gd name="connsiteY16" fmla="*/ 60077 h 69724"/>
                  <a:gd name="connsiteX17" fmla="*/ 81460 w 150418"/>
                  <a:gd name="connsiteY17" fmla="*/ 58293 h 69724"/>
                  <a:gd name="connsiteX18" fmla="*/ 79379 w 150418"/>
                  <a:gd name="connsiteY18" fmla="*/ 54726 h 69724"/>
                  <a:gd name="connsiteX19" fmla="*/ 78811 w 150418"/>
                  <a:gd name="connsiteY19" fmla="*/ 48812 h 69724"/>
                  <a:gd name="connsiteX20" fmla="*/ 78811 w 150418"/>
                  <a:gd name="connsiteY20" fmla="*/ 39425 h 69724"/>
                  <a:gd name="connsiteX21" fmla="*/ 71244 w 150418"/>
                  <a:gd name="connsiteY21" fmla="*/ 40176 h 69724"/>
                  <a:gd name="connsiteX22" fmla="*/ 71244 w 150418"/>
                  <a:gd name="connsiteY22" fmla="*/ 45339 h 69724"/>
                  <a:gd name="connsiteX23" fmla="*/ 71244 w 150418"/>
                  <a:gd name="connsiteY23" fmla="*/ 50877 h 69724"/>
                  <a:gd name="connsiteX24" fmla="*/ 70393 w 150418"/>
                  <a:gd name="connsiteY24" fmla="*/ 55289 h 69724"/>
                  <a:gd name="connsiteX25" fmla="*/ 67839 w 150418"/>
                  <a:gd name="connsiteY25" fmla="*/ 58105 h 69724"/>
                  <a:gd name="connsiteX26" fmla="*/ 63014 w 150418"/>
                  <a:gd name="connsiteY26" fmla="*/ 59701 h 69724"/>
                  <a:gd name="connsiteX27" fmla="*/ 55825 w 150418"/>
                  <a:gd name="connsiteY27" fmla="*/ 60170 h 69724"/>
                  <a:gd name="connsiteX28" fmla="*/ 50244 w 150418"/>
                  <a:gd name="connsiteY28" fmla="*/ 59701 h 69724"/>
                  <a:gd name="connsiteX29" fmla="*/ 46461 w 150418"/>
                  <a:gd name="connsiteY29" fmla="*/ 57918 h 69724"/>
                  <a:gd name="connsiteX30" fmla="*/ 44380 w 150418"/>
                  <a:gd name="connsiteY30" fmla="*/ 54350 h 69724"/>
                  <a:gd name="connsiteX31" fmla="*/ 43717 w 150418"/>
                  <a:gd name="connsiteY31" fmla="*/ 48437 h 69724"/>
                  <a:gd name="connsiteX32" fmla="*/ 43717 w 150418"/>
                  <a:gd name="connsiteY32" fmla="*/ 39050 h 69724"/>
                  <a:gd name="connsiteX33" fmla="*/ 36434 w 150418"/>
                  <a:gd name="connsiteY33" fmla="*/ 40176 h 69724"/>
                  <a:gd name="connsiteX34" fmla="*/ 36434 w 150418"/>
                  <a:gd name="connsiteY34" fmla="*/ 45339 h 69724"/>
                  <a:gd name="connsiteX35" fmla="*/ 36434 w 150418"/>
                  <a:gd name="connsiteY35" fmla="*/ 50877 h 69724"/>
                  <a:gd name="connsiteX36" fmla="*/ 35677 w 150418"/>
                  <a:gd name="connsiteY36" fmla="*/ 55289 h 69724"/>
                  <a:gd name="connsiteX37" fmla="*/ 33028 w 150418"/>
                  <a:gd name="connsiteY37" fmla="*/ 58105 h 69724"/>
                  <a:gd name="connsiteX38" fmla="*/ 28299 w 150418"/>
                  <a:gd name="connsiteY38" fmla="*/ 59701 h 69724"/>
                  <a:gd name="connsiteX39" fmla="*/ 21015 w 150418"/>
                  <a:gd name="connsiteY39" fmla="*/ 60170 h 69724"/>
                  <a:gd name="connsiteX40" fmla="*/ 20447 w 150418"/>
                  <a:gd name="connsiteY40" fmla="*/ 60170 h 69724"/>
                  <a:gd name="connsiteX41" fmla="*/ 14488 w 150418"/>
                  <a:gd name="connsiteY41" fmla="*/ 59513 h 69724"/>
                  <a:gd name="connsiteX42" fmla="*/ 10137 w 150418"/>
                  <a:gd name="connsiteY42" fmla="*/ 57073 h 69724"/>
                  <a:gd name="connsiteX43" fmla="*/ 7677 w 150418"/>
                  <a:gd name="connsiteY43" fmla="*/ 52379 h 69724"/>
                  <a:gd name="connsiteX44" fmla="*/ 6921 w 150418"/>
                  <a:gd name="connsiteY44" fmla="*/ 44776 h 69724"/>
                  <a:gd name="connsiteX45" fmla="*/ 6921 w 150418"/>
                  <a:gd name="connsiteY45" fmla="*/ 0 h 69724"/>
                  <a:gd name="connsiteX46" fmla="*/ 110 w 150418"/>
                  <a:gd name="connsiteY46" fmla="*/ 845 h 69724"/>
                  <a:gd name="connsiteX47" fmla="*/ 110 w 150418"/>
                  <a:gd name="connsiteY47" fmla="*/ 22716 h 69724"/>
                  <a:gd name="connsiteX48" fmla="*/ 110 w 150418"/>
                  <a:gd name="connsiteY48" fmla="*/ 35107 h 69724"/>
                  <a:gd name="connsiteX49" fmla="*/ 110 w 150418"/>
                  <a:gd name="connsiteY49" fmla="*/ 46653 h 69724"/>
                  <a:gd name="connsiteX50" fmla="*/ 5407 w 150418"/>
                  <a:gd name="connsiteY50" fmla="*/ 64301 h 69724"/>
                  <a:gd name="connsiteX51" fmla="*/ 21583 w 150418"/>
                  <a:gd name="connsiteY51" fmla="*/ 69651 h 69724"/>
                  <a:gd name="connsiteX52" fmla="*/ 33880 w 150418"/>
                  <a:gd name="connsiteY52" fmla="*/ 67117 h 69724"/>
                  <a:gd name="connsiteX53" fmla="*/ 40123 w 150418"/>
                  <a:gd name="connsiteY53" fmla="*/ 59983 h 69724"/>
                  <a:gd name="connsiteX54" fmla="*/ 45515 w 150418"/>
                  <a:gd name="connsiteY54" fmla="*/ 67023 h 69724"/>
                  <a:gd name="connsiteX55" fmla="*/ 56298 w 150418"/>
                  <a:gd name="connsiteY55" fmla="*/ 69651 h 69724"/>
                  <a:gd name="connsiteX56" fmla="*/ 56298 w 150418"/>
                  <a:gd name="connsiteY56" fmla="*/ 69651 h 69724"/>
                  <a:gd name="connsiteX57" fmla="*/ 68501 w 150418"/>
                  <a:gd name="connsiteY57" fmla="*/ 67117 h 69724"/>
                  <a:gd name="connsiteX58" fmla="*/ 74744 w 150418"/>
                  <a:gd name="connsiteY58" fmla="*/ 59983 h 69724"/>
                  <a:gd name="connsiteX59" fmla="*/ 80136 w 150418"/>
                  <a:gd name="connsiteY59" fmla="*/ 67023 h 69724"/>
                  <a:gd name="connsiteX60" fmla="*/ 90919 w 150418"/>
                  <a:gd name="connsiteY60" fmla="*/ 69651 h 69724"/>
                  <a:gd name="connsiteX61" fmla="*/ 90919 w 150418"/>
                  <a:gd name="connsiteY61" fmla="*/ 69651 h 69724"/>
                  <a:gd name="connsiteX62" fmla="*/ 101892 w 150418"/>
                  <a:gd name="connsiteY62" fmla="*/ 67023 h 69724"/>
                  <a:gd name="connsiteX63" fmla="*/ 109365 w 150418"/>
                  <a:gd name="connsiteY63" fmla="*/ 59607 h 69724"/>
                  <a:gd name="connsiteX64" fmla="*/ 115514 w 150418"/>
                  <a:gd name="connsiteY64" fmla="*/ 66929 h 69724"/>
                  <a:gd name="connsiteX65" fmla="*/ 127243 w 150418"/>
                  <a:gd name="connsiteY65" fmla="*/ 69651 h 69724"/>
                  <a:gd name="connsiteX66" fmla="*/ 138216 w 150418"/>
                  <a:gd name="connsiteY66" fmla="*/ 67680 h 69724"/>
                  <a:gd name="connsiteX67" fmla="*/ 145405 w 150418"/>
                  <a:gd name="connsiteY67" fmla="*/ 62329 h 69724"/>
                  <a:gd name="connsiteX68" fmla="*/ 149283 w 150418"/>
                  <a:gd name="connsiteY68" fmla="*/ 54444 h 69724"/>
                  <a:gd name="connsiteX69" fmla="*/ 150418 w 150418"/>
                  <a:gd name="connsiteY69" fmla="*/ 45057 h 69724"/>
                  <a:gd name="connsiteX70" fmla="*/ 150418 w 150418"/>
                  <a:gd name="connsiteY70" fmla="*/ 0 h 69724"/>
                  <a:gd name="connsiteX71" fmla="*/ 143135 w 150418"/>
                  <a:gd name="connsiteY71" fmla="*/ 845 h 6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0418" h="69724">
                    <a:moveTo>
                      <a:pt x="142946" y="12015"/>
                    </a:moveTo>
                    <a:cubicBezTo>
                      <a:pt x="142946" y="16333"/>
                      <a:pt x="142946" y="20651"/>
                      <a:pt x="142946" y="25063"/>
                    </a:cubicBezTo>
                    <a:lnTo>
                      <a:pt x="142946" y="49563"/>
                    </a:lnTo>
                    <a:cubicBezTo>
                      <a:pt x="143009" y="51254"/>
                      <a:pt x="142753" y="52941"/>
                      <a:pt x="142189" y="54538"/>
                    </a:cubicBezTo>
                    <a:cubicBezTo>
                      <a:pt x="141650" y="55944"/>
                      <a:pt x="140734" y="57178"/>
                      <a:pt x="139540" y="58105"/>
                    </a:cubicBezTo>
                    <a:cubicBezTo>
                      <a:pt x="138043" y="59170"/>
                      <a:pt x="136334" y="59906"/>
                      <a:pt x="134527" y="60264"/>
                    </a:cubicBezTo>
                    <a:cubicBezTo>
                      <a:pt x="132040" y="60790"/>
                      <a:pt x="129502" y="61041"/>
                      <a:pt x="126959" y="61015"/>
                    </a:cubicBezTo>
                    <a:cubicBezTo>
                      <a:pt x="124895" y="61055"/>
                      <a:pt x="122833" y="60866"/>
                      <a:pt x="120811" y="60452"/>
                    </a:cubicBezTo>
                    <a:cubicBezTo>
                      <a:pt x="119365" y="60173"/>
                      <a:pt x="118004" y="59562"/>
                      <a:pt x="116838" y="58668"/>
                    </a:cubicBezTo>
                    <a:cubicBezTo>
                      <a:pt x="115743" y="57784"/>
                      <a:pt x="114977" y="56561"/>
                      <a:pt x="114662" y="55195"/>
                    </a:cubicBezTo>
                    <a:cubicBezTo>
                      <a:pt x="113999" y="53389"/>
                      <a:pt x="113647" y="51485"/>
                      <a:pt x="113622" y="49563"/>
                    </a:cubicBezTo>
                    <a:lnTo>
                      <a:pt x="113622" y="0"/>
                    </a:lnTo>
                    <a:lnTo>
                      <a:pt x="106338" y="845"/>
                    </a:lnTo>
                    <a:lnTo>
                      <a:pt x="106338" y="50596"/>
                    </a:lnTo>
                    <a:cubicBezTo>
                      <a:pt x="106552" y="53530"/>
                      <a:pt x="105230" y="56367"/>
                      <a:pt x="102838" y="58105"/>
                    </a:cubicBezTo>
                    <a:cubicBezTo>
                      <a:pt x="98957" y="60072"/>
                      <a:pt x="94598" y="60917"/>
                      <a:pt x="90257" y="60546"/>
                    </a:cubicBezTo>
                    <a:cubicBezTo>
                      <a:pt x="88576" y="60526"/>
                      <a:pt x="86899" y="60369"/>
                      <a:pt x="85244" y="60077"/>
                    </a:cubicBezTo>
                    <a:cubicBezTo>
                      <a:pt x="83850" y="59812"/>
                      <a:pt x="82547" y="59198"/>
                      <a:pt x="81460" y="58293"/>
                    </a:cubicBezTo>
                    <a:cubicBezTo>
                      <a:pt x="80456" y="57311"/>
                      <a:pt x="79737" y="56079"/>
                      <a:pt x="79379" y="54726"/>
                    </a:cubicBezTo>
                    <a:cubicBezTo>
                      <a:pt x="78955" y="52784"/>
                      <a:pt x="78765" y="50799"/>
                      <a:pt x="78811" y="48812"/>
                    </a:cubicBezTo>
                    <a:lnTo>
                      <a:pt x="78811" y="39425"/>
                    </a:lnTo>
                    <a:lnTo>
                      <a:pt x="71244" y="40176"/>
                    </a:lnTo>
                    <a:cubicBezTo>
                      <a:pt x="71244" y="41772"/>
                      <a:pt x="71244" y="43462"/>
                      <a:pt x="71244" y="45339"/>
                    </a:cubicBezTo>
                    <a:lnTo>
                      <a:pt x="71244" y="50877"/>
                    </a:lnTo>
                    <a:cubicBezTo>
                      <a:pt x="71293" y="52392"/>
                      <a:pt x="71002" y="53899"/>
                      <a:pt x="70393" y="55289"/>
                    </a:cubicBezTo>
                    <a:cubicBezTo>
                      <a:pt x="69870" y="56477"/>
                      <a:pt x="68974" y="57464"/>
                      <a:pt x="67839" y="58105"/>
                    </a:cubicBezTo>
                    <a:cubicBezTo>
                      <a:pt x="66339" y="58917"/>
                      <a:pt x="64705" y="59458"/>
                      <a:pt x="63014" y="59701"/>
                    </a:cubicBezTo>
                    <a:cubicBezTo>
                      <a:pt x="60633" y="60030"/>
                      <a:pt x="58230" y="60187"/>
                      <a:pt x="55825" y="60170"/>
                    </a:cubicBezTo>
                    <a:cubicBezTo>
                      <a:pt x="53954" y="60187"/>
                      <a:pt x="52086" y="60030"/>
                      <a:pt x="50244" y="59701"/>
                    </a:cubicBezTo>
                    <a:cubicBezTo>
                      <a:pt x="48850" y="59436"/>
                      <a:pt x="47548" y="58822"/>
                      <a:pt x="46461" y="57918"/>
                    </a:cubicBezTo>
                    <a:cubicBezTo>
                      <a:pt x="45457" y="56935"/>
                      <a:pt x="44738" y="55703"/>
                      <a:pt x="44380" y="54350"/>
                    </a:cubicBezTo>
                    <a:cubicBezTo>
                      <a:pt x="43871" y="52422"/>
                      <a:pt x="43648" y="50429"/>
                      <a:pt x="43717" y="48437"/>
                    </a:cubicBezTo>
                    <a:lnTo>
                      <a:pt x="43717" y="39050"/>
                    </a:lnTo>
                    <a:lnTo>
                      <a:pt x="36434" y="40176"/>
                    </a:lnTo>
                    <a:cubicBezTo>
                      <a:pt x="36434" y="41772"/>
                      <a:pt x="36434" y="43462"/>
                      <a:pt x="36434" y="45339"/>
                    </a:cubicBezTo>
                    <a:lnTo>
                      <a:pt x="36434" y="50877"/>
                    </a:lnTo>
                    <a:cubicBezTo>
                      <a:pt x="36509" y="52385"/>
                      <a:pt x="36251" y="53891"/>
                      <a:pt x="35677" y="55289"/>
                    </a:cubicBezTo>
                    <a:cubicBezTo>
                      <a:pt x="35084" y="56460"/>
                      <a:pt x="34164" y="57437"/>
                      <a:pt x="33028" y="58105"/>
                    </a:cubicBezTo>
                    <a:cubicBezTo>
                      <a:pt x="31569" y="58932"/>
                      <a:pt x="29964" y="59474"/>
                      <a:pt x="28299" y="59701"/>
                    </a:cubicBezTo>
                    <a:cubicBezTo>
                      <a:pt x="25885" y="60026"/>
                      <a:pt x="23451" y="60183"/>
                      <a:pt x="21015" y="60170"/>
                    </a:cubicBezTo>
                    <a:lnTo>
                      <a:pt x="20447" y="60170"/>
                    </a:lnTo>
                    <a:cubicBezTo>
                      <a:pt x="18446" y="60122"/>
                      <a:pt x="16452" y="59902"/>
                      <a:pt x="14488" y="59513"/>
                    </a:cubicBezTo>
                    <a:cubicBezTo>
                      <a:pt x="12843" y="59102"/>
                      <a:pt x="11341" y="58259"/>
                      <a:pt x="10137" y="57073"/>
                    </a:cubicBezTo>
                    <a:cubicBezTo>
                      <a:pt x="8965" y="55716"/>
                      <a:pt x="8123" y="54110"/>
                      <a:pt x="7677" y="52379"/>
                    </a:cubicBezTo>
                    <a:cubicBezTo>
                      <a:pt x="7138" y="49881"/>
                      <a:pt x="6884" y="47330"/>
                      <a:pt x="6921" y="44776"/>
                    </a:cubicBezTo>
                    <a:lnTo>
                      <a:pt x="6921" y="0"/>
                    </a:lnTo>
                    <a:lnTo>
                      <a:pt x="110" y="845"/>
                    </a:lnTo>
                    <a:lnTo>
                      <a:pt x="110" y="22716"/>
                    </a:lnTo>
                    <a:cubicBezTo>
                      <a:pt x="110" y="26847"/>
                      <a:pt x="110" y="30977"/>
                      <a:pt x="110" y="35107"/>
                    </a:cubicBezTo>
                    <a:lnTo>
                      <a:pt x="110" y="46653"/>
                    </a:lnTo>
                    <a:cubicBezTo>
                      <a:pt x="-494" y="52994"/>
                      <a:pt x="1405" y="59321"/>
                      <a:pt x="5407" y="64301"/>
                    </a:cubicBezTo>
                    <a:cubicBezTo>
                      <a:pt x="9835" y="68203"/>
                      <a:pt x="15680" y="70137"/>
                      <a:pt x="21583" y="69651"/>
                    </a:cubicBezTo>
                    <a:cubicBezTo>
                      <a:pt x="25836" y="69903"/>
                      <a:pt x="30080" y="69029"/>
                      <a:pt x="33880" y="67117"/>
                    </a:cubicBezTo>
                    <a:cubicBezTo>
                      <a:pt x="36689" y="65478"/>
                      <a:pt x="38881" y="62972"/>
                      <a:pt x="40123" y="59983"/>
                    </a:cubicBezTo>
                    <a:cubicBezTo>
                      <a:pt x="40961" y="62920"/>
                      <a:pt x="42887" y="65435"/>
                      <a:pt x="45515" y="67023"/>
                    </a:cubicBezTo>
                    <a:cubicBezTo>
                      <a:pt x="48799" y="68861"/>
                      <a:pt x="52529" y="69770"/>
                      <a:pt x="56298" y="69651"/>
                    </a:cubicBezTo>
                    <a:lnTo>
                      <a:pt x="56298" y="69651"/>
                    </a:lnTo>
                    <a:cubicBezTo>
                      <a:pt x="60518" y="69869"/>
                      <a:pt x="64723" y="68996"/>
                      <a:pt x="68501" y="67117"/>
                    </a:cubicBezTo>
                    <a:cubicBezTo>
                      <a:pt x="71310" y="65478"/>
                      <a:pt x="73502" y="62972"/>
                      <a:pt x="74744" y="59983"/>
                    </a:cubicBezTo>
                    <a:cubicBezTo>
                      <a:pt x="75646" y="62888"/>
                      <a:pt x="77556" y="65382"/>
                      <a:pt x="80136" y="67023"/>
                    </a:cubicBezTo>
                    <a:cubicBezTo>
                      <a:pt x="83420" y="68861"/>
                      <a:pt x="87150" y="69770"/>
                      <a:pt x="90919" y="69651"/>
                    </a:cubicBezTo>
                    <a:lnTo>
                      <a:pt x="90919" y="69651"/>
                    </a:lnTo>
                    <a:cubicBezTo>
                      <a:pt x="94734" y="69638"/>
                      <a:pt x="98492" y="68738"/>
                      <a:pt x="101892" y="67023"/>
                    </a:cubicBezTo>
                    <a:cubicBezTo>
                      <a:pt x="105101" y="65384"/>
                      <a:pt x="107714" y="62792"/>
                      <a:pt x="109365" y="59607"/>
                    </a:cubicBezTo>
                    <a:cubicBezTo>
                      <a:pt x="110494" y="62683"/>
                      <a:pt x="112669" y="65272"/>
                      <a:pt x="115514" y="66929"/>
                    </a:cubicBezTo>
                    <a:cubicBezTo>
                      <a:pt x="119103" y="68872"/>
                      <a:pt x="123157" y="69813"/>
                      <a:pt x="127243" y="69651"/>
                    </a:cubicBezTo>
                    <a:cubicBezTo>
                      <a:pt x="131000" y="69766"/>
                      <a:pt x="134738" y="69094"/>
                      <a:pt x="138216" y="67680"/>
                    </a:cubicBezTo>
                    <a:cubicBezTo>
                      <a:pt x="140994" y="66468"/>
                      <a:pt x="143454" y="64637"/>
                      <a:pt x="145405" y="62329"/>
                    </a:cubicBezTo>
                    <a:cubicBezTo>
                      <a:pt x="147217" y="59985"/>
                      <a:pt x="148536" y="57304"/>
                      <a:pt x="149283" y="54444"/>
                    </a:cubicBezTo>
                    <a:cubicBezTo>
                      <a:pt x="150041" y="51372"/>
                      <a:pt x="150422" y="48220"/>
                      <a:pt x="150418" y="45057"/>
                    </a:cubicBezTo>
                    <a:lnTo>
                      <a:pt x="150418" y="0"/>
                    </a:lnTo>
                    <a:lnTo>
                      <a:pt x="143135" y="845"/>
                    </a:lnTo>
                    <a:close/>
                  </a:path>
                </a:pathLst>
              </a:custGeom>
              <a:grpFill/>
              <a:ln w="9459" cap="flat">
                <a:noFill/>
                <a:prstDash val="solid"/>
                <a:miter/>
              </a:ln>
            </p:spPr>
            <p:txBody>
              <a:bodyPr rtlCol="0" anchor="ctr"/>
              <a:lstStyle/>
              <a:p>
                <a:endParaRPr lang="en-US" sz="1404"/>
              </a:p>
            </p:txBody>
          </p:sp>
          <p:sp>
            <p:nvSpPr>
              <p:cNvPr id="57" name="Freeform 51">
                <a:extLst>
                  <a:ext uri="{FF2B5EF4-FFF2-40B4-BE49-F238E27FC236}">
                    <a16:creationId xmlns:a16="http://schemas.microsoft.com/office/drawing/2014/main" id="{78E964EE-EE28-4521-A430-BA4AA7E19533}"/>
                  </a:ext>
                </a:extLst>
              </p:cNvPr>
              <p:cNvSpPr/>
              <p:nvPr/>
            </p:nvSpPr>
            <p:spPr>
              <a:xfrm>
                <a:off x="6459276" y="5035203"/>
                <a:ext cx="8881" cy="70683"/>
              </a:xfrm>
              <a:custGeom>
                <a:avLst/>
                <a:gdLst>
                  <a:gd name="connsiteX0" fmla="*/ 1419 w 8881"/>
                  <a:gd name="connsiteY0" fmla="*/ 41584 h 70683"/>
                  <a:gd name="connsiteX1" fmla="*/ 1419 w 8881"/>
                  <a:gd name="connsiteY1" fmla="*/ 57167 h 70683"/>
                  <a:gd name="connsiteX2" fmla="*/ 0 w 8881"/>
                  <a:gd name="connsiteY2" fmla="*/ 69182 h 70683"/>
                  <a:gd name="connsiteX3" fmla="*/ 6905 w 8881"/>
                  <a:gd name="connsiteY3" fmla="*/ 70684 h 70683"/>
                  <a:gd name="connsiteX4" fmla="*/ 8040 w 8881"/>
                  <a:gd name="connsiteY4" fmla="*/ 63737 h 70683"/>
                  <a:gd name="connsiteX5" fmla="*/ 8797 w 8881"/>
                  <a:gd name="connsiteY5" fmla="*/ 56697 h 70683"/>
                  <a:gd name="connsiteX6" fmla="*/ 8797 w 8881"/>
                  <a:gd name="connsiteY6" fmla="*/ 49000 h 70683"/>
                  <a:gd name="connsiteX7" fmla="*/ 8797 w 8881"/>
                  <a:gd name="connsiteY7" fmla="*/ 40176 h 70683"/>
                  <a:gd name="connsiteX8" fmla="*/ 8797 w 8881"/>
                  <a:gd name="connsiteY8" fmla="*/ 0 h 70683"/>
                  <a:gd name="connsiteX9" fmla="*/ 1324 w 8881"/>
                  <a:gd name="connsiteY9" fmla="*/ 845 h 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81" h="70683">
                    <a:moveTo>
                      <a:pt x="1419" y="41584"/>
                    </a:moveTo>
                    <a:cubicBezTo>
                      <a:pt x="1419" y="47498"/>
                      <a:pt x="1419" y="52755"/>
                      <a:pt x="1419" y="57167"/>
                    </a:cubicBezTo>
                    <a:cubicBezTo>
                      <a:pt x="1194" y="61197"/>
                      <a:pt x="720" y="65209"/>
                      <a:pt x="0" y="69182"/>
                    </a:cubicBezTo>
                    <a:lnTo>
                      <a:pt x="6905" y="70684"/>
                    </a:lnTo>
                    <a:cubicBezTo>
                      <a:pt x="7378" y="68337"/>
                      <a:pt x="7757" y="65990"/>
                      <a:pt x="8040" y="63737"/>
                    </a:cubicBezTo>
                    <a:cubicBezTo>
                      <a:pt x="8324" y="61485"/>
                      <a:pt x="8608" y="59138"/>
                      <a:pt x="8797" y="56697"/>
                    </a:cubicBezTo>
                    <a:cubicBezTo>
                      <a:pt x="8986" y="54257"/>
                      <a:pt x="8797" y="51628"/>
                      <a:pt x="8797" y="49000"/>
                    </a:cubicBezTo>
                    <a:cubicBezTo>
                      <a:pt x="8797" y="46372"/>
                      <a:pt x="8797" y="43368"/>
                      <a:pt x="8797" y="40176"/>
                    </a:cubicBezTo>
                    <a:lnTo>
                      <a:pt x="8797" y="0"/>
                    </a:lnTo>
                    <a:lnTo>
                      <a:pt x="1324" y="845"/>
                    </a:lnTo>
                    <a:close/>
                  </a:path>
                </a:pathLst>
              </a:custGeom>
              <a:grpFill/>
              <a:ln w="9459" cap="flat">
                <a:noFill/>
                <a:prstDash val="solid"/>
                <a:miter/>
              </a:ln>
            </p:spPr>
            <p:txBody>
              <a:bodyPr rtlCol="0" anchor="ctr"/>
              <a:lstStyle/>
              <a:p>
                <a:endParaRPr lang="en-US" sz="1404"/>
              </a:p>
            </p:txBody>
          </p:sp>
          <p:sp>
            <p:nvSpPr>
              <p:cNvPr id="58" name="Freeform 52">
                <a:extLst>
                  <a:ext uri="{FF2B5EF4-FFF2-40B4-BE49-F238E27FC236}">
                    <a16:creationId xmlns:a16="http://schemas.microsoft.com/office/drawing/2014/main" id="{36C3A40C-CEA2-4E74-B0B9-1D659FB95A27}"/>
                  </a:ext>
                </a:extLst>
              </p:cNvPr>
              <p:cNvSpPr/>
              <p:nvPr/>
            </p:nvSpPr>
            <p:spPr>
              <a:xfrm>
                <a:off x="6548477" y="5114523"/>
                <a:ext cx="25067" cy="13517"/>
              </a:xfrm>
              <a:custGeom>
                <a:avLst/>
                <a:gdLst>
                  <a:gd name="connsiteX0" fmla="*/ 12486 w 25067"/>
                  <a:gd name="connsiteY0" fmla="*/ 6102 h 13517"/>
                  <a:gd name="connsiteX1" fmla="*/ 6527 w 25067"/>
                  <a:gd name="connsiteY1" fmla="*/ 0 h 13517"/>
                  <a:gd name="connsiteX2" fmla="*/ 0 w 25067"/>
                  <a:gd name="connsiteY2" fmla="*/ 6759 h 13517"/>
                  <a:gd name="connsiteX3" fmla="*/ 6527 w 25067"/>
                  <a:gd name="connsiteY3" fmla="*/ 13517 h 13517"/>
                  <a:gd name="connsiteX4" fmla="*/ 12486 w 25067"/>
                  <a:gd name="connsiteY4" fmla="*/ 7416 h 13517"/>
                  <a:gd name="connsiteX5" fmla="*/ 18446 w 25067"/>
                  <a:gd name="connsiteY5" fmla="*/ 13517 h 13517"/>
                  <a:gd name="connsiteX6" fmla="*/ 25067 w 25067"/>
                  <a:gd name="connsiteY6" fmla="*/ 6759 h 13517"/>
                  <a:gd name="connsiteX7" fmla="*/ 18446 w 25067"/>
                  <a:gd name="connsiteY7" fmla="*/ 0 h 13517"/>
                  <a:gd name="connsiteX8" fmla="*/ 12486 w 25067"/>
                  <a:gd name="connsiteY8" fmla="*/ 6102 h 1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67" h="13517">
                    <a:moveTo>
                      <a:pt x="12486" y="6102"/>
                    </a:moveTo>
                    <a:lnTo>
                      <a:pt x="6527" y="0"/>
                    </a:lnTo>
                    <a:lnTo>
                      <a:pt x="0" y="6759"/>
                    </a:lnTo>
                    <a:lnTo>
                      <a:pt x="6527" y="13517"/>
                    </a:lnTo>
                    <a:lnTo>
                      <a:pt x="12486" y="7416"/>
                    </a:lnTo>
                    <a:lnTo>
                      <a:pt x="18446" y="13517"/>
                    </a:lnTo>
                    <a:lnTo>
                      <a:pt x="25067" y="6759"/>
                    </a:lnTo>
                    <a:lnTo>
                      <a:pt x="18446" y="0"/>
                    </a:lnTo>
                    <a:lnTo>
                      <a:pt x="12486" y="6102"/>
                    </a:lnTo>
                    <a:close/>
                  </a:path>
                </a:pathLst>
              </a:custGeom>
              <a:grpFill/>
              <a:ln w="9459" cap="flat">
                <a:noFill/>
                <a:prstDash val="solid"/>
                <a:miter/>
              </a:ln>
            </p:spPr>
            <p:txBody>
              <a:bodyPr rtlCol="0" anchor="ctr"/>
              <a:lstStyle/>
              <a:p>
                <a:endParaRPr lang="en-US" sz="1404"/>
              </a:p>
            </p:txBody>
          </p:sp>
          <p:sp>
            <p:nvSpPr>
              <p:cNvPr id="59" name="Freeform 53">
                <a:extLst>
                  <a:ext uri="{FF2B5EF4-FFF2-40B4-BE49-F238E27FC236}">
                    <a16:creationId xmlns:a16="http://schemas.microsoft.com/office/drawing/2014/main" id="{8BB4560B-3FA3-409E-82E8-CE562452A800}"/>
                  </a:ext>
                </a:extLst>
              </p:cNvPr>
              <p:cNvSpPr/>
              <p:nvPr/>
            </p:nvSpPr>
            <p:spPr>
              <a:xfrm>
                <a:off x="6503910" y="5052663"/>
                <a:ext cx="70574" cy="52303"/>
              </a:xfrm>
              <a:custGeom>
                <a:avLst/>
                <a:gdLst>
                  <a:gd name="connsiteX0" fmla="*/ 69067 w 70574"/>
                  <a:gd name="connsiteY0" fmla="*/ 21965 h 52303"/>
                  <a:gd name="connsiteX1" fmla="*/ 67553 w 70574"/>
                  <a:gd name="connsiteY1" fmla="*/ 15864 h 52303"/>
                  <a:gd name="connsiteX2" fmla="*/ 66229 w 70574"/>
                  <a:gd name="connsiteY2" fmla="*/ 10044 h 52303"/>
                  <a:gd name="connsiteX3" fmla="*/ 59040 w 70574"/>
                  <a:gd name="connsiteY3" fmla="*/ 14080 h 52303"/>
                  <a:gd name="connsiteX4" fmla="*/ 60742 w 70574"/>
                  <a:gd name="connsiteY4" fmla="*/ 19619 h 52303"/>
                  <a:gd name="connsiteX5" fmla="*/ 62256 w 70574"/>
                  <a:gd name="connsiteY5" fmla="*/ 25251 h 52303"/>
                  <a:gd name="connsiteX6" fmla="*/ 63107 w 70574"/>
                  <a:gd name="connsiteY6" fmla="*/ 30132 h 52303"/>
                  <a:gd name="connsiteX7" fmla="*/ 63107 w 70574"/>
                  <a:gd name="connsiteY7" fmla="*/ 33887 h 52303"/>
                  <a:gd name="connsiteX8" fmla="*/ 62350 w 70574"/>
                  <a:gd name="connsiteY8" fmla="*/ 37548 h 52303"/>
                  <a:gd name="connsiteX9" fmla="*/ 59607 w 70574"/>
                  <a:gd name="connsiteY9" fmla="*/ 40458 h 52303"/>
                  <a:gd name="connsiteX10" fmla="*/ 54405 w 70574"/>
                  <a:gd name="connsiteY10" fmla="*/ 42429 h 52303"/>
                  <a:gd name="connsiteX11" fmla="*/ 46080 w 70574"/>
                  <a:gd name="connsiteY11" fmla="*/ 43086 h 52303"/>
                  <a:gd name="connsiteX12" fmla="*/ 40216 w 70574"/>
                  <a:gd name="connsiteY12" fmla="*/ 42429 h 52303"/>
                  <a:gd name="connsiteX13" fmla="*/ 36054 w 70574"/>
                  <a:gd name="connsiteY13" fmla="*/ 40270 h 52303"/>
                  <a:gd name="connsiteX14" fmla="*/ 33689 w 70574"/>
                  <a:gd name="connsiteY14" fmla="*/ 35952 h 52303"/>
                  <a:gd name="connsiteX15" fmla="*/ 32837 w 70574"/>
                  <a:gd name="connsiteY15" fmla="*/ 29193 h 52303"/>
                  <a:gd name="connsiteX16" fmla="*/ 32837 w 70574"/>
                  <a:gd name="connsiteY16" fmla="*/ 22716 h 52303"/>
                  <a:gd name="connsiteX17" fmla="*/ 32837 w 70574"/>
                  <a:gd name="connsiteY17" fmla="*/ 15770 h 52303"/>
                  <a:gd name="connsiteX18" fmla="*/ 32837 w 70574"/>
                  <a:gd name="connsiteY18" fmla="*/ 0 h 52303"/>
                  <a:gd name="connsiteX19" fmla="*/ 25554 w 70574"/>
                  <a:gd name="connsiteY19" fmla="*/ 1408 h 52303"/>
                  <a:gd name="connsiteX20" fmla="*/ 25554 w 70574"/>
                  <a:gd name="connsiteY20" fmla="*/ 7603 h 52303"/>
                  <a:gd name="connsiteX21" fmla="*/ 18932 w 70574"/>
                  <a:gd name="connsiteY21" fmla="*/ 10983 h 52303"/>
                  <a:gd name="connsiteX22" fmla="*/ 10041 w 70574"/>
                  <a:gd name="connsiteY22" fmla="*/ 15770 h 52303"/>
                  <a:gd name="connsiteX23" fmla="*/ 4176 w 70574"/>
                  <a:gd name="connsiteY23" fmla="*/ 20370 h 52303"/>
                  <a:gd name="connsiteX24" fmla="*/ 960 w 70574"/>
                  <a:gd name="connsiteY24" fmla="*/ 25251 h 52303"/>
                  <a:gd name="connsiteX25" fmla="*/ 14 w 70574"/>
                  <a:gd name="connsiteY25" fmla="*/ 30789 h 52303"/>
                  <a:gd name="connsiteX26" fmla="*/ 4270 w 70574"/>
                  <a:gd name="connsiteY26" fmla="*/ 40833 h 52303"/>
                  <a:gd name="connsiteX27" fmla="*/ 15527 w 70574"/>
                  <a:gd name="connsiteY27" fmla="*/ 44494 h 52303"/>
                  <a:gd name="connsiteX28" fmla="*/ 21959 w 70574"/>
                  <a:gd name="connsiteY28" fmla="*/ 43274 h 52303"/>
                  <a:gd name="connsiteX29" fmla="*/ 27540 w 70574"/>
                  <a:gd name="connsiteY29" fmla="*/ 39707 h 52303"/>
                  <a:gd name="connsiteX30" fmla="*/ 33878 w 70574"/>
                  <a:gd name="connsiteY30" fmla="*/ 49094 h 52303"/>
                  <a:gd name="connsiteX31" fmla="*/ 46270 w 70574"/>
                  <a:gd name="connsiteY31" fmla="*/ 52285 h 52303"/>
                  <a:gd name="connsiteX32" fmla="*/ 48067 w 70574"/>
                  <a:gd name="connsiteY32" fmla="*/ 52285 h 52303"/>
                  <a:gd name="connsiteX33" fmla="*/ 57526 w 70574"/>
                  <a:gd name="connsiteY33" fmla="*/ 50596 h 52303"/>
                  <a:gd name="connsiteX34" fmla="*/ 64621 w 70574"/>
                  <a:gd name="connsiteY34" fmla="*/ 46372 h 52303"/>
                  <a:gd name="connsiteX35" fmla="*/ 68877 w 70574"/>
                  <a:gd name="connsiteY35" fmla="*/ 39988 h 52303"/>
                  <a:gd name="connsiteX36" fmla="*/ 70486 w 70574"/>
                  <a:gd name="connsiteY36" fmla="*/ 32103 h 52303"/>
                  <a:gd name="connsiteX37" fmla="*/ 70486 w 70574"/>
                  <a:gd name="connsiteY37" fmla="*/ 27598 h 52303"/>
                  <a:gd name="connsiteX38" fmla="*/ 69067 w 70574"/>
                  <a:gd name="connsiteY38" fmla="*/ 21965 h 52303"/>
                  <a:gd name="connsiteX39" fmla="*/ 15243 w 70574"/>
                  <a:gd name="connsiteY39" fmla="*/ 35764 h 52303"/>
                  <a:gd name="connsiteX40" fmla="*/ 8527 w 70574"/>
                  <a:gd name="connsiteY40" fmla="*/ 34262 h 52303"/>
                  <a:gd name="connsiteX41" fmla="*/ 6162 w 70574"/>
                  <a:gd name="connsiteY41" fmla="*/ 29475 h 52303"/>
                  <a:gd name="connsiteX42" fmla="*/ 9473 w 70574"/>
                  <a:gd name="connsiteY42" fmla="*/ 23937 h 52303"/>
                  <a:gd name="connsiteX43" fmla="*/ 17797 w 70574"/>
                  <a:gd name="connsiteY43" fmla="*/ 18868 h 52303"/>
                  <a:gd name="connsiteX44" fmla="*/ 25932 w 70574"/>
                  <a:gd name="connsiteY44" fmla="*/ 15113 h 52303"/>
                  <a:gd name="connsiteX45" fmla="*/ 25932 w 70574"/>
                  <a:gd name="connsiteY45" fmla="*/ 25814 h 52303"/>
                  <a:gd name="connsiteX46" fmla="*/ 25932 w 70574"/>
                  <a:gd name="connsiteY46" fmla="*/ 33042 h 52303"/>
                  <a:gd name="connsiteX47" fmla="*/ 15243 w 70574"/>
                  <a:gd name="connsiteY47" fmla="*/ 35764 h 5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574" h="52303">
                    <a:moveTo>
                      <a:pt x="69067" y="21965"/>
                    </a:moveTo>
                    <a:cubicBezTo>
                      <a:pt x="69067" y="19900"/>
                      <a:pt x="68121" y="17929"/>
                      <a:pt x="67553" y="15864"/>
                    </a:cubicBezTo>
                    <a:cubicBezTo>
                      <a:pt x="67249" y="13896"/>
                      <a:pt x="66807" y="11951"/>
                      <a:pt x="66229" y="10044"/>
                    </a:cubicBezTo>
                    <a:lnTo>
                      <a:pt x="59040" y="14080"/>
                    </a:lnTo>
                    <a:cubicBezTo>
                      <a:pt x="59607" y="15864"/>
                      <a:pt x="60269" y="17647"/>
                      <a:pt x="60742" y="19619"/>
                    </a:cubicBezTo>
                    <a:cubicBezTo>
                      <a:pt x="61215" y="21590"/>
                      <a:pt x="61783" y="23467"/>
                      <a:pt x="62256" y="25251"/>
                    </a:cubicBezTo>
                    <a:cubicBezTo>
                      <a:pt x="62729" y="27034"/>
                      <a:pt x="62918" y="28630"/>
                      <a:pt x="63107" y="30132"/>
                    </a:cubicBezTo>
                    <a:cubicBezTo>
                      <a:pt x="63221" y="31381"/>
                      <a:pt x="63221" y="32638"/>
                      <a:pt x="63107" y="33887"/>
                    </a:cubicBezTo>
                    <a:cubicBezTo>
                      <a:pt x="63105" y="35145"/>
                      <a:pt x="62847" y="36390"/>
                      <a:pt x="62350" y="37548"/>
                    </a:cubicBezTo>
                    <a:cubicBezTo>
                      <a:pt x="61752" y="38769"/>
                      <a:pt x="60796" y="39783"/>
                      <a:pt x="59607" y="40458"/>
                    </a:cubicBezTo>
                    <a:cubicBezTo>
                      <a:pt x="58013" y="41433"/>
                      <a:pt x="56248" y="42101"/>
                      <a:pt x="54405" y="42429"/>
                    </a:cubicBezTo>
                    <a:cubicBezTo>
                      <a:pt x="51654" y="42881"/>
                      <a:pt x="48869" y="43101"/>
                      <a:pt x="46080" y="43086"/>
                    </a:cubicBezTo>
                    <a:cubicBezTo>
                      <a:pt x="44107" y="43091"/>
                      <a:pt x="42139" y="42871"/>
                      <a:pt x="40216" y="42429"/>
                    </a:cubicBezTo>
                    <a:cubicBezTo>
                      <a:pt x="38657" y="42097"/>
                      <a:pt x="37218" y="41351"/>
                      <a:pt x="36054" y="40270"/>
                    </a:cubicBezTo>
                    <a:cubicBezTo>
                      <a:pt x="34893" y="39065"/>
                      <a:pt x="34077" y="37574"/>
                      <a:pt x="33689" y="35952"/>
                    </a:cubicBezTo>
                    <a:cubicBezTo>
                      <a:pt x="33066" y="33754"/>
                      <a:pt x="32779" y="31476"/>
                      <a:pt x="32837" y="29193"/>
                    </a:cubicBezTo>
                    <a:lnTo>
                      <a:pt x="32837" y="22716"/>
                    </a:lnTo>
                    <a:cubicBezTo>
                      <a:pt x="32837" y="20464"/>
                      <a:pt x="32837" y="18117"/>
                      <a:pt x="32837" y="15770"/>
                    </a:cubicBezTo>
                    <a:lnTo>
                      <a:pt x="32837" y="0"/>
                    </a:lnTo>
                    <a:lnTo>
                      <a:pt x="25554" y="1408"/>
                    </a:lnTo>
                    <a:lnTo>
                      <a:pt x="25554" y="7603"/>
                    </a:lnTo>
                    <a:lnTo>
                      <a:pt x="18932" y="10983"/>
                    </a:lnTo>
                    <a:cubicBezTo>
                      <a:pt x="15872" y="12396"/>
                      <a:pt x="12903" y="13995"/>
                      <a:pt x="10041" y="15770"/>
                    </a:cubicBezTo>
                    <a:cubicBezTo>
                      <a:pt x="7910" y="17068"/>
                      <a:pt x="5941" y="18612"/>
                      <a:pt x="4176" y="20370"/>
                    </a:cubicBezTo>
                    <a:cubicBezTo>
                      <a:pt x="2845" y="21814"/>
                      <a:pt x="1759" y="23462"/>
                      <a:pt x="960" y="25251"/>
                    </a:cubicBezTo>
                    <a:cubicBezTo>
                      <a:pt x="303" y="27023"/>
                      <a:pt x="-18" y="28901"/>
                      <a:pt x="14" y="30789"/>
                    </a:cubicBezTo>
                    <a:cubicBezTo>
                      <a:pt x="-164" y="34603"/>
                      <a:pt x="1399" y="38292"/>
                      <a:pt x="4270" y="40833"/>
                    </a:cubicBezTo>
                    <a:cubicBezTo>
                      <a:pt x="7443" y="43382"/>
                      <a:pt x="11449" y="44685"/>
                      <a:pt x="15527" y="44494"/>
                    </a:cubicBezTo>
                    <a:cubicBezTo>
                      <a:pt x="17730" y="44500"/>
                      <a:pt x="19914" y="44085"/>
                      <a:pt x="21959" y="43274"/>
                    </a:cubicBezTo>
                    <a:cubicBezTo>
                      <a:pt x="24048" y="42481"/>
                      <a:pt x="25948" y="41266"/>
                      <a:pt x="27540" y="39707"/>
                    </a:cubicBezTo>
                    <a:cubicBezTo>
                      <a:pt x="28322" y="43543"/>
                      <a:pt x="30600" y="46917"/>
                      <a:pt x="33878" y="49094"/>
                    </a:cubicBezTo>
                    <a:cubicBezTo>
                      <a:pt x="37599" y="51351"/>
                      <a:pt x="41912" y="52462"/>
                      <a:pt x="46270" y="52285"/>
                    </a:cubicBezTo>
                    <a:lnTo>
                      <a:pt x="48067" y="52285"/>
                    </a:lnTo>
                    <a:cubicBezTo>
                      <a:pt x="51298" y="52299"/>
                      <a:pt x="54503" y="51727"/>
                      <a:pt x="57526" y="50596"/>
                    </a:cubicBezTo>
                    <a:cubicBezTo>
                      <a:pt x="60159" y="49687"/>
                      <a:pt x="62574" y="48249"/>
                      <a:pt x="64621" y="46372"/>
                    </a:cubicBezTo>
                    <a:cubicBezTo>
                      <a:pt x="66503" y="44587"/>
                      <a:pt x="67958" y="42405"/>
                      <a:pt x="68877" y="39988"/>
                    </a:cubicBezTo>
                    <a:cubicBezTo>
                      <a:pt x="69949" y="37496"/>
                      <a:pt x="70496" y="34813"/>
                      <a:pt x="70486" y="32103"/>
                    </a:cubicBezTo>
                    <a:cubicBezTo>
                      <a:pt x="70604" y="30604"/>
                      <a:pt x="70604" y="29097"/>
                      <a:pt x="70486" y="27598"/>
                    </a:cubicBezTo>
                    <a:cubicBezTo>
                      <a:pt x="69823" y="25814"/>
                      <a:pt x="69540" y="23937"/>
                      <a:pt x="69067" y="21965"/>
                    </a:cubicBezTo>
                    <a:close/>
                    <a:moveTo>
                      <a:pt x="15243" y="35764"/>
                    </a:moveTo>
                    <a:cubicBezTo>
                      <a:pt x="12905" y="35925"/>
                      <a:pt x="10570" y="35403"/>
                      <a:pt x="8527" y="34262"/>
                    </a:cubicBezTo>
                    <a:cubicBezTo>
                      <a:pt x="6888" y="33240"/>
                      <a:pt x="5973" y="31387"/>
                      <a:pt x="6162" y="29475"/>
                    </a:cubicBezTo>
                    <a:cubicBezTo>
                      <a:pt x="6385" y="27233"/>
                      <a:pt x="7597" y="25205"/>
                      <a:pt x="9473" y="23937"/>
                    </a:cubicBezTo>
                    <a:cubicBezTo>
                      <a:pt x="11982" y="21850"/>
                      <a:pt x="14786" y="20142"/>
                      <a:pt x="17797" y="18868"/>
                    </a:cubicBezTo>
                    <a:lnTo>
                      <a:pt x="25932" y="15113"/>
                    </a:lnTo>
                    <a:lnTo>
                      <a:pt x="25932" y="25814"/>
                    </a:lnTo>
                    <a:cubicBezTo>
                      <a:pt x="25932" y="28724"/>
                      <a:pt x="25932" y="31165"/>
                      <a:pt x="25932" y="33042"/>
                    </a:cubicBezTo>
                    <a:cubicBezTo>
                      <a:pt x="22721" y="34983"/>
                      <a:pt x="19000" y="35931"/>
                      <a:pt x="15243" y="35764"/>
                    </a:cubicBezTo>
                    <a:close/>
                  </a:path>
                </a:pathLst>
              </a:custGeom>
              <a:grpFill/>
              <a:ln w="9459" cap="flat">
                <a:noFill/>
                <a:prstDash val="solid"/>
                <a:miter/>
              </a:ln>
            </p:spPr>
            <p:txBody>
              <a:bodyPr rtlCol="0" anchor="ctr"/>
              <a:lstStyle/>
              <a:p>
                <a:endParaRPr lang="en-US" sz="1404"/>
              </a:p>
            </p:txBody>
          </p:sp>
        </p:grpSp>
        <p:grpSp>
          <p:nvGrpSpPr>
            <p:cNvPr id="11" name="Group 10">
              <a:extLst>
                <a:ext uri="{FF2B5EF4-FFF2-40B4-BE49-F238E27FC236}">
                  <a16:creationId xmlns:a16="http://schemas.microsoft.com/office/drawing/2014/main" id="{39F168F4-293D-4DDE-8171-35F1E635DC19}"/>
                </a:ext>
              </a:extLst>
            </p:cNvPr>
            <p:cNvGrpSpPr/>
            <p:nvPr/>
          </p:nvGrpSpPr>
          <p:grpSpPr>
            <a:xfrm>
              <a:off x="9755155" y="648375"/>
              <a:ext cx="1303768" cy="381346"/>
              <a:chOff x="6078255" y="5197691"/>
              <a:chExt cx="865539" cy="253166"/>
            </a:xfrm>
          </p:grpSpPr>
          <p:sp>
            <p:nvSpPr>
              <p:cNvPr id="18" name="Freeform 13">
                <a:extLst>
                  <a:ext uri="{FF2B5EF4-FFF2-40B4-BE49-F238E27FC236}">
                    <a16:creationId xmlns:a16="http://schemas.microsoft.com/office/drawing/2014/main" id="{3E2B23A6-28BF-4CB4-843D-E68FA2371FF0}"/>
                  </a:ext>
                </a:extLst>
              </p:cNvPr>
              <p:cNvSpPr/>
              <p:nvPr/>
            </p:nvSpPr>
            <p:spPr>
              <a:xfrm>
                <a:off x="6172833" y="5216163"/>
                <a:ext cx="89892" cy="82077"/>
              </a:xfrm>
              <a:custGeom>
                <a:avLst/>
                <a:gdLst>
                  <a:gd name="connsiteX0" fmla="*/ 44474 w 89892"/>
                  <a:gd name="connsiteY0" fmla="*/ 82062 h 82077"/>
                  <a:gd name="connsiteX1" fmla="*/ 45230 w 89892"/>
                  <a:gd name="connsiteY1" fmla="*/ 82062 h 82077"/>
                  <a:gd name="connsiteX2" fmla="*/ 76919 w 89892"/>
                  <a:gd name="connsiteY2" fmla="*/ 69953 h 82077"/>
                  <a:gd name="connsiteX3" fmla="*/ 89878 w 89892"/>
                  <a:gd name="connsiteY3" fmla="*/ 39821 h 82077"/>
                  <a:gd name="connsiteX4" fmla="*/ 89878 w 89892"/>
                  <a:gd name="connsiteY4" fmla="*/ 25365 h 82077"/>
                  <a:gd name="connsiteX5" fmla="*/ 60838 w 89892"/>
                  <a:gd name="connsiteY5" fmla="*/ 25365 h 82077"/>
                  <a:gd name="connsiteX6" fmla="*/ 77581 w 89892"/>
                  <a:gd name="connsiteY6" fmla="*/ 15978 h 82077"/>
                  <a:gd name="connsiteX7" fmla="*/ 85149 w 89892"/>
                  <a:gd name="connsiteY7" fmla="*/ 15978 h 82077"/>
                  <a:gd name="connsiteX8" fmla="*/ 85149 w 89892"/>
                  <a:gd name="connsiteY8" fmla="*/ 20 h 82077"/>
                  <a:gd name="connsiteX9" fmla="*/ 77581 w 89892"/>
                  <a:gd name="connsiteY9" fmla="*/ 20 h 82077"/>
                  <a:gd name="connsiteX10" fmla="*/ 49960 w 89892"/>
                  <a:gd name="connsiteY10" fmla="*/ 11754 h 82077"/>
                  <a:gd name="connsiteX11" fmla="*/ 39555 w 89892"/>
                  <a:gd name="connsiteY11" fmla="*/ 42168 h 82077"/>
                  <a:gd name="connsiteX12" fmla="*/ 72189 w 89892"/>
                  <a:gd name="connsiteY12" fmla="*/ 42168 h 82077"/>
                  <a:gd name="connsiteX13" fmla="*/ 70108 w 89892"/>
                  <a:gd name="connsiteY13" fmla="*/ 51555 h 82077"/>
                  <a:gd name="connsiteX14" fmla="*/ 44852 w 89892"/>
                  <a:gd name="connsiteY14" fmla="*/ 65729 h 82077"/>
                  <a:gd name="connsiteX15" fmla="*/ 19501 w 89892"/>
                  <a:gd name="connsiteY15" fmla="*/ 50992 h 82077"/>
                  <a:gd name="connsiteX16" fmla="*/ 17231 w 89892"/>
                  <a:gd name="connsiteY16" fmla="*/ 37944 h 82077"/>
                  <a:gd name="connsiteX17" fmla="*/ 17231 w 89892"/>
                  <a:gd name="connsiteY17" fmla="*/ 24990 h 82077"/>
                  <a:gd name="connsiteX18" fmla="*/ 15 w 89892"/>
                  <a:gd name="connsiteY18" fmla="*/ 24990 h 82077"/>
                  <a:gd name="connsiteX19" fmla="*/ 15 w 89892"/>
                  <a:gd name="connsiteY19" fmla="*/ 39821 h 82077"/>
                  <a:gd name="connsiteX20" fmla="*/ 12879 w 89892"/>
                  <a:gd name="connsiteY20" fmla="*/ 69953 h 82077"/>
                  <a:gd name="connsiteX21" fmla="*/ 44474 w 89892"/>
                  <a:gd name="connsiteY21" fmla="*/ 82062 h 8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9892" h="82077">
                    <a:moveTo>
                      <a:pt x="44474" y="82062"/>
                    </a:moveTo>
                    <a:lnTo>
                      <a:pt x="45230" y="82062"/>
                    </a:lnTo>
                    <a:cubicBezTo>
                      <a:pt x="56995" y="82366"/>
                      <a:pt x="68398" y="78009"/>
                      <a:pt x="76919" y="69953"/>
                    </a:cubicBezTo>
                    <a:cubicBezTo>
                      <a:pt x="85460" y="62265"/>
                      <a:pt x="90193" y="51260"/>
                      <a:pt x="89878" y="39821"/>
                    </a:cubicBezTo>
                    <a:lnTo>
                      <a:pt x="89878" y="25365"/>
                    </a:lnTo>
                    <a:lnTo>
                      <a:pt x="60838" y="25365"/>
                    </a:lnTo>
                    <a:cubicBezTo>
                      <a:pt x="64281" y="19445"/>
                      <a:pt x="70694" y="15849"/>
                      <a:pt x="77581" y="15978"/>
                    </a:cubicBezTo>
                    <a:lnTo>
                      <a:pt x="85149" y="15978"/>
                    </a:lnTo>
                    <a:lnTo>
                      <a:pt x="85149" y="20"/>
                    </a:lnTo>
                    <a:lnTo>
                      <a:pt x="77581" y="20"/>
                    </a:lnTo>
                    <a:cubicBezTo>
                      <a:pt x="67075" y="-335"/>
                      <a:pt x="56953" y="3965"/>
                      <a:pt x="49960" y="11754"/>
                    </a:cubicBezTo>
                    <a:cubicBezTo>
                      <a:pt x="42772" y="20239"/>
                      <a:pt x="39058" y="31094"/>
                      <a:pt x="39555" y="42168"/>
                    </a:cubicBezTo>
                    <a:lnTo>
                      <a:pt x="72189" y="42168"/>
                    </a:lnTo>
                    <a:cubicBezTo>
                      <a:pt x="71966" y="45382"/>
                      <a:pt x="71265" y="48545"/>
                      <a:pt x="70108" y="51555"/>
                    </a:cubicBezTo>
                    <a:cubicBezTo>
                      <a:pt x="65278" y="60842"/>
                      <a:pt x="55362" y="66408"/>
                      <a:pt x="44852" y="65729"/>
                    </a:cubicBezTo>
                    <a:cubicBezTo>
                      <a:pt x="34172" y="66370"/>
                      <a:pt x="24160" y="60549"/>
                      <a:pt x="19501" y="50992"/>
                    </a:cubicBezTo>
                    <a:cubicBezTo>
                      <a:pt x="17910" y="46826"/>
                      <a:pt x="17140" y="42397"/>
                      <a:pt x="17231" y="37944"/>
                    </a:cubicBezTo>
                    <a:lnTo>
                      <a:pt x="17231" y="24990"/>
                    </a:lnTo>
                    <a:lnTo>
                      <a:pt x="15" y="24990"/>
                    </a:lnTo>
                    <a:lnTo>
                      <a:pt x="15" y="39821"/>
                    </a:lnTo>
                    <a:cubicBezTo>
                      <a:pt x="-299" y="51240"/>
                      <a:pt x="4395" y="62233"/>
                      <a:pt x="12879" y="69953"/>
                    </a:cubicBezTo>
                    <a:cubicBezTo>
                      <a:pt x="21394" y="77959"/>
                      <a:pt x="32746" y="82311"/>
                      <a:pt x="44474" y="82062"/>
                    </a:cubicBezTo>
                    <a:close/>
                  </a:path>
                </a:pathLst>
              </a:custGeom>
              <a:solidFill>
                <a:srgbClr val="0096D6"/>
              </a:solidFill>
              <a:ln w="9459" cap="flat">
                <a:noFill/>
                <a:prstDash val="solid"/>
                <a:miter/>
              </a:ln>
            </p:spPr>
            <p:txBody>
              <a:bodyPr rtlCol="0" anchor="ctr"/>
              <a:lstStyle/>
              <a:p>
                <a:endParaRPr lang="en-US" sz="1404"/>
              </a:p>
            </p:txBody>
          </p:sp>
          <p:sp>
            <p:nvSpPr>
              <p:cNvPr id="19" name="Freeform 14">
                <a:extLst>
                  <a:ext uri="{FF2B5EF4-FFF2-40B4-BE49-F238E27FC236}">
                    <a16:creationId xmlns:a16="http://schemas.microsoft.com/office/drawing/2014/main" id="{61BAB713-E370-4FD6-B976-4774D5F48A1A}"/>
                  </a:ext>
                </a:extLst>
              </p:cNvPr>
              <p:cNvSpPr/>
              <p:nvPr/>
            </p:nvSpPr>
            <p:spPr>
              <a:xfrm>
                <a:off x="6198388" y="5309865"/>
                <a:ext cx="15513" cy="14268"/>
              </a:xfrm>
              <a:custGeom>
                <a:avLst/>
                <a:gdLst>
                  <a:gd name="connsiteX0" fmla="*/ 0 w 15513"/>
                  <a:gd name="connsiteY0" fmla="*/ 0 h 14268"/>
                  <a:gd name="connsiteX1" fmla="*/ 15513 w 15513"/>
                  <a:gd name="connsiteY1" fmla="*/ 0 h 14268"/>
                  <a:gd name="connsiteX2" fmla="*/ 15513 w 15513"/>
                  <a:gd name="connsiteY2" fmla="*/ 14268 h 14268"/>
                  <a:gd name="connsiteX3" fmla="*/ 0 w 15513"/>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513" h="14268">
                    <a:moveTo>
                      <a:pt x="0" y="0"/>
                    </a:moveTo>
                    <a:lnTo>
                      <a:pt x="15513" y="0"/>
                    </a:lnTo>
                    <a:lnTo>
                      <a:pt x="15513"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20" name="Freeform 15">
                <a:extLst>
                  <a:ext uri="{FF2B5EF4-FFF2-40B4-BE49-F238E27FC236}">
                    <a16:creationId xmlns:a16="http://schemas.microsoft.com/office/drawing/2014/main" id="{3311A117-5893-414F-A125-B8AC58681603}"/>
                  </a:ext>
                </a:extLst>
              </p:cNvPr>
              <p:cNvSpPr/>
              <p:nvPr/>
            </p:nvSpPr>
            <p:spPr>
              <a:xfrm>
                <a:off x="6222036" y="5309865"/>
                <a:ext cx="15513" cy="14268"/>
              </a:xfrm>
              <a:custGeom>
                <a:avLst/>
                <a:gdLst>
                  <a:gd name="connsiteX0" fmla="*/ 0 w 15513"/>
                  <a:gd name="connsiteY0" fmla="*/ 0 h 14268"/>
                  <a:gd name="connsiteX1" fmla="*/ 15513 w 15513"/>
                  <a:gd name="connsiteY1" fmla="*/ 0 h 14268"/>
                  <a:gd name="connsiteX2" fmla="*/ 15513 w 15513"/>
                  <a:gd name="connsiteY2" fmla="*/ 14268 h 14268"/>
                  <a:gd name="connsiteX3" fmla="*/ 0 w 15513"/>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513" h="14268">
                    <a:moveTo>
                      <a:pt x="0" y="0"/>
                    </a:moveTo>
                    <a:lnTo>
                      <a:pt x="15513" y="0"/>
                    </a:lnTo>
                    <a:lnTo>
                      <a:pt x="15513"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21" name="Freeform 16">
                <a:extLst>
                  <a:ext uri="{FF2B5EF4-FFF2-40B4-BE49-F238E27FC236}">
                    <a16:creationId xmlns:a16="http://schemas.microsoft.com/office/drawing/2014/main" id="{9F6FF0C2-018F-4756-9474-C7B23C81CD9A}"/>
                  </a:ext>
                </a:extLst>
              </p:cNvPr>
              <p:cNvSpPr/>
              <p:nvPr/>
            </p:nvSpPr>
            <p:spPr>
              <a:xfrm>
                <a:off x="6274496" y="5221534"/>
                <a:ext cx="106482" cy="76879"/>
              </a:xfrm>
              <a:custGeom>
                <a:avLst/>
                <a:gdLst>
                  <a:gd name="connsiteX0" fmla="*/ 88957 w 106482"/>
                  <a:gd name="connsiteY0" fmla="*/ 27410 h 76879"/>
                  <a:gd name="connsiteX1" fmla="*/ 80160 w 106482"/>
                  <a:gd name="connsiteY1" fmla="*/ 39519 h 76879"/>
                  <a:gd name="connsiteX2" fmla="*/ 56228 w 106482"/>
                  <a:gd name="connsiteY2" fmla="*/ 39519 h 76879"/>
                  <a:gd name="connsiteX3" fmla="*/ 56228 w 106482"/>
                  <a:gd name="connsiteY3" fmla="*/ 28255 h 76879"/>
                  <a:gd name="connsiteX4" fmla="*/ 30150 w 106482"/>
                  <a:gd name="connsiteY4" fmla="*/ 111 h 76879"/>
                  <a:gd name="connsiteX5" fmla="*/ 28417 w 106482"/>
                  <a:gd name="connsiteY5" fmla="*/ 94 h 76879"/>
                  <a:gd name="connsiteX6" fmla="*/ 39 w 106482"/>
                  <a:gd name="connsiteY6" fmla="*/ 25360 h 76879"/>
                  <a:gd name="connsiteX7" fmla="*/ 39 w 106482"/>
                  <a:gd name="connsiteY7" fmla="*/ 28255 h 76879"/>
                  <a:gd name="connsiteX8" fmla="*/ 26295 w 106482"/>
                  <a:gd name="connsiteY8" fmla="*/ 56416 h 76879"/>
                  <a:gd name="connsiteX9" fmla="*/ 28417 w 106482"/>
                  <a:gd name="connsiteY9" fmla="*/ 56416 h 76879"/>
                  <a:gd name="connsiteX10" fmla="*/ 39201 w 106482"/>
                  <a:gd name="connsiteY10" fmla="*/ 55665 h 76879"/>
                  <a:gd name="connsiteX11" fmla="*/ 27093 w 106482"/>
                  <a:gd name="connsiteY11" fmla="*/ 62986 h 76879"/>
                  <a:gd name="connsiteX12" fmla="*/ 25580 w 106482"/>
                  <a:gd name="connsiteY12" fmla="*/ 62986 h 76879"/>
                  <a:gd name="connsiteX13" fmla="*/ 25580 w 106482"/>
                  <a:gd name="connsiteY13" fmla="*/ 76879 h 76879"/>
                  <a:gd name="connsiteX14" fmla="*/ 27471 w 106482"/>
                  <a:gd name="connsiteY14" fmla="*/ 76879 h 76879"/>
                  <a:gd name="connsiteX15" fmla="*/ 55849 w 106482"/>
                  <a:gd name="connsiteY15" fmla="*/ 56416 h 76879"/>
                  <a:gd name="connsiteX16" fmla="*/ 83754 w 106482"/>
                  <a:gd name="connsiteY16" fmla="*/ 56416 h 76879"/>
                  <a:gd name="connsiteX17" fmla="*/ 100876 w 106482"/>
                  <a:gd name="connsiteY17" fmla="*/ 48906 h 76879"/>
                  <a:gd name="connsiteX18" fmla="*/ 106457 w 106482"/>
                  <a:gd name="connsiteY18" fmla="*/ 32197 h 76879"/>
                  <a:gd name="connsiteX19" fmla="*/ 106457 w 106482"/>
                  <a:gd name="connsiteY19" fmla="*/ 0 h 76879"/>
                  <a:gd name="connsiteX20" fmla="*/ 88957 w 106482"/>
                  <a:gd name="connsiteY20" fmla="*/ 0 h 76879"/>
                  <a:gd name="connsiteX21" fmla="*/ 38728 w 106482"/>
                  <a:gd name="connsiteY21" fmla="*/ 39519 h 76879"/>
                  <a:gd name="connsiteX22" fmla="*/ 28607 w 106482"/>
                  <a:gd name="connsiteY22" fmla="*/ 39519 h 76879"/>
                  <a:gd name="connsiteX23" fmla="*/ 17762 w 106482"/>
                  <a:gd name="connsiteY23" fmla="*/ 27954 h 76879"/>
                  <a:gd name="connsiteX24" fmla="*/ 17823 w 106482"/>
                  <a:gd name="connsiteY24" fmla="*/ 27128 h 76879"/>
                  <a:gd name="connsiteX25" fmla="*/ 27944 w 106482"/>
                  <a:gd name="connsiteY25" fmla="*/ 15488 h 76879"/>
                  <a:gd name="connsiteX26" fmla="*/ 38798 w 106482"/>
                  <a:gd name="connsiteY26" fmla="*/ 26308 h 76879"/>
                  <a:gd name="connsiteX27" fmla="*/ 38728 w 106482"/>
                  <a:gd name="connsiteY27" fmla="*/ 27504 h 7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482" h="76879">
                    <a:moveTo>
                      <a:pt x="88957" y="27410"/>
                    </a:moveTo>
                    <a:cubicBezTo>
                      <a:pt x="88957" y="35483"/>
                      <a:pt x="86025" y="39519"/>
                      <a:pt x="80160" y="39519"/>
                    </a:cubicBezTo>
                    <a:lnTo>
                      <a:pt x="56228" y="39519"/>
                    </a:lnTo>
                    <a:lnTo>
                      <a:pt x="56228" y="28255"/>
                    </a:lnTo>
                    <a:cubicBezTo>
                      <a:pt x="56858" y="13337"/>
                      <a:pt x="45183" y="737"/>
                      <a:pt x="30150" y="111"/>
                    </a:cubicBezTo>
                    <a:cubicBezTo>
                      <a:pt x="29573" y="87"/>
                      <a:pt x="28995" y="81"/>
                      <a:pt x="28417" y="94"/>
                    </a:cubicBezTo>
                    <a:cubicBezTo>
                      <a:pt x="13550" y="-705"/>
                      <a:pt x="845" y="10607"/>
                      <a:pt x="39" y="25360"/>
                    </a:cubicBezTo>
                    <a:cubicBezTo>
                      <a:pt x="-13" y="26324"/>
                      <a:pt x="-13" y="27291"/>
                      <a:pt x="39" y="28255"/>
                    </a:cubicBezTo>
                    <a:cubicBezTo>
                      <a:pt x="-547" y="43226"/>
                      <a:pt x="11208" y="55834"/>
                      <a:pt x="26295" y="56416"/>
                    </a:cubicBezTo>
                    <a:cubicBezTo>
                      <a:pt x="27002" y="56443"/>
                      <a:pt x="27710" y="56443"/>
                      <a:pt x="28417" y="56416"/>
                    </a:cubicBezTo>
                    <a:cubicBezTo>
                      <a:pt x="32030" y="56651"/>
                      <a:pt x="35657" y="56398"/>
                      <a:pt x="39201" y="55665"/>
                    </a:cubicBezTo>
                    <a:cubicBezTo>
                      <a:pt x="37877" y="60546"/>
                      <a:pt x="33809" y="62986"/>
                      <a:pt x="27093" y="62986"/>
                    </a:cubicBezTo>
                    <a:lnTo>
                      <a:pt x="25580" y="62986"/>
                    </a:lnTo>
                    <a:lnTo>
                      <a:pt x="25580" y="76879"/>
                    </a:lnTo>
                    <a:lnTo>
                      <a:pt x="27471" y="76879"/>
                    </a:lnTo>
                    <a:cubicBezTo>
                      <a:pt x="44498" y="76879"/>
                      <a:pt x="53958" y="70121"/>
                      <a:pt x="55849" y="56416"/>
                    </a:cubicBezTo>
                    <a:lnTo>
                      <a:pt x="83754" y="56416"/>
                    </a:lnTo>
                    <a:cubicBezTo>
                      <a:pt x="90344" y="56775"/>
                      <a:pt x="96708" y="53984"/>
                      <a:pt x="100876" y="48906"/>
                    </a:cubicBezTo>
                    <a:cubicBezTo>
                      <a:pt x="104750" y="44210"/>
                      <a:pt x="106737" y="38259"/>
                      <a:pt x="106457" y="32197"/>
                    </a:cubicBezTo>
                    <a:lnTo>
                      <a:pt x="106457" y="0"/>
                    </a:lnTo>
                    <a:lnTo>
                      <a:pt x="88957" y="0"/>
                    </a:lnTo>
                    <a:close/>
                    <a:moveTo>
                      <a:pt x="38728" y="39519"/>
                    </a:moveTo>
                    <a:lnTo>
                      <a:pt x="28607" y="39519"/>
                    </a:lnTo>
                    <a:cubicBezTo>
                      <a:pt x="22394" y="39297"/>
                      <a:pt x="17539" y="34119"/>
                      <a:pt x="17762" y="27954"/>
                    </a:cubicBezTo>
                    <a:cubicBezTo>
                      <a:pt x="17772" y="27678"/>
                      <a:pt x="17792" y="27403"/>
                      <a:pt x="17823" y="27128"/>
                    </a:cubicBezTo>
                    <a:cubicBezTo>
                      <a:pt x="17823" y="20557"/>
                      <a:pt x="21323" y="15488"/>
                      <a:pt x="27944" y="15488"/>
                    </a:cubicBezTo>
                    <a:cubicBezTo>
                      <a:pt x="33952" y="15502"/>
                      <a:pt x="38811" y="20346"/>
                      <a:pt x="38798" y="26308"/>
                    </a:cubicBezTo>
                    <a:cubicBezTo>
                      <a:pt x="38797" y="26708"/>
                      <a:pt x="38774" y="27107"/>
                      <a:pt x="38728" y="27504"/>
                    </a:cubicBezTo>
                    <a:close/>
                  </a:path>
                </a:pathLst>
              </a:custGeom>
              <a:solidFill>
                <a:srgbClr val="0096D6"/>
              </a:solidFill>
              <a:ln w="9459" cap="flat">
                <a:noFill/>
                <a:prstDash val="solid"/>
                <a:miter/>
              </a:ln>
            </p:spPr>
            <p:txBody>
              <a:bodyPr rtlCol="0" anchor="ctr"/>
              <a:lstStyle/>
              <a:p>
                <a:endParaRPr lang="en-US" sz="1404"/>
              </a:p>
            </p:txBody>
          </p:sp>
          <p:sp>
            <p:nvSpPr>
              <p:cNvPr id="22" name="Freeform 17">
                <a:extLst>
                  <a:ext uri="{FF2B5EF4-FFF2-40B4-BE49-F238E27FC236}">
                    <a16:creationId xmlns:a16="http://schemas.microsoft.com/office/drawing/2014/main" id="{4A44CE38-B9A2-465E-9F7A-1EFAF9BDCD3F}"/>
                  </a:ext>
                </a:extLst>
              </p:cNvPr>
              <p:cNvSpPr/>
              <p:nvPr/>
            </p:nvSpPr>
            <p:spPr>
              <a:xfrm>
                <a:off x="6364493" y="5283864"/>
                <a:ext cx="15513" cy="14362"/>
              </a:xfrm>
              <a:custGeom>
                <a:avLst/>
                <a:gdLst>
                  <a:gd name="connsiteX0" fmla="*/ 0 w 15513"/>
                  <a:gd name="connsiteY0" fmla="*/ 0 h 14362"/>
                  <a:gd name="connsiteX1" fmla="*/ 15513 w 15513"/>
                  <a:gd name="connsiteY1" fmla="*/ 0 h 14362"/>
                  <a:gd name="connsiteX2" fmla="*/ 15513 w 15513"/>
                  <a:gd name="connsiteY2" fmla="*/ 14362 h 14362"/>
                  <a:gd name="connsiteX3" fmla="*/ 0 w 15513"/>
                  <a:gd name="connsiteY3" fmla="*/ 14362 h 14362"/>
                </a:gdLst>
                <a:ahLst/>
                <a:cxnLst>
                  <a:cxn ang="0">
                    <a:pos x="connsiteX0" y="connsiteY0"/>
                  </a:cxn>
                  <a:cxn ang="0">
                    <a:pos x="connsiteX1" y="connsiteY1"/>
                  </a:cxn>
                  <a:cxn ang="0">
                    <a:pos x="connsiteX2" y="connsiteY2"/>
                  </a:cxn>
                  <a:cxn ang="0">
                    <a:pos x="connsiteX3" y="connsiteY3"/>
                  </a:cxn>
                </a:cxnLst>
                <a:rect l="l" t="t" r="r" b="b"/>
                <a:pathLst>
                  <a:path w="15513" h="14362">
                    <a:moveTo>
                      <a:pt x="0" y="0"/>
                    </a:moveTo>
                    <a:lnTo>
                      <a:pt x="15513" y="0"/>
                    </a:lnTo>
                    <a:lnTo>
                      <a:pt x="15513" y="14362"/>
                    </a:lnTo>
                    <a:lnTo>
                      <a:pt x="0" y="14362"/>
                    </a:lnTo>
                    <a:close/>
                  </a:path>
                </a:pathLst>
              </a:custGeom>
              <a:solidFill>
                <a:srgbClr val="0096D6"/>
              </a:solidFill>
              <a:ln w="9459" cap="flat">
                <a:noFill/>
                <a:prstDash val="solid"/>
                <a:miter/>
              </a:ln>
            </p:spPr>
            <p:txBody>
              <a:bodyPr rtlCol="0" anchor="ctr"/>
              <a:lstStyle/>
              <a:p>
                <a:endParaRPr lang="en-US" sz="1404"/>
              </a:p>
            </p:txBody>
          </p:sp>
          <p:sp>
            <p:nvSpPr>
              <p:cNvPr id="23" name="Freeform 18">
                <a:extLst>
                  <a:ext uri="{FF2B5EF4-FFF2-40B4-BE49-F238E27FC236}">
                    <a16:creationId xmlns:a16="http://schemas.microsoft.com/office/drawing/2014/main" id="{83589028-15F5-4D14-BEDD-4557CF2EC793}"/>
                  </a:ext>
                </a:extLst>
              </p:cNvPr>
              <p:cNvSpPr/>
              <p:nvPr/>
            </p:nvSpPr>
            <p:spPr>
              <a:xfrm>
                <a:off x="6461924" y="5197879"/>
                <a:ext cx="15513" cy="14268"/>
              </a:xfrm>
              <a:custGeom>
                <a:avLst/>
                <a:gdLst>
                  <a:gd name="connsiteX0" fmla="*/ 0 w 15513"/>
                  <a:gd name="connsiteY0" fmla="*/ 0 h 14268"/>
                  <a:gd name="connsiteX1" fmla="*/ 15513 w 15513"/>
                  <a:gd name="connsiteY1" fmla="*/ 0 h 14268"/>
                  <a:gd name="connsiteX2" fmla="*/ 15513 w 15513"/>
                  <a:gd name="connsiteY2" fmla="*/ 14268 h 14268"/>
                  <a:gd name="connsiteX3" fmla="*/ 0 w 15513"/>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513" h="14268">
                    <a:moveTo>
                      <a:pt x="0" y="0"/>
                    </a:moveTo>
                    <a:lnTo>
                      <a:pt x="15513" y="0"/>
                    </a:lnTo>
                    <a:lnTo>
                      <a:pt x="15513"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24" name="Freeform 19">
                <a:extLst>
                  <a:ext uri="{FF2B5EF4-FFF2-40B4-BE49-F238E27FC236}">
                    <a16:creationId xmlns:a16="http://schemas.microsoft.com/office/drawing/2014/main" id="{9FF7A039-8444-4173-9275-DF46B1413D8B}"/>
                  </a:ext>
                </a:extLst>
              </p:cNvPr>
              <p:cNvSpPr/>
              <p:nvPr/>
            </p:nvSpPr>
            <p:spPr>
              <a:xfrm>
                <a:off x="6438370" y="5197879"/>
                <a:ext cx="15513" cy="14268"/>
              </a:xfrm>
              <a:custGeom>
                <a:avLst/>
                <a:gdLst>
                  <a:gd name="connsiteX0" fmla="*/ 0 w 15513"/>
                  <a:gd name="connsiteY0" fmla="*/ 0 h 14268"/>
                  <a:gd name="connsiteX1" fmla="*/ 15513 w 15513"/>
                  <a:gd name="connsiteY1" fmla="*/ 0 h 14268"/>
                  <a:gd name="connsiteX2" fmla="*/ 15513 w 15513"/>
                  <a:gd name="connsiteY2" fmla="*/ 14268 h 14268"/>
                  <a:gd name="connsiteX3" fmla="*/ 0 w 15513"/>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513" h="14268">
                    <a:moveTo>
                      <a:pt x="0" y="0"/>
                    </a:moveTo>
                    <a:lnTo>
                      <a:pt x="15513" y="0"/>
                    </a:lnTo>
                    <a:lnTo>
                      <a:pt x="15513"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25" name="Freeform 20">
                <a:extLst>
                  <a:ext uri="{FF2B5EF4-FFF2-40B4-BE49-F238E27FC236}">
                    <a16:creationId xmlns:a16="http://schemas.microsoft.com/office/drawing/2014/main" id="{9A8BEE5D-0776-439C-8503-2206E91688E1}"/>
                  </a:ext>
                </a:extLst>
              </p:cNvPr>
              <p:cNvSpPr/>
              <p:nvPr/>
            </p:nvSpPr>
            <p:spPr>
              <a:xfrm>
                <a:off x="6391358" y="5197879"/>
                <a:ext cx="139821" cy="100252"/>
              </a:xfrm>
              <a:custGeom>
                <a:avLst/>
                <a:gdLst>
                  <a:gd name="connsiteX0" fmla="*/ 139809 w 139821"/>
                  <a:gd name="connsiteY0" fmla="*/ 55852 h 100252"/>
                  <a:gd name="connsiteX1" fmla="*/ 139809 w 139821"/>
                  <a:gd name="connsiteY1" fmla="*/ 0 h 100252"/>
                  <a:gd name="connsiteX2" fmla="*/ 122025 w 139821"/>
                  <a:gd name="connsiteY2" fmla="*/ 0 h 100252"/>
                  <a:gd name="connsiteX3" fmla="*/ 122025 w 139821"/>
                  <a:gd name="connsiteY3" fmla="*/ 51065 h 100252"/>
                  <a:gd name="connsiteX4" fmla="*/ 113133 w 139821"/>
                  <a:gd name="connsiteY4" fmla="*/ 63174 h 100252"/>
                  <a:gd name="connsiteX5" fmla="*/ 84755 w 139821"/>
                  <a:gd name="connsiteY5" fmla="*/ 63174 h 100252"/>
                  <a:gd name="connsiteX6" fmla="*/ 86837 w 139821"/>
                  <a:gd name="connsiteY6" fmla="*/ 50690 h 100252"/>
                  <a:gd name="connsiteX7" fmla="*/ 86836 w 139821"/>
                  <a:gd name="connsiteY7" fmla="*/ 23655 h 100252"/>
                  <a:gd name="connsiteX8" fmla="*/ 69810 w 139821"/>
                  <a:gd name="connsiteY8" fmla="*/ 23655 h 100252"/>
                  <a:gd name="connsiteX9" fmla="*/ 69810 w 139821"/>
                  <a:gd name="connsiteY9" fmla="*/ 51253 h 100252"/>
                  <a:gd name="connsiteX10" fmla="*/ 60918 w 139821"/>
                  <a:gd name="connsiteY10" fmla="*/ 63174 h 100252"/>
                  <a:gd name="connsiteX11" fmla="*/ 34905 w 139821"/>
                  <a:gd name="connsiteY11" fmla="*/ 63174 h 100252"/>
                  <a:gd name="connsiteX12" fmla="*/ 34905 w 139821"/>
                  <a:gd name="connsiteY12" fmla="*/ 23655 h 100252"/>
                  <a:gd name="connsiteX13" fmla="*/ 17216 w 139821"/>
                  <a:gd name="connsiteY13" fmla="*/ 23655 h 100252"/>
                  <a:gd name="connsiteX14" fmla="*/ 17216 w 139821"/>
                  <a:gd name="connsiteY14" fmla="*/ 69933 h 100252"/>
                  <a:gd name="connsiteX15" fmla="*/ 0 w 139821"/>
                  <a:gd name="connsiteY15" fmla="*/ 86266 h 100252"/>
                  <a:gd name="connsiteX16" fmla="*/ 0 w 139821"/>
                  <a:gd name="connsiteY16" fmla="*/ 100253 h 100252"/>
                  <a:gd name="connsiteX17" fmla="*/ 34054 w 139821"/>
                  <a:gd name="connsiteY17" fmla="*/ 79789 h 100252"/>
                  <a:gd name="connsiteX18" fmla="*/ 117106 w 139821"/>
                  <a:gd name="connsiteY18" fmla="*/ 79789 h 100252"/>
                  <a:gd name="connsiteX19" fmla="*/ 134322 w 139821"/>
                  <a:gd name="connsiteY19" fmla="*/ 72280 h 100252"/>
                  <a:gd name="connsiteX20" fmla="*/ 139809 w 139821"/>
                  <a:gd name="connsiteY20" fmla="*/ 55852 h 10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821" h="100252">
                    <a:moveTo>
                      <a:pt x="139809" y="55852"/>
                    </a:moveTo>
                    <a:lnTo>
                      <a:pt x="139809" y="0"/>
                    </a:lnTo>
                    <a:lnTo>
                      <a:pt x="122025" y="0"/>
                    </a:lnTo>
                    <a:lnTo>
                      <a:pt x="122025" y="51065"/>
                    </a:lnTo>
                    <a:cubicBezTo>
                      <a:pt x="122025" y="59138"/>
                      <a:pt x="118998" y="63174"/>
                      <a:pt x="113133" y="63174"/>
                    </a:cubicBezTo>
                    <a:lnTo>
                      <a:pt x="84755" y="63174"/>
                    </a:lnTo>
                    <a:cubicBezTo>
                      <a:pt x="86195" y="59170"/>
                      <a:pt x="86900" y="54941"/>
                      <a:pt x="86837" y="50690"/>
                    </a:cubicBezTo>
                    <a:lnTo>
                      <a:pt x="86836" y="23655"/>
                    </a:lnTo>
                    <a:lnTo>
                      <a:pt x="69810" y="23655"/>
                    </a:lnTo>
                    <a:lnTo>
                      <a:pt x="69810" y="51253"/>
                    </a:lnTo>
                    <a:cubicBezTo>
                      <a:pt x="69810" y="59232"/>
                      <a:pt x="66783" y="63174"/>
                      <a:pt x="60918" y="63174"/>
                    </a:cubicBezTo>
                    <a:lnTo>
                      <a:pt x="34905" y="63174"/>
                    </a:lnTo>
                    <a:lnTo>
                      <a:pt x="34905" y="23655"/>
                    </a:lnTo>
                    <a:lnTo>
                      <a:pt x="17216" y="23655"/>
                    </a:lnTo>
                    <a:lnTo>
                      <a:pt x="17216" y="69933"/>
                    </a:lnTo>
                    <a:cubicBezTo>
                      <a:pt x="17216" y="80822"/>
                      <a:pt x="11540" y="86266"/>
                      <a:pt x="0" y="86266"/>
                    </a:cubicBezTo>
                    <a:lnTo>
                      <a:pt x="0" y="100253"/>
                    </a:lnTo>
                    <a:cubicBezTo>
                      <a:pt x="19865" y="100253"/>
                      <a:pt x="31121" y="93494"/>
                      <a:pt x="34054" y="79789"/>
                    </a:cubicBezTo>
                    <a:lnTo>
                      <a:pt x="117106" y="79789"/>
                    </a:lnTo>
                    <a:cubicBezTo>
                      <a:pt x="123717" y="80118"/>
                      <a:pt x="130097" y="77335"/>
                      <a:pt x="134322" y="72280"/>
                    </a:cubicBezTo>
                    <a:cubicBezTo>
                      <a:pt x="138058" y="67624"/>
                      <a:pt x="140003" y="61801"/>
                      <a:pt x="139809" y="55852"/>
                    </a:cubicBezTo>
                    <a:close/>
                  </a:path>
                </a:pathLst>
              </a:custGeom>
              <a:solidFill>
                <a:srgbClr val="0096D6"/>
              </a:solidFill>
              <a:ln w="9459" cap="flat">
                <a:noFill/>
                <a:prstDash val="solid"/>
                <a:miter/>
              </a:ln>
            </p:spPr>
            <p:txBody>
              <a:bodyPr rtlCol="0" anchor="ctr"/>
              <a:lstStyle/>
              <a:p>
                <a:endParaRPr lang="en-US" sz="1404"/>
              </a:p>
            </p:txBody>
          </p:sp>
          <p:sp>
            <p:nvSpPr>
              <p:cNvPr id="26" name="Freeform 21">
                <a:extLst>
                  <a:ext uri="{FF2B5EF4-FFF2-40B4-BE49-F238E27FC236}">
                    <a16:creationId xmlns:a16="http://schemas.microsoft.com/office/drawing/2014/main" id="{9CE1892E-BE34-406F-B702-C78785766CDC}"/>
                  </a:ext>
                </a:extLst>
              </p:cNvPr>
              <p:cNvSpPr/>
              <p:nvPr/>
            </p:nvSpPr>
            <p:spPr>
              <a:xfrm>
                <a:off x="6543936" y="5197691"/>
                <a:ext cx="17499" cy="79976"/>
              </a:xfrm>
              <a:custGeom>
                <a:avLst/>
                <a:gdLst>
                  <a:gd name="connsiteX0" fmla="*/ 0 w 17499"/>
                  <a:gd name="connsiteY0" fmla="*/ 0 h 79976"/>
                  <a:gd name="connsiteX1" fmla="*/ 17500 w 17499"/>
                  <a:gd name="connsiteY1" fmla="*/ 0 h 79976"/>
                  <a:gd name="connsiteX2" fmla="*/ 17500 w 17499"/>
                  <a:gd name="connsiteY2" fmla="*/ 79977 h 79976"/>
                  <a:gd name="connsiteX3" fmla="*/ 0 w 17499"/>
                  <a:gd name="connsiteY3" fmla="*/ 79977 h 79976"/>
                </a:gdLst>
                <a:ahLst/>
                <a:cxnLst>
                  <a:cxn ang="0">
                    <a:pos x="connsiteX0" y="connsiteY0"/>
                  </a:cxn>
                  <a:cxn ang="0">
                    <a:pos x="connsiteX1" y="connsiteY1"/>
                  </a:cxn>
                  <a:cxn ang="0">
                    <a:pos x="connsiteX2" y="connsiteY2"/>
                  </a:cxn>
                  <a:cxn ang="0">
                    <a:pos x="connsiteX3" y="connsiteY3"/>
                  </a:cxn>
                </a:cxnLst>
                <a:rect l="l" t="t" r="r" b="b"/>
                <a:pathLst>
                  <a:path w="17499" h="79976">
                    <a:moveTo>
                      <a:pt x="0" y="0"/>
                    </a:moveTo>
                    <a:lnTo>
                      <a:pt x="17500" y="0"/>
                    </a:lnTo>
                    <a:lnTo>
                      <a:pt x="17500" y="79977"/>
                    </a:lnTo>
                    <a:lnTo>
                      <a:pt x="0" y="79977"/>
                    </a:lnTo>
                    <a:close/>
                  </a:path>
                </a:pathLst>
              </a:custGeom>
              <a:solidFill>
                <a:srgbClr val="0096D6"/>
              </a:solidFill>
              <a:ln w="9459" cap="flat">
                <a:noFill/>
                <a:prstDash val="solid"/>
                <a:miter/>
              </a:ln>
            </p:spPr>
            <p:txBody>
              <a:bodyPr rtlCol="0" anchor="ctr"/>
              <a:lstStyle/>
              <a:p>
                <a:endParaRPr lang="en-US" sz="1404"/>
              </a:p>
            </p:txBody>
          </p:sp>
          <p:sp>
            <p:nvSpPr>
              <p:cNvPr id="27" name="Freeform 22">
                <a:extLst>
                  <a:ext uri="{FF2B5EF4-FFF2-40B4-BE49-F238E27FC236}">
                    <a16:creationId xmlns:a16="http://schemas.microsoft.com/office/drawing/2014/main" id="{53666631-4876-47D6-A7CC-CF729E1C50BC}"/>
                  </a:ext>
                </a:extLst>
              </p:cNvPr>
              <p:cNvSpPr/>
              <p:nvPr/>
            </p:nvSpPr>
            <p:spPr>
              <a:xfrm>
                <a:off x="6617435" y="5197879"/>
                <a:ext cx="15513" cy="14268"/>
              </a:xfrm>
              <a:custGeom>
                <a:avLst/>
                <a:gdLst>
                  <a:gd name="connsiteX0" fmla="*/ 0 w 15513"/>
                  <a:gd name="connsiteY0" fmla="*/ 0 h 14268"/>
                  <a:gd name="connsiteX1" fmla="*/ 15513 w 15513"/>
                  <a:gd name="connsiteY1" fmla="*/ 0 h 14268"/>
                  <a:gd name="connsiteX2" fmla="*/ 15513 w 15513"/>
                  <a:gd name="connsiteY2" fmla="*/ 14268 h 14268"/>
                  <a:gd name="connsiteX3" fmla="*/ 0 w 15513"/>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513" h="14268">
                    <a:moveTo>
                      <a:pt x="0" y="0"/>
                    </a:moveTo>
                    <a:lnTo>
                      <a:pt x="15513" y="0"/>
                    </a:lnTo>
                    <a:lnTo>
                      <a:pt x="15513"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28" name="Freeform 23">
                <a:extLst>
                  <a:ext uri="{FF2B5EF4-FFF2-40B4-BE49-F238E27FC236}">
                    <a16:creationId xmlns:a16="http://schemas.microsoft.com/office/drawing/2014/main" id="{E79A5A52-0913-42A2-B33D-2E18F4B6932A}"/>
                  </a:ext>
                </a:extLst>
              </p:cNvPr>
              <p:cNvSpPr/>
              <p:nvPr/>
            </p:nvSpPr>
            <p:spPr>
              <a:xfrm>
                <a:off x="6599179" y="5197879"/>
                <a:ext cx="136308" cy="100252"/>
              </a:xfrm>
              <a:custGeom>
                <a:avLst/>
                <a:gdLst>
                  <a:gd name="connsiteX0" fmla="*/ 45310 w 136308"/>
                  <a:gd name="connsiteY0" fmla="*/ 79789 h 100252"/>
                  <a:gd name="connsiteX1" fmla="*/ 136309 w 136308"/>
                  <a:gd name="connsiteY1" fmla="*/ 79789 h 100252"/>
                  <a:gd name="connsiteX2" fmla="*/ 136309 w 136308"/>
                  <a:gd name="connsiteY2" fmla="*/ 73406 h 100252"/>
                  <a:gd name="connsiteX3" fmla="*/ 99985 w 136308"/>
                  <a:gd name="connsiteY3" fmla="*/ 23561 h 100252"/>
                  <a:gd name="connsiteX4" fmla="*/ 90526 w 136308"/>
                  <a:gd name="connsiteY4" fmla="*/ 23561 h 100252"/>
                  <a:gd name="connsiteX5" fmla="*/ 106228 w 136308"/>
                  <a:gd name="connsiteY5" fmla="*/ 0 h 100252"/>
                  <a:gd name="connsiteX6" fmla="*/ 85418 w 136308"/>
                  <a:gd name="connsiteY6" fmla="*/ 0 h 100252"/>
                  <a:gd name="connsiteX7" fmla="*/ 60445 w 136308"/>
                  <a:gd name="connsiteY7" fmla="*/ 39519 h 100252"/>
                  <a:gd name="connsiteX8" fmla="*/ 91945 w 136308"/>
                  <a:gd name="connsiteY8" fmla="*/ 39519 h 100252"/>
                  <a:gd name="connsiteX9" fmla="*/ 117295 w 136308"/>
                  <a:gd name="connsiteY9" fmla="*/ 63174 h 100252"/>
                  <a:gd name="connsiteX10" fmla="*/ 34905 w 136308"/>
                  <a:gd name="connsiteY10" fmla="*/ 63174 h 100252"/>
                  <a:gd name="connsiteX11" fmla="*/ 34905 w 136308"/>
                  <a:gd name="connsiteY11" fmla="*/ 23655 h 100252"/>
                  <a:gd name="connsiteX12" fmla="*/ 17216 w 136308"/>
                  <a:gd name="connsiteY12" fmla="*/ 23655 h 100252"/>
                  <a:gd name="connsiteX13" fmla="*/ 17216 w 136308"/>
                  <a:gd name="connsiteY13" fmla="*/ 69839 h 100252"/>
                  <a:gd name="connsiteX14" fmla="*/ 0 w 136308"/>
                  <a:gd name="connsiteY14" fmla="*/ 86266 h 100252"/>
                  <a:gd name="connsiteX15" fmla="*/ 0 w 136308"/>
                  <a:gd name="connsiteY15" fmla="*/ 100253 h 100252"/>
                  <a:gd name="connsiteX16" fmla="*/ 33959 w 136308"/>
                  <a:gd name="connsiteY16" fmla="*/ 79789 h 10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308" h="100252">
                    <a:moveTo>
                      <a:pt x="45310" y="79789"/>
                    </a:moveTo>
                    <a:lnTo>
                      <a:pt x="136309" y="79789"/>
                    </a:lnTo>
                    <a:lnTo>
                      <a:pt x="136309" y="73406"/>
                    </a:lnTo>
                    <a:cubicBezTo>
                      <a:pt x="136309" y="44213"/>
                      <a:pt x="123917" y="26002"/>
                      <a:pt x="99985" y="23561"/>
                    </a:cubicBezTo>
                    <a:lnTo>
                      <a:pt x="90526" y="23561"/>
                    </a:lnTo>
                    <a:lnTo>
                      <a:pt x="106228" y="0"/>
                    </a:lnTo>
                    <a:lnTo>
                      <a:pt x="85418" y="0"/>
                    </a:lnTo>
                    <a:lnTo>
                      <a:pt x="60445" y="39519"/>
                    </a:lnTo>
                    <a:lnTo>
                      <a:pt x="91945" y="39519"/>
                    </a:lnTo>
                    <a:cubicBezTo>
                      <a:pt x="105230" y="39852"/>
                      <a:pt x="116144" y="50035"/>
                      <a:pt x="117295" y="63174"/>
                    </a:cubicBezTo>
                    <a:lnTo>
                      <a:pt x="34905" y="63174"/>
                    </a:lnTo>
                    <a:lnTo>
                      <a:pt x="34905" y="23655"/>
                    </a:lnTo>
                    <a:lnTo>
                      <a:pt x="17216" y="23655"/>
                    </a:lnTo>
                    <a:lnTo>
                      <a:pt x="17216" y="69839"/>
                    </a:lnTo>
                    <a:cubicBezTo>
                      <a:pt x="17216" y="80822"/>
                      <a:pt x="11540" y="86266"/>
                      <a:pt x="0" y="86266"/>
                    </a:cubicBezTo>
                    <a:lnTo>
                      <a:pt x="0" y="100253"/>
                    </a:lnTo>
                    <a:cubicBezTo>
                      <a:pt x="19865" y="100253"/>
                      <a:pt x="31121" y="93494"/>
                      <a:pt x="33959" y="79789"/>
                    </a:cubicBezTo>
                    <a:close/>
                  </a:path>
                </a:pathLst>
              </a:custGeom>
              <a:solidFill>
                <a:srgbClr val="0096D6"/>
              </a:solidFill>
              <a:ln w="9459" cap="flat">
                <a:noFill/>
                <a:prstDash val="solid"/>
                <a:miter/>
              </a:ln>
            </p:spPr>
            <p:txBody>
              <a:bodyPr rtlCol="0" anchor="ctr"/>
              <a:lstStyle/>
              <a:p>
                <a:endParaRPr lang="en-US" sz="1404"/>
              </a:p>
            </p:txBody>
          </p:sp>
          <p:sp>
            <p:nvSpPr>
              <p:cNvPr id="29" name="Freeform 24">
                <a:extLst>
                  <a:ext uri="{FF2B5EF4-FFF2-40B4-BE49-F238E27FC236}">
                    <a16:creationId xmlns:a16="http://schemas.microsoft.com/office/drawing/2014/main" id="{6465ECAD-813E-4F3D-BC35-BB8607AF9E4D}"/>
                  </a:ext>
                </a:extLst>
              </p:cNvPr>
              <p:cNvSpPr/>
              <p:nvPr/>
            </p:nvSpPr>
            <p:spPr>
              <a:xfrm>
                <a:off x="6745893" y="5197879"/>
                <a:ext cx="167632" cy="100252"/>
              </a:xfrm>
              <a:custGeom>
                <a:avLst/>
                <a:gdLst>
                  <a:gd name="connsiteX0" fmla="*/ 33959 w 167632"/>
                  <a:gd name="connsiteY0" fmla="*/ 79789 h 100252"/>
                  <a:gd name="connsiteX1" fmla="*/ 67729 w 167632"/>
                  <a:gd name="connsiteY1" fmla="*/ 79789 h 100252"/>
                  <a:gd name="connsiteX2" fmla="*/ 91472 w 167632"/>
                  <a:gd name="connsiteY2" fmla="*/ 90490 h 100252"/>
                  <a:gd name="connsiteX3" fmla="*/ 114836 w 167632"/>
                  <a:gd name="connsiteY3" fmla="*/ 79789 h 100252"/>
                  <a:gd name="connsiteX4" fmla="*/ 144917 w 167632"/>
                  <a:gd name="connsiteY4" fmla="*/ 79789 h 100252"/>
                  <a:gd name="connsiteX5" fmla="*/ 162133 w 167632"/>
                  <a:gd name="connsiteY5" fmla="*/ 72280 h 100252"/>
                  <a:gd name="connsiteX6" fmla="*/ 167619 w 167632"/>
                  <a:gd name="connsiteY6" fmla="*/ 55852 h 100252"/>
                  <a:gd name="connsiteX7" fmla="*/ 167619 w 167632"/>
                  <a:gd name="connsiteY7" fmla="*/ 0 h 100252"/>
                  <a:gd name="connsiteX8" fmla="*/ 150119 w 167632"/>
                  <a:gd name="connsiteY8" fmla="*/ 0 h 100252"/>
                  <a:gd name="connsiteX9" fmla="*/ 150119 w 167632"/>
                  <a:gd name="connsiteY9" fmla="*/ 51065 h 100252"/>
                  <a:gd name="connsiteX10" fmla="*/ 141228 w 167632"/>
                  <a:gd name="connsiteY10" fmla="*/ 63174 h 100252"/>
                  <a:gd name="connsiteX11" fmla="*/ 120228 w 167632"/>
                  <a:gd name="connsiteY11" fmla="*/ 63174 h 100252"/>
                  <a:gd name="connsiteX12" fmla="*/ 95958 w 167632"/>
                  <a:gd name="connsiteY12" fmla="*/ 34169 h 100252"/>
                  <a:gd name="connsiteX13" fmla="*/ 90999 w 167632"/>
                  <a:gd name="connsiteY13" fmla="*/ 34169 h 100252"/>
                  <a:gd name="connsiteX14" fmla="*/ 62549 w 167632"/>
                  <a:gd name="connsiteY14" fmla="*/ 58347 h 100252"/>
                  <a:gd name="connsiteX15" fmla="*/ 62621 w 167632"/>
                  <a:gd name="connsiteY15" fmla="*/ 63174 h 100252"/>
                  <a:gd name="connsiteX16" fmla="*/ 34810 w 167632"/>
                  <a:gd name="connsiteY16" fmla="*/ 63174 h 100252"/>
                  <a:gd name="connsiteX17" fmla="*/ 34810 w 167632"/>
                  <a:gd name="connsiteY17" fmla="*/ 23655 h 100252"/>
                  <a:gd name="connsiteX18" fmla="*/ 17216 w 167632"/>
                  <a:gd name="connsiteY18" fmla="*/ 23655 h 100252"/>
                  <a:gd name="connsiteX19" fmla="*/ 17216 w 167632"/>
                  <a:gd name="connsiteY19" fmla="*/ 69933 h 100252"/>
                  <a:gd name="connsiteX20" fmla="*/ 0 w 167632"/>
                  <a:gd name="connsiteY20" fmla="*/ 86266 h 100252"/>
                  <a:gd name="connsiteX21" fmla="*/ 0 w 167632"/>
                  <a:gd name="connsiteY21" fmla="*/ 100253 h 100252"/>
                  <a:gd name="connsiteX22" fmla="*/ 33959 w 167632"/>
                  <a:gd name="connsiteY22" fmla="*/ 79789 h 100252"/>
                  <a:gd name="connsiteX23" fmla="*/ 90715 w 167632"/>
                  <a:gd name="connsiteY23" fmla="*/ 48061 h 100252"/>
                  <a:gd name="connsiteX24" fmla="*/ 91945 w 167632"/>
                  <a:gd name="connsiteY24" fmla="*/ 48061 h 100252"/>
                  <a:gd name="connsiteX25" fmla="*/ 103107 w 167632"/>
                  <a:gd name="connsiteY25" fmla="*/ 62799 h 100252"/>
                  <a:gd name="connsiteX26" fmla="*/ 91661 w 167632"/>
                  <a:gd name="connsiteY26" fmla="*/ 76316 h 100252"/>
                  <a:gd name="connsiteX27" fmla="*/ 79647 w 167632"/>
                  <a:gd name="connsiteY27" fmla="*/ 62048 h 100252"/>
                  <a:gd name="connsiteX28" fmla="*/ 90526 w 167632"/>
                  <a:gd name="connsiteY28" fmla="*/ 48061 h 10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7632" h="100252">
                    <a:moveTo>
                      <a:pt x="33959" y="79789"/>
                    </a:moveTo>
                    <a:lnTo>
                      <a:pt x="67729" y="79789"/>
                    </a:lnTo>
                    <a:cubicBezTo>
                      <a:pt x="73330" y="87086"/>
                      <a:pt x="82249" y="91106"/>
                      <a:pt x="91472" y="90490"/>
                    </a:cubicBezTo>
                    <a:cubicBezTo>
                      <a:pt x="100590" y="91115"/>
                      <a:pt x="109399" y="87080"/>
                      <a:pt x="114836" y="79789"/>
                    </a:cubicBezTo>
                    <a:lnTo>
                      <a:pt x="144917" y="79789"/>
                    </a:lnTo>
                    <a:cubicBezTo>
                      <a:pt x="151536" y="80164"/>
                      <a:pt x="157935" y="77372"/>
                      <a:pt x="162133" y="72280"/>
                    </a:cubicBezTo>
                    <a:cubicBezTo>
                      <a:pt x="165869" y="67624"/>
                      <a:pt x="167814" y="61801"/>
                      <a:pt x="167619" y="55852"/>
                    </a:cubicBezTo>
                    <a:lnTo>
                      <a:pt x="167619" y="0"/>
                    </a:lnTo>
                    <a:lnTo>
                      <a:pt x="150119" y="0"/>
                    </a:lnTo>
                    <a:lnTo>
                      <a:pt x="150119" y="51065"/>
                    </a:lnTo>
                    <a:cubicBezTo>
                      <a:pt x="150119" y="59138"/>
                      <a:pt x="147187" y="63174"/>
                      <a:pt x="141228" y="63174"/>
                    </a:cubicBezTo>
                    <a:lnTo>
                      <a:pt x="120228" y="63174"/>
                    </a:lnTo>
                    <a:cubicBezTo>
                      <a:pt x="121597" y="48514"/>
                      <a:pt x="110731" y="35527"/>
                      <a:pt x="95958" y="34169"/>
                    </a:cubicBezTo>
                    <a:cubicBezTo>
                      <a:pt x="94308" y="34017"/>
                      <a:pt x="92648" y="34017"/>
                      <a:pt x="90999" y="34169"/>
                    </a:cubicBezTo>
                    <a:cubicBezTo>
                      <a:pt x="76414" y="33049"/>
                      <a:pt x="63677" y="43874"/>
                      <a:pt x="62549" y="58347"/>
                    </a:cubicBezTo>
                    <a:cubicBezTo>
                      <a:pt x="62423" y="59955"/>
                      <a:pt x="62447" y="61571"/>
                      <a:pt x="62621" y="63174"/>
                    </a:cubicBezTo>
                    <a:lnTo>
                      <a:pt x="34810" y="63174"/>
                    </a:lnTo>
                    <a:lnTo>
                      <a:pt x="34810" y="23655"/>
                    </a:lnTo>
                    <a:lnTo>
                      <a:pt x="17216" y="23655"/>
                    </a:lnTo>
                    <a:lnTo>
                      <a:pt x="17216" y="69933"/>
                    </a:lnTo>
                    <a:cubicBezTo>
                      <a:pt x="17216" y="80822"/>
                      <a:pt x="11446" y="86266"/>
                      <a:pt x="0" y="86266"/>
                    </a:cubicBezTo>
                    <a:lnTo>
                      <a:pt x="0" y="100253"/>
                    </a:lnTo>
                    <a:cubicBezTo>
                      <a:pt x="19865" y="100253"/>
                      <a:pt x="31121" y="93400"/>
                      <a:pt x="33959" y="79789"/>
                    </a:cubicBezTo>
                    <a:close/>
                    <a:moveTo>
                      <a:pt x="90715" y="48061"/>
                    </a:moveTo>
                    <a:lnTo>
                      <a:pt x="91945" y="48061"/>
                    </a:lnTo>
                    <a:cubicBezTo>
                      <a:pt x="99323" y="48061"/>
                      <a:pt x="103107" y="53036"/>
                      <a:pt x="103107" y="62799"/>
                    </a:cubicBezTo>
                    <a:cubicBezTo>
                      <a:pt x="103107" y="72561"/>
                      <a:pt x="98850" y="76316"/>
                      <a:pt x="91661" y="76316"/>
                    </a:cubicBezTo>
                    <a:cubicBezTo>
                      <a:pt x="84472" y="76316"/>
                      <a:pt x="79647" y="70402"/>
                      <a:pt x="79647" y="62048"/>
                    </a:cubicBezTo>
                    <a:cubicBezTo>
                      <a:pt x="79647" y="53693"/>
                      <a:pt x="84093" y="48061"/>
                      <a:pt x="90526" y="48061"/>
                    </a:cubicBezTo>
                    <a:close/>
                  </a:path>
                </a:pathLst>
              </a:custGeom>
              <a:solidFill>
                <a:srgbClr val="0096D6"/>
              </a:solidFill>
              <a:ln w="9459" cap="flat">
                <a:noFill/>
                <a:prstDash val="solid"/>
                <a:miter/>
              </a:ln>
            </p:spPr>
            <p:txBody>
              <a:bodyPr rtlCol="0" anchor="ctr"/>
              <a:lstStyle/>
              <a:p>
                <a:endParaRPr lang="en-US" sz="1404"/>
              </a:p>
            </p:txBody>
          </p:sp>
          <p:sp>
            <p:nvSpPr>
              <p:cNvPr id="30" name="Freeform 25">
                <a:extLst>
                  <a:ext uri="{FF2B5EF4-FFF2-40B4-BE49-F238E27FC236}">
                    <a16:creationId xmlns:a16="http://schemas.microsoft.com/office/drawing/2014/main" id="{2DE1E68C-C89C-4539-BDCB-3D036F56888F}"/>
                  </a:ext>
                </a:extLst>
              </p:cNvPr>
              <p:cNvSpPr/>
              <p:nvPr/>
            </p:nvSpPr>
            <p:spPr>
              <a:xfrm>
                <a:off x="6926282" y="5197691"/>
                <a:ext cx="17499" cy="79976"/>
              </a:xfrm>
              <a:custGeom>
                <a:avLst/>
                <a:gdLst>
                  <a:gd name="connsiteX0" fmla="*/ 0 w 17499"/>
                  <a:gd name="connsiteY0" fmla="*/ 0 h 79976"/>
                  <a:gd name="connsiteX1" fmla="*/ 17500 w 17499"/>
                  <a:gd name="connsiteY1" fmla="*/ 0 h 79976"/>
                  <a:gd name="connsiteX2" fmla="*/ 17500 w 17499"/>
                  <a:gd name="connsiteY2" fmla="*/ 79977 h 79976"/>
                  <a:gd name="connsiteX3" fmla="*/ 0 w 17499"/>
                  <a:gd name="connsiteY3" fmla="*/ 79977 h 79976"/>
                </a:gdLst>
                <a:ahLst/>
                <a:cxnLst>
                  <a:cxn ang="0">
                    <a:pos x="connsiteX0" y="connsiteY0"/>
                  </a:cxn>
                  <a:cxn ang="0">
                    <a:pos x="connsiteX1" y="connsiteY1"/>
                  </a:cxn>
                  <a:cxn ang="0">
                    <a:pos x="connsiteX2" y="connsiteY2"/>
                  </a:cxn>
                  <a:cxn ang="0">
                    <a:pos x="connsiteX3" y="connsiteY3"/>
                  </a:cxn>
                </a:cxnLst>
                <a:rect l="l" t="t" r="r" b="b"/>
                <a:pathLst>
                  <a:path w="17499" h="79976">
                    <a:moveTo>
                      <a:pt x="0" y="0"/>
                    </a:moveTo>
                    <a:lnTo>
                      <a:pt x="17500" y="0"/>
                    </a:lnTo>
                    <a:lnTo>
                      <a:pt x="17500" y="79977"/>
                    </a:lnTo>
                    <a:lnTo>
                      <a:pt x="0" y="79977"/>
                    </a:lnTo>
                    <a:close/>
                  </a:path>
                </a:pathLst>
              </a:custGeom>
              <a:solidFill>
                <a:srgbClr val="0096D6"/>
              </a:solidFill>
              <a:ln w="9459" cap="flat">
                <a:noFill/>
                <a:prstDash val="solid"/>
                <a:miter/>
              </a:ln>
            </p:spPr>
            <p:txBody>
              <a:bodyPr rtlCol="0" anchor="ctr"/>
              <a:lstStyle/>
              <a:p>
                <a:endParaRPr lang="en-US" sz="1404"/>
              </a:p>
            </p:txBody>
          </p:sp>
          <p:sp>
            <p:nvSpPr>
              <p:cNvPr id="31" name="Freeform 26">
                <a:extLst>
                  <a:ext uri="{FF2B5EF4-FFF2-40B4-BE49-F238E27FC236}">
                    <a16:creationId xmlns:a16="http://schemas.microsoft.com/office/drawing/2014/main" id="{B9C9E9B8-65DF-40AF-B1B1-E65BD12D5E09}"/>
                  </a:ext>
                </a:extLst>
              </p:cNvPr>
              <p:cNvSpPr/>
              <p:nvPr/>
            </p:nvSpPr>
            <p:spPr>
              <a:xfrm>
                <a:off x="6548004" y="5356049"/>
                <a:ext cx="15607" cy="14268"/>
              </a:xfrm>
              <a:custGeom>
                <a:avLst/>
                <a:gdLst>
                  <a:gd name="connsiteX0" fmla="*/ 0 w 15607"/>
                  <a:gd name="connsiteY0" fmla="*/ 0 h 14268"/>
                  <a:gd name="connsiteX1" fmla="*/ 15608 w 15607"/>
                  <a:gd name="connsiteY1" fmla="*/ 0 h 14268"/>
                  <a:gd name="connsiteX2" fmla="*/ 15608 w 15607"/>
                  <a:gd name="connsiteY2" fmla="*/ 14268 h 14268"/>
                  <a:gd name="connsiteX3" fmla="*/ 0 w 15607"/>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607" h="14268">
                    <a:moveTo>
                      <a:pt x="0" y="0"/>
                    </a:moveTo>
                    <a:lnTo>
                      <a:pt x="15608" y="0"/>
                    </a:lnTo>
                    <a:lnTo>
                      <a:pt x="15608"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32" name="Freeform 27">
                <a:extLst>
                  <a:ext uri="{FF2B5EF4-FFF2-40B4-BE49-F238E27FC236}">
                    <a16:creationId xmlns:a16="http://schemas.microsoft.com/office/drawing/2014/main" id="{F1452352-680E-4824-BBB9-A110D8B2E685}"/>
                  </a:ext>
                </a:extLst>
              </p:cNvPr>
              <p:cNvSpPr/>
              <p:nvPr/>
            </p:nvSpPr>
            <p:spPr>
              <a:xfrm>
                <a:off x="6559828" y="5336055"/>
                <a:ext cx="15607" cy="14362"/>
              </a:xfrm>
              <a:custGeom>
                <a:avLst/>
                <a:gdLst>
                  <a:gd name="connsiteX0" fmla="*/ 0 w 15607"/>
                  <a:gd name="connsiteY0" fmla="*/ 0 h 14362"/>
                  <a:gd name="connsiteX1" fmla="*/ 15608 w 15607"/>
                  <a:gd name="connsiteY1" fmla="*/ 0 h 14362"/>
                  <a:gd name="connsiteX2" fmla="*/ 15608 w 15607"/>
                  <a:gd name="connsiteY2" fmla="*/ 14362 h 14362"/>
                  <a:gd name="connsiteX3" fmla="*/ 0 w 15607"/>
                  <a:gd name="connsiteY3" fmla="*/ 14362 h 14362"/>
                </a:gdLst>
                <a:ahLst/>
                <a:cxnLst>
                  <a:cxn ang="0">
                    <a:pos x="connsiteX0" y="connsiteY0"/>
                  </a:cxn>
                  <a:cxn ang="0">
                    <a:pos x="connsiteX1" y="connsiteY1"/>
                  </a:cxn>
                  <a:cxn ang="0">
                    <a:pos x="connsiteX2" y="connsiteY2"/>
                  </a:cxn>
                  <a:cxn ang="0">
                    <a:pos x="connsiteX3" y="connsiteY3"/>
                  </a:cxn>
                </a:cxnLst>
                <a:rect l="l" t="t" r="r" b="b"/>
                <a:pathLst>
                  <a:path w="15607" h="14362">
                    <a:moveTo>
                      <a:pt x="0" y="0"/>
                    </a:moveTo>
                    <a:lnTo>
                      <a:pt x="15608" y="0"/>
                    </a:lnTo>
                    <a:lnTo>
                      <a:pt x="15608" y="14362"/>
                    </a:lnTo>
                    <a:lnTo>
                      <a:pt x="0" y="14362"/>
                    </a:lnTo>
                    <a:close/>
                  </a:path>
                </a:pathLst>
              </a:custGeom>
              <a:solidFill>
                <a:srgbClr val="0096D6"/>
              </a:solidFill>
              <a:ln w="9459" cap="flat">
                <a:noFill/>
                <a:prstDash val="solid"/>
                <a:miter/>
              </a:ln>
            </p:spPr>
            <p:txBody>
              <a:bodyPr rtlCol="0" anchor="ctr"/>
              <a:lstStyle/>
              <a:p>
                <a:endParaRPr lang="en-US" sz="1404"/>
              </a:p>
            </p:txBody>
          </p:sp>
          <p:sp>
            <p:nvSpPr>
              <p:cNvPr id="33" name="Freeform 28">
                <a:extLst>
                  <a:ext uri="{FF2B5EF4-FFF2-40B4-BE49-F238E27FC236}">
                    <a16:creationId xmlns:a16="http://schemas.microsoft.com/office/drawing/2014/main" id="{900C014F-6EF0-46EB-9129-6B8831F0EB30}"/>
                  </a:ext>
                </a:extLst>
              </p:cNvPr>
              <p:cNvSpPr/>
              <p:nvPr/>
            </p:nvSpPr>
            <p:spPr>
              <a:xfrm>
                <a:off x="6571652" y="5356049"/>
                <a:ext cx="15702" cy="14268"/>
              </a:xfrm>
              <a:custGeom>
                <a:avLst/>
                <a:gdLst>
                  <a:gd name="connsiteX0" fmla="*/ 0 w 15702"/>
                  <a:gd name="connsiteY0" fmla="*/ 0 h 14268"/>
                  <a:gd name="connsiteX1" fmla="*/ 15702 w 15702"/>
                  <a:gd name="connsiteY1" fmla="*/ 0 h 14268"/>
                  <a:gd name="connsiteX2" fmla="*/ 15702 w 15702"/>
                  <a:gd name="connsiteY2" fmla="*/ 14268 h 14268"/>
                  <a:gd name="connsiteX3" fmla="*/ 0 w 15702"/>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702" h="14268">
                    <a:moveTo>
                      <a:pt x="0" y="0"/>
                    </a:moveTo>
                    <a:lnTo>
                      <a:pt x="15702" y="0"/>
                    </a:lnTo>
                    <a:lnTo>
                      <a:pt x="15702"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34" name="Freeform 29">
                <a:extLst>
                  <a:ext uri="{FF2B5EF4-FFF2-40B4-BE49-F238E27FC236}">
                    <a16:creationId xmlns:a16="http://schemas.microsoft.com/office/drawing/2014/main" id="{7723E866-7CD6-4800-80BE-E0349A43CA69}"/>
                  </a:ext>
                </a:extLst>
              </p:cNvPr>
              <p:cNvSpPr/>
              <p:nvPr/>
            </p:nvSpPr>
            <p:spPr>
              <a:xfrm>
                <a:off x="6286549" y="5346662"/>
                <a:ext cx="15607" cy="14268"/>
              </a:xfrm>
              <a:custGeom>
                <a:avLst/>
                <a:gdLst>
                  <a:gd name="connsiteX0" fmla="*/ 0 w 15607"/>
                  <a:gd name="connsiteY0" fmla="*/ 0 h 14268"/>
                  <a:gd name="connsiteX1" fmla="*/ 15608 w 15607"/>
                  <a:gd name="connsiteY1" fmla="*/ 0 h 14268"/>
                  <a:gd name="connsiteX2" fmla="*/ 15608 w 15607"/>
                  <a:gd name="connsiteY2" fmla="*/ 14268 h 14268"/>
                  <a:gd name="connsiteX3" fmla="*/ 0 w 15607"/>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607" h="14268">
                    <a:moveTo>
                      <a:pt x="0" y="0"/>
                    </a:moveTo>
                    <a:lnTo>
                      <a:pt x="15608" y="0"/>
                    </a:lnTo>
                    <a:lnTo>
                      <a:pt x="15608"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35" name="Freeform 30">
                <a:extLst>
                  <a:ext uri="{FF2B5EF4-FFF2-40B4-BE49-F238E27FC236}">
                    <a16:creationId xmlns:a16="http://schemas.microsoft.com/office/drawing/2014/main" id="{B8093AC1-96DE-438F-809F-611E6096C85F}"/>
                  </a:ext>
                </a:extLst>
              </p:cNvPr>
              <p:cNvSpPr/>
              <p:nvPr/>
            </p:nvSpPr>
            <p:spPr>
              <a:xfrm>
                <a:off x="6078255" y="5376505"/>
                <a:ext cx="57418" cy="50040"/>
              </a:xfrm>
              <a:custGeom>
                <a:avLst/>
                <a:gdLst>
                  <a:gd name="connsiteX0" fmla="*/ 28378 w 57418"/>
                  <a:gd name="connsiteY0" fmla="*/ 24414 h 50040"/>
                  <a:gd name="connsiteX1" fmla="*/ 35756 w 57418"/>
                  <a:gd name="connsiteY1" fmla="*/ 15027 h 50040"/>
                  <a:gd name="connsiteX2" fmla="*/ 43040 w 57418"/>
                  <a:gd name="connsiteY2" fmla="*/ 21598 h 50040"/>
                  <a:gd name="connsiteX3" fmla="*/ 56756 w 57418"/>
                  <a:gd name="connsiteY3" fmla="*/ 15027 h 50040"/>
                  <a:gd name="connsiteX4" fmla="*/ 35094 w 57418"/>
                  <a:gd name="connsiteY4" fmla="*/ 8 h 50040"/>
                  <a:gd name="connsiteX5" fmla="*/ 10761 w 57418"/>
                  <a:gd name="connsiteY5" fmla="*/ 24110 h 50040"/>
                  <a:gd name="connsiteX6" fmla="*/ 10784 w 57418"/>
                  <a:gd name="connsiteY6" fmla="*/ 25165 h 50040"/>
                  <a:gd name="connsiteX7" fmla="*/ 12108 w 57418"/>
                  <a:gd name="connsiteY7" fmla="*/ 33425 h 50040"/>
                  <a:gd name="connsiteX8" fmla="*/ 0 w 57418"/>
                  <a:gd name="connsiteY8" fmla="*/ 33425 h 50040"/>
                  <a:gd name="connsiteX9" fmla="*/ 0 w 57418"/>
                  <a:gd name="connsiteY9" fmla="*/ 50040 h 50040"/>
                  <a:gd name="connsiteX10" fmla="*/ 57418 w 57418"/>
                  <a:gd name="connsiteY10" fmla="*/ 50040 h 50040"/>
                  <a:gd name="connsiteX11" fmla="*/ 57418 w 57418"/>
                  <a:gd name="connsiteY11" fmla="*/ 33425 h 50040"/>
                  <a:gd name="connsiteX12" fmla="*/ 31878 w 57418"/>
                  <a:gd name="connsiteY12" fmla="*/ 33425 h 50040"/>
                  <a:gd name="connsiteX13" fmla="*/ 28378 w 57418"/>
                  <a:gd name="connsiteY13" fmla="*/ 24414 h 5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418" h="50040">
                    <a:moveTo>
                      <a:pt x="28378" y="24414"/>
                    </a:moveTo>
                    <a:cubicBezTo>
                      <a:pt x="28378" y="19063"/>
                      <a:pt x="30743" y="15027"/>
                      <a:pt x="35756" y="15027"/>
                    </a:cubicBezTo>
                    <a:cubicBezTo>
                      <a:pt x="39162" y="15027"/>
                      <a:pt x="41526" y="17280"/>
                      <a:pt x="43040" y="21598"/>
                    </a:cubicBezTo>
                    <a:lnTo>
                      <a:pt x="56756" y="15027"/>
                    </a:lnTo>
                    <a:cubicBezTo>
                      <a:pt x="53643" y="5843"/>
                      <a:pt x="44855" y="-250"/>
                      <a:pt x="35094" y="8"/>
                    </a:cubicBezTo>
                    <a:cubicBezTo>
                      <a:pt x="21668" y="-4"/>
                      <a:pt x="10774" y="10787"/>
                      <a:pt x="10761" y="24110"/>
                    </a:cubicBezTo>
                    <a:cubicBezTo>
                      <a:pt x="10761" y="24462"/>
                      <a:pt x="10768" y="24814"/>
                      <a:pt x="10784" y="25165"/>
                    </a:cubicBezTo>
                    <a:cubicBezTo>
                      <a:pt x="10808" y="27969"/>
                      <a:pt x="11255" y="30753"/>
                      <a:pt x="12108" y="33425"/>
                    </a:cubicBezTo>
                    <a:lnTo>
                      <a:pt x="0" y="33425"/>
                    </a:lnTo>
                    <a:lnTo>
                      <a:pt x="0" y="50040"/>
                    </a:lnTo>
                    <a:lnTo>
                      <a:pt x="57418" y="50040"/>
                    </a:lnTo>
                    <a:lnTo>
                      <a:pt x="57418" y="33425"/>
                    </a:lnTo>
                    <a:lnTo>
                      <a:pt x="31878" y="33425"/>
                    </a:lnTo>
                    <a:cubicBezTo>
                      <a:pt x="29229" y="32017"/>
                      <a:pt x="28378" y="29014"/>
                      <a:pt x="28378" y="24414"/>
                    </a:cubicBezTo>
                    <a:close/>
                  </a:path>
                </a:pathLst>
              </a:custGeom>
              <a:solidFill>
                <a:srgbClr val="0096D6"/>
              </a:solidFill>
              <a:ln w="9459" cap="flat">
                <a:noFill/>
                <a:prstDash val="solid"/>
                <a:miter/>
              </a:ln>
            </p:spPr>
            <p:txBody>
              <a:bodyPr rtlCol="0" anchor="ctr"/>
              <a:lstStyle/>
              <a:p>
                <a:endParaRPr lang="en-US" sz="1404"/>
              </a:p>
            </p:txBody>
          </p:sp>
          <p:sp>
            <p:nvSpPr>
              <p:cNvPr id="36" name="Freeform 31">
                <a:extLst>
                  <a:ext uri="{FF2B5EF4-FFF2-40B4-BE49-F238E27FC236}">
                    <a16:creationId xmlns:a16="http://schemas.microsoft.com/office/drawing/2014/main" id="{9B491642-171D-43B3-A096-D39C93EDA1E2}"/>
                  </a:ext>
                </a:extLst>
              </p:cNvPr>
              <p:cNvSpPr/>
              <p:nvPr/>
            </p:nvSpPr>
            <p:spPr>
              <a:xfrm>
                <a:off x="6512531" y="5370317"/>
                <a:ext cx="107831" cy="56364"/>
              </a:xfrm>
              <a:custGeom>
                <a:avLst/>
                <a:gdLst>
                  <a:gd name="connsiteX0" fmla="*/ 90526 w 107831"/>
                  <a:gd name="connsiteY0" fmla="*/ 27034 h 56364"/>
                  <a:gd name="connsiteX1" fmla="*/ 84282 w 107831"/>
                  <a:gd name="connsiteY1" fmla="*/ 38393 h 56364"/>
                  <a:gd name="connsiteX2" fmla="*/ 73972 w 107831"/>
                  <a:gd name="connsiteY2" fmla="*/ 39613 h 56364"/>
                  <a:gd name="connsiteX3" fmla="*/ 41716 w 107831"/>
                  <a:gd name="connsiteY3" fmla="*/ 39613 h 56364"/>
                  <a:gd name="connsiteX4" fmla="*/ 24310 w 107831"/>
                  <a:gd name="connsiteY4" fmla="*/ 36515 h 56364"/>
                  <a:gd name="connsiteX5" fmla="*/ 17216 w 107831"/>
                  <a:gd name="connsiteY5" fmla="*/ 21496 h 56364"/>
                  <a:gd name="connsiteX6" fmla="*/ 17216 w 107831"/>
                  <a:gd name="connsiteY6" fmla="*/ 0 h 56364"/>
                  <a:gd name="connsiteX7" fmla="*/ 0 w 107831"/>
                  <a:gd name="connsiteY7" fmla="*/ 0 h 56364"/>
                  <a:gd name="connsiteX8" fmla="*/ 0 w 107831"/>
                  <a:gd name="connsiteY8" fmla="*/ 21496 h 56364"/>
                  <a:gd name="connsiteX9" fmla="*/ 41432 w 107831"/>
                  <a:gd name="connsiteY9" fmla="*/ 56228 h 56364"/>
                  <a:gd name="connsiteX10" fmla="*/ 86647 w 107831"/>
                  <a:gd name="connsiteY10" fmla="*/ 56228 h 56364"/>
                  <a:gd name="connsiteX11" fmla="*/ 107695 w 107831"/>
                  <a:gd name="connsiteY11" fmla="*/ 39837 h 56364"/>
                  <a:gd name="connsiteX12" fmla="*/ 107742 w 107831"/>
                  <a:gd name="connsiteY12" fmla="*/ 35764 h 56364"/>
                  <a:gd name="connsiteX13" fmla="*/ 107742 w 107831"/>
                  <a:gd name="connsiteY13" fmla="*/ 94 h 56364"/>
                  <a:gd name="connsiteX14" fmla="*/ 90526 w 107831"/>
                  <a:gd name="connsiteY14" fmla="*/ 94 h 5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831" h="56364">
                    <a:moveTo>
                      <a:pt x="90526" y="27034"/>
                    </a:moveTo>
                    <a:cubicBezTo>
                      <a:pt x="91121" y="31759"/>
                      <a:pt x="88607" y="36331"/>
                      <a:pt x="84282" y="38393"/>
                    </a:cubicBezTo>
                    <a:cubicBezTo>
                      <a:pt x="80960" y="39471"/>
                      <a:pt x="77456" y="39885"/>
                      <a:pt x="73972" y="39613"/>
                    </a:cubicBezTo>
                    <a:lnTo>
                      <a:pt x="41716" y="39613"/>
                    </a:lnTo>
                    <a:cubicBezTo>
                      <a:pt x="35743" y="40067"/>
                      <a:pt x="29752" y="39001"/>
                      <a:pt x="24310" y="36515"/>
                    </a:cubicBezTo>
                    <a:cubicBezTo>
                      <a:pt x="19252" y="33262"/>
                      <a:pt x="16499" y="27436"/>
                      <a:pt x="17216" y="21496"/>
                    </a:cubicBezTo>
                    <a:lnTo>
                      <a:pt x="17216" y="0"/>
                    </a:lnTo>
                    <a:lnTo>
                      <a:pt x="0" y="0"/>
                    </a:lnTo>
                    <a:lnTo>
                      <a:pt x="0" y="21496"/>
                    </a:lnTo>
                    <a:cubicBezTo>
                      <a:pt x="0" y="44776"/>
                      <a:pt x="13811" y="56228"/>
                      <a:pt x="41432" y="56228"/>
                    </a:cubicBezTo>
                    <a:lnTo>
                      <a:pt x="86647" y="56228"/>
                    </a:lnTo>
                    <a:cubicBezTo>
                      <a:pt x="97021" y="57469"/>
                      <a:pt x="106444" y="50131"/>
                      <a:pt x="107695" y="39837"/>
                    </a:cubicBezTo>
                    <a:cubicBezTo>
                      <a:pt x="107859" y="38485"/>
                      <a:pt x="107875" y="37120"/>
                      <a:pt x="107742" y="35764"/>
                    </a:cubicBezTo>
                    <a:lnTo>
                      <a:pt x="107742" y="94"/>
                    </a:lnTo>
                    <a:lnTo>
                      <a:pt x="90526" y="94"/>
                    </a:lnTo>
                    <a:close/>
                  </a:path>
                </a:pathLst>
              </a:custGeom>
              <a:solidFill>
                <a:srgbClr val="0096D6"/>
              </a:solidFill>
              <a:ln w="9459" cap="flat">
                <a:noFill/>
                <a:prstDash val="solid"/>
                <a:miter/>
              </a:ln>
            </p:spPr>
            <p:txBody>
              <a:bodyPr rtlCol="0" anchor="ctr"/>
              <a:lstStyle/>
              <a:p>
                <a:endParaRPr lang="en-US" sz="1404"/>
              </a:p>
            </p:txBody>
          </p:sp>
          <p:sp>
            <p:nvSpPr>
              <p:cNvPr id="37" name="Freeform 32">
                <a:extLst>
                  <a:ext uri="{FF2B5EF4-FFF2-40B4-BE49-F238E27FC236}">
                    <a16:creationId xmlns:a16="http://schemas.microsoft.com/office/drawing/2014/main" id="{6520C275-0718-48F9-B855-606165AD01DB}"/>
                  </a:ext>
                </a:extLst>
              </p:cNvPr>
              <p:cNvSpPr/>
              <p:nvPr/>
            </p:nvSpPr>
            <p:spPr>
              <a:xfrm>
                <a:off x="6422639" y="5370100"/>
                <a:ext cx="55876" cy="76627"/>
              </a:xfrm>
              <a:custGeom>
                <a:avLst/>
                <a:gdLst>
                  <a:gd name="connsiteX0" fmla="*/ 28407 w 55876"/>
                  <a:gd name="connsiteY0" fmla="*/ 30 h 76627"/>
                  <a:gd name="connsiteX1" fmla="*/ 29 w 55876"/>
                  <a:gd name="connsiteY1" fmla="*/ 25692 h 76627"/>
                  <a:gd name="connsiteX2" fmla="*/ 29 w 55876"/>
                  <a:gd name="connsiteY2" fmla="*/ 28190 h 76627"/>
                  <a:gd name="connsiteX3" fmla="*/ 26479 w 55876"/>
                  <a:gd name="connsiteY3" fmla="*/ 56896 h 76627"/>
                  <a:gd name="connsiteX4" fmla="*/ 28407 w 55876"/>
                  <a:gd name="connsiteY4" fmla="*/ 56914 h 76627"/>
                  <a:gd name="connsiteX5" fmla="*/ 40704 w 55876"/>
                  <a:gd name="connsiteY5" fmla="*/ 51282 h 76627"/>
                  <a:gd name="connsiteX6" fmla="*/ 26894 w 55876"/>
                  <a:gd name="connsiteY6" fmla="*/ 62828 h 76627"/>
                  <a:gd name="connsiteX7" fmla="*/ 25759 w 55876"/>
                  <a:gd name="connsiteY7" fmla="*/ 62828 h 76627"/>
                  <a:gd name="connsiteX8" fmla="*/ 25759 w 55876"/>
                  <a:gd name="connsiteY8" fmla="*/ 76627 h 76627"/>
                  <a:gd name="connsiteX9" fmla="*/ 27461 w 55876"/>
                  <a:gd name="connsiteY9" fmla="*/ 76627 h 76627"/>
                  <a:gd name="connsiteX10" fmla="*/ 55839 w 55876"/>
                  <a:gd name="connsiteY10" fmla="*/ 53723 h 76627"/>
                  <a:gd name="connsiteX11" fmla="*/ 55839 w 55876"/>
                  <a:gd name="connsiteY11" fmla="*/ 28754 h 76627"/>
                  <a:gd name="connsiteX12" fmla="*/ 29768 w 55876"/>
                  <a:gd name="connsiteY12" fmla="*/ 66 h 76627"/>
                  <a:gd name="connsiteX13" fmla="*/ 28407 w 55876"/>
                  <a:gd name="connsiteY13" fmla="*/ 29 h 76627"/>
                  <a:gd name="connsiteX14" fmla="*/ 28407 w 55876"/>
                  <a:gd name="connsiteY14" fmla="*/ 41144 h 76627"/>
                  <a:gd name="connsiteX15" fmla="*/ 17454 w 55876"/>
                  <a:gd name="connsiteY15" fmla="*/ 29138 h 76627"/>
                  <a:gd name="connsiteX16" fmla="*/ 17529 w 55876"/>
                  <a:gd name="connsiteY16" fmla="*/ 28284 h 76627"/>
                  <a:gd name="connsiteX17" fmla="*/ 27745 w 55876"/>
                  <a:gd name="connsiteY17" fmla="*/ 15800 h 76627"/>
                  <a:gd name="connsiteX18" fmla="*/ 38434 w 55876"/>
                  <a:gd name="connsiteY18" fmla="*/ 28754 h 76627"/>
                  <a:gd name="connsiteX19" fmla="*/ 28596 w 55876"/>
                  <a:gd name="connsiteY19" fmla="*/ 41144 h 7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76" h="76627">
                    <a:moveTo>
                      <a:pt x="28407" y="30"/>
                    </a:moveTo>
                    <a:cubicBezTo>
                      <a:pt x="13430" y="-660"/>
                      <a:pt x="724" y="10829"/>
                      <a:pt x="29" y="25692"/>
                    </a:cubicBezTo>
                    <a:cubicBezTo>
                      <a:pt x="-10" y="26524"/>
                      <a:pt x="-10" y="27358"/>
                      <a:pt x="29" y="28190"/>
                    </a:cubicBezTo>
                    <a:cubicBezTo>
                      <a:pt x="-655" y="43365"/>
                      <a:pt x="11187" y="56217"/>
                      <a:pt x="26479" y="56896"/>
                    </a:cubicBezTo>
                    <a:cubicBezTo>
                      <a:pt x="27121" y="56924"/>
                      <a:pt x="27764" y="56930"/>
                      <a:pt x="28407" y="56914"/>
                    </a:cubicBezTo>
                    <a:cubicBezTo>
                      <a:pt x="33233" y="57396"/>
                      <a:pt x="37942" y="55239"/>
                      <a:pt x="40704" y="51282"/>
                    </a:cubicBezTo>
                    <a:cubicBezTo>
                      <a:pt x="39959" y="58180"/>
                      <a:pt x="33870" y="63270"/>
                      <a:pt x="26894" y="62828"/>
                    </a:cubicBezTo>
                    <a:lnTo>
                      <a:pt x="25759" y="62828"/>
                    </a:lnTo>
                    <a:lnTo>
                      <a:pt x="25759" y="76627"/>
                    </a:lnTo>
                    <a:lnTo>
                      <a:pt x="27461" y="76627"/>
                    </a:lnTo>
                    <a:cubicBezTo>
                      <a:pt x="46380" y="76627"/>
                      <a:pt x="55839" y="69024"/>
                      <a:pt x="55839" y="53723"/>
                    </a:cubicBezTo>
                    <a:lnTo>
                      <a:pt x="55839" y="28754"/>
                    </a:lnTo>
                    <a:cubicBezTo>
                      <a:pt x="56623" y="13687"/>
                      <a:pt x="44950" y="843"/>
                      <a:pt x="29768" y="66"/>
                    </a:cubicBezTo>
                    <a:cubicBezTo>
                      <a:pt x="29315" y="43"/>
                      <a:pt x="28861" y="30"/>
                      <a:pt x="28407" y="29"/>
                    </a:cubicBezTo>
                    <a:close/>
                    <a:moveTo>
                      <a:pt x="28407" y="41144"/>
                    </a:moveTo>
                    <a:cubicBezTo>
                      <a:pt x="22041" y="40830"/>
                      <a:pt x="17137" y="35455"/>
                      <a:pt x="17454" y="29138"/>
                    </a:cubicBezTo>
                    <a:cubicBezTo>
                      <a:pt x="17468" y="28853"/>
                      <a:pt x="17493" y="28568"/>
                      <a:pt x="17529" y="28284"/>
                    </a:cubicBezTo>
                    <a:cubicBezTo>
                      <a:pt x="17529" y="21056"/>
                      <a:pt x="21691" y="15800"/>
                      <a:pt x="27745" y="15800"/>
                    </a:cubicBezTo>
                    <a:cubicBezTo>
                      <a:pt x="33799" y="15800"/>
                      <a:pt x="38434" y="21150"/>
                      <a:pt x="38434" y="28754"/>
                    </a:cubicBezTo>
                    <a:cubicBezTo>
                      <a:pt x="38434" y="36357"/>
                      <a:pt x="34839" y="41144"/>
                      <a:pt x="28596" y="41144"/>
                    </a:cubicBezTo>
                    <a:close/>
                  </a:path>
                </a:pathLst>
              </a:custGeom>
              <a:solidFill>
                <a:srgbClr val="0096D6"/>
              </a:solidFill>
              <a:ln w="9459" cap="flat">
                <a:noFill/>
                <a:prstDash val="solid"/>
                <a:miter/>
              </a:ln>
            </p:spPr>
            <p:txBody>
              <a:bodyPr rtlCol="0" anchor="ctr"/>
              <a:lstStyle/>
              <a:p>
                <a:endParaRPr lang="en-US" sz="1404"/>
              </a:p>
            </p:txBody>
          </p:sp>
          <p:sp>
            <p:nvSpPr>
              <p:cNvPr id="38" name="Freeform 33">
                <a:extLst>
                  <a:ext uri="{FF2B5EF4-FFF2-40B4-BE49-F238E27FC236}">
                    <a16:creationId xmlns:a16="http://schemas.microsoft.com/office/drawing/2014/main" id="{C20544AE-7F5B-41D6-A9FA-9FF5984FB99F}"/>
                  </a:ext>
                </a:extLst>
              </p:cNvPr>
              <p:cNvSpPr/>
              <p:nvPr/>
            </p:nvSpPr>
            <p:spPr>
              <a:xfrm>
                <a:off x="6631774" y="5346756"/>
                <a:ext cx="312020" cy="100628"/>
              </a:xfrm>
              <a:custGeom>
                <a:avLst/>
                <a:gdLst>
                  <a:gd name="connsiteX0" fmla="*/ 294602 w 312020"/>
                  <a:gd name="connsiteY0" fmla="*/ 0 h 100628"/>
                  <a:gd name="connsiteX1" fmla="*/ 294602 w 312020"/>
                  <a:gd name="connsiteY1" fmla="*/ 51065 h 100628"/>
                  <a:gd name="connsiteX2" fmla="*/ 285143 w 312020"/>
                  <a:gd name="connsiteY2" fmla="*/ 63174 h 100628"/>
                  <a:gd name="connsiteX3" fmla="*/ 256765 w 312020"/>
                  <a:gd name="connsiteY3" fmla="*/ 63174 h 100628"/>
                  <a:gd name="connsiteX4" fmla="*/ 259981 w 312020"/>
                  <a:gd name="connsiteY4" fmla="*/ 50690 h 100628"/>
                  <a:gd name="connsiteX5" fmla="*/ 259981 w 312020"/>
                  <a:gd name="connsiteY5" fmla="*/ 0 h 100628"/>
                  <a:gd name="connsiteX6" fmla="*/ 242009 w 312020"/>
                  <a:gd name="connsiteY6" fmla="*/ 0 h 100628"/>
                  <a:gd name="connsiteX7" fmla="*/ 242009 w 312020"/>
                  <a:gd name="connsiteY7" fmla="*/ 51347 h 100628"/>
                  <a:gd name="connsiteX8" fmla="*/ 233117 w 312020"/>
                  <a:gd name="connsiteY8" fmla="*/ 63174 h 100628"/>
                  <a:gd name="connsiteX9" fmla="*/ 203699 w 312020"/>
                  <a:gd name="connsiteY9" fmla="*/ 63174 h 100628"/>
                  <a:gd name="connsiteX10" fmla="*/ 205874 w 312020"/>
                  <a:gd name="connsiteY10" fmla="*/ 50690 h 100628"/>
                  <a:gd name="connsiteX11" fmla="*/ 205874 w 312020"/>
                  <a:gd name="connsiteY11" fmla="*/ 23655 h 100628"/>
                  <a:gd name="connsiteX12" fmla="*/ 188280 w 312020"/>
                  <a:gd name="connsiteY12" fmla="*/ 23655 h 100628"/>
                  <a:gd name="connsiteX13" fmla="*/ 188280 w 312020"/>
                  <a:gd name="connsiteY13" fmla="*/ 51816 h 100628"/>
                  <a:gd name="connsiteX14" fmla="*/ 179388 w 312020"/>
                  <a:gd name="connsiteY14" fmla="*/ 63644 h 100628"/>
                  <a:gd name="connsiteX15" fmla="*/ 157442 w 312020"/>
                  <a:gd name="connsiteY15" fmla="*/ 63644 h 100628"/>
                  <a:gd name="connsiteX16" fmla="*/ 134078 w 312020"/>
                  <a:gd name="connsiteY16" fmla="*/ 26753 h 100628"/>
                  <a:gd name="connsiteX17" fmla="*/ 114592 w 312020"/>
                  <a:gd name="connsiteY17" fmla="*/ 22810 h 100628"/>
                  <a:gd name="connsiteX18" fmla="*/ 83754 w 312020"/>
                  <a:gd name="connsiteY18" fmla="*/ 35952 h 100628"/>
                  <a:gd name="connsiteX19" fmla="*/ 92457 w 312020"/>
                  <a:gd name="connsiteY19" fmla="*/ 47686 h 100628"/>
                  <a:gd name="connsiteX20" fmla="*/ 113362 w 312020"/>
                  <a:gd name="connsiteY20" fmla="*/ 38393 h 100628"/>
                  <a:gd name="connsiteX21" fmla="*/ 132281 w 312020"/>
                  <a:gd name="connsiteY21" fmla="*/ 46465 h 100628"/>
                  <a:gd name="connsiteX22" fmla="*/ 139375 w 312020"/>
                  <a:gd name="connsiteY22" fmla="*/ 63268 h 100628"/>
                  <a:gd name="connsiteX23" fmla="*/ 56133 w 312020"/>
                  <a:gd name="connsiteY23" fmla="*/ 63268 h 100628"/>
                  <a:gd name="connsiteX24" fmla="*/ 56133 w 312020"/>
                  <a:gd name="connsiteY24" fmla="*/ 52004 h 100628"/>
                  <a:gd name="connsiteX25" fmla="*/ 30054 w 312020"/>
                  <a:gd name="connsiteY25" fmla="*/ 23862 h 100628"/>
                  <a:gd name="connsiteX26" fmla="*/ 28417 w 312020"/>
                  <a:gd name="connsiteY26" fmla="*/ 23843 h 100628"/>
                  <a:gd name="connsiteX27" fmla="*/ 39 w 312020"/>
                  <a:gd name="connsiteY27" fmla="*/ 49109 h 100628"/>
                  <a:gd name="connsiteX28" fmla="*/ 39 w 312020"/>
                  <a:gd name="connsiteY28" fmla="*/ 52004 h 100628"/>
                  <a:gd name="connsiteX29" fmla="*/ 26492 w 312020"/>
                  <a:gd name="connsiteY29" fmla="*/ 80165 h 100628"/>
                  <a:gd name="connsiteX30" fmla="*/ 28417 w 312020"/>
                  <a:gd name="connsiteY30" fmla="*/ 80165 h 100628"/>
                  <a:gd name="connsiteX31" fmla="*/ 39106 w 312020"/>
                  <a:gd name="connsiteY31" fmla="*/ 79508 h 100628"/>
                  <a:gd name="connsiteX32" fmla="*/ 26999 w 312020"/>
                  <a:gd name="connsiteY32" fmla="*/ 86829 h 100628"/>
                  <a:gd name="connsiteX33" fmla="*/ 25485 w 312020"/>
                  <a:gd name="connsiteY33" fmla="*/ 86829 h 100628"/>
                  <a:gd name="connsiteX34" fmla="*/ 25485 w 312020"/>
                  <a:gd name="connsiteY34" fmla="*/ 100628 h 100628"/>
                  <a:gd name="connsiteX35" fmla="*/ 27377 w 312020"/>
                  <a:gd name="connsiteY35" fmla="*/ 100628 h 100628"/>
                  <a:gd name="connsiteX36" fmla="*/ 55755 w 312020"/>
                  <a:gd name="connsiteY36" fmla="*/ 80165 h 100628"/>
                  <a:gd name="connsiteX37" fmla="*/ 289305 w 312020"/>
                  <a:gd name="connsiteY37" fmla="*/ 80165 h 100628"/>
                  <a:gd name="connsiteX38" fmla="*/ 306521 w 312020"/>
                  <a:gd name="connsiteY38" fmla="*/ 72655 h 100628"/>
                  <a:gd name="connsiteX39" fmla="*/ 312008 w 312020"/>
                  <a:gd name="connsiteY39" fmla="*/ 56322 h 100628"/>
                  <a:gd name="connsiteX40" fmla="*/ 312008 w 312020"/>
                  <a:gd name="connsiteY40" fmla="*/ 0 h 100628"/>
                  <a:gd name="connsiteX41" fmla="*/ 39201 w 312020"/>
                  <a:gd name="connsiteY41" fmla="*/ 63174 h 100628"/>
                  <a:gd name="connsiteX42" fmla="*/ 28890 w 312020"/>
                  <a:gd name="connsiteY42" fmla="*/ 63174 h 100628"/>
                  <a:gd name="connsiteX43" fmla="*/ 17949 w 312020"/>
                  <a:gd name="connsiteY43" fmla="*/ 51700 h 100628"/>
                  <a:gd name="connsiteX44" fmla="*/ 18012 w 312020"/>
                  <a:gd name="connsiteY44" fmla="*/ 50783 h 100628"/>
                  <a:gd name="connsiteX45" fmla="*/ 26806 w 312020"/>
                  <a:gd name="connsiteY45" fmla="*/ 39241 h 100628"/>
                  <a:gd name="connsiteX46" fmla="*/ 28228 w 312020"/>
                  <a:gd name="connsiteY46" fmla="*/ 39144 h 100628"/>
                  <a:gd name="connsiteX47" fmla="*/ 38986 w 312020"/>
                  <a:gd name="connsiteY47" fmla="*/ 50056 h 100628"/>
                  <a:gd name="connsiteX48" fmla="*/ 38917 w 312020"/>
                  <a:gd name="connsiteY48" fmla="*/ 51159 h 10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2020" h="100628">
                    <a:moveTo>
                      <a:pt x="294602" y="0"/>
                    </a:moveTo>
                    <a:lnTo>
                      <a:pt x="294602" y="51065"/>
                    </a:lnTo>
                    <a:cubicBezTo>
                      <a:pt x="294602" y="59138"/>
                      <a:pt x="291575" y="63174"/>
                      <a:pt x="285143" y="63174"/>
                    </a:cubicBezTo>
                    <a:lnTo>
                      <a:pt x="256765" y="63174"/>
                    </a:lnTo>
                    <a:cubicBezTo>
                      <a:pt x="258594" y="59242"/>
                      <a:pt x="259684" y="55011"/>
                      <a:pt x="259981" y="50690"/>
                    </a:cubicBezTo>
                    <a:lnTo>
                      <a:pt x="259981" y="0"/>
                    </a:lnTo>
                    <a:lnTo>
                      <a:pt x="242009" y="0"/>
                    </a:lnTo>
                    <a:lnTo>
                      <a:pt x="242009" y="51347"/>
                    </a:lnTo>
                    <a:cubicBezTo>
                      <a:pt x="242009" y="59232"/>
                      <a:pt x="238982" y="63174"/>
                      <a:pt x="233117" y="63174"/>
                    </a:cubicBezTo>
                    <a:lnTo>
                      <a:pt x="203699" y="63174"/>
                    </a:lnTo>
                    <a:cubicBezTo>
                      <a:pt x="205171" y="59175"/>
                      <a:pt x="205908" y="54947"/>
                      <a:pt x="205874" y="50690"/>
                    </a:cubicBezTo>
                    <a:lnTo>
                      <a:pt x="205874" y="23655"/>
                    </a:lnTo>
                    <a:lnTo>
                      <a:pt x="188280" y="23655"/>
                    </a:lnTo>
                    <a:lnTo>
                      <a:pt x="188280" y="51816"/>
                    </a:lnTo>
                    <a:cubicBezTo>
                      <a:pt x="188280" y="59701"/>
                      <a:pt x="185253" y="63644"/>
                      <a:pt x="179388" y="63644"/>
                    </a:cubicBezTo>
                    <a:lnTo>
                      <a:pt x="157442" y="63644"/>
                    </a:lnTo>
                    <a:cubicBezTo>
                      <a:pt x="157036" y="48033"/>
                      <a:pt x="148077" y="33886"/>
                      <a:pt x="134078" y="26753"/>
                    </a:cubicBezTo>
                    <a:cubicBezTo>
                      <a:pt x="127959" y="24017"/>
                      <a:pt x="121302" y="22670"/>
                      <a:pt x="114592" y="22810"/>
                    </a:cubicBezTo>
                    <a:cubicBezTo>
                      <a:pt x="102893" y="22619"/>
                      <a:pt x="91670" y="27402"/>
                      <a:pt x="83754" y="35952"/>
                    </a:cubicBezTo>
                    <a:lnTo>
                      <a:pt x="92457" y="47686"/>
                    </a:lnTo>
                    <a:cubicBezTo>
                      <a:pt x="97981" y="42063"/>
                      <a:pt x="105457" y="38740"/>
                      <a:pt x="113362" y="38393"/>
                    </a:cubicBezTo>
                    <a:cubicBezTo>
                      <a:pt x="120552" y="38221"/>
                      <a:pt x="127460" y="41168"/>
                      <a:pt x="132281" y="46465"/>
                    </a:cubicBezTo>
                    <a:cubicBezTo>
                      <a:pt x="136617" y="51029"/>
                      <a:pt x="139138" y="57000"/>
                      <a:pt x="139375" y="63268"/>
                    </a:cubicBezTo>
                    <a:lnTo>
                      <a:pt x="56133" y="63268"/>
                    </a:lnTo>
                    <a:lnTo>
                      <a:pt x="56133" y="52004"/>
                    </a:lnTo>
                    <a:cubicBezTo>
                      <a:pt x="56763" y="37086"/>
                      <a:pt x="45087" y="24487"/>
                      <a:pt x="30054" y="23862"/>
                    </a:cubicBezTo>
                    <a:cubicBezTo>
                      <a:pt x="29509" y="23839"/>
                      <a:pt x="28963" y="23833"/>
                      <a:pt x="28417" y="23843"/>
                    </a:cubicBezTo>
                    <a:cubicBezTo>
                      <a:pt x="13550" y="23044"/>
                      <a:pt x="845" y="34356"/>
                      <a:pt x="39" y="49109"/>
                    </a:cubicBezTo>
                    <a:cubicBezTo>
                      <a:pt x="-13" y="50073"/>
                      <a:pt x="-13" y="51040"/>
                      <a:pt x="39" y="52004"/>
                    </a:cubicBezTo>
                    <a:cubicBezTo>
                      <a:pt x="-492" y="67029"/>
                      <a:pt x="11351" y="79637"/>
                      <a:pt x="26492" y="80165"/>
                    </a:cubicBezTo>
                    <a:cubicBezTo>
                      <a:pt x="27133" y="80187"/>
                      <a:pt x="27776" y="80187"/>
                      <a:pt x="28417" y="80165"/>
                    </a:cubicBezTo>
                    <a:cubicBezTo>
                      <a:pt x="31994" y="80360"/>
                      <a:pt x="35582" y="80140"/>
                      <a:pt x="39106" y="79508"/>
                    </a:cubicBezTo>
                    <a:cubicBezTo>
                      <a:pt x="37782" y="84295"/>
                      <a:pt x="33809" y="86829"/>
                      <a:pt x="26999" y="86829"/>
                    </a:cubicBezTo>
                    <a:lnTo>
                      <a:pt x="25485" y="86829"/>
                    </a:lnTo>
                    <a:lnTo>
                      <a:pt x="25485" y="100628"/>
                    </a:lnTo>
                    <a:lnTo>
                      <a:pt x="27377" y="100628"/>
                    </a:lnTo>
                    <a:cubicBezTo>
                      <a:pt x="44404" y="100628"/>
                      <a:pt x="53958" y="93870"/>
                      <a:pt x="55755" y="80165"/>
                    </a:cubicBezTo>
                    <a:lnTo>
                      <a:pt x="289305" y="80165"/>
                    </a:lnTo>
                    <a:cubicBezTo>
                      <a:pt x="295921" y="80524"/>
                      <a:pt x="302315" y="77735"/>
                      <a:pt x="306521" y="72655"/>
                    </a:cubicBezTo>
                    <a:cubicBezTo>
                      <a:pt x="310251" y="68032"/>
                      <a:pt x="312196" y="62241"/>
                      <a:pt x="312008" y="56322"/>
                    </a:cubicBezTo>
                    <a:lnTo>
                      <a:pt x="312008" y="0"/>
                    </a:lnTo>
                    <a:close/>
                    <a:moveTo>
                      <a:pt x="39201" y="63174"/>
                    </a:moveTo>
                    <a:lnTo>
                      <a:pt x="28890" y="63174"/>
                    </a:lnTo>
                    <a:cubicBezTo>
                      <a:pt x="22676" y="63004"/>
                      <a:pt x="17777" y="57867"/>
                      <a:pt x="17949" y="51700"/>
                    </a:cubicBezTo>
                    <a:cubicBezTo>
                      <a:pt x="17957" y="51394"/>
                      <a:pt x="17978" y="51088"/>
                      <a:pt x="18012" y="50783"/>
                    </a:cubicBezTo>
                    <a:cubicBezTo>
                      <a:pt x="17229" y="45186"/>
                      <a:pt x="21166" y="40019"/>
                      <a:pt x="26806" y="39241"/>
                    </a:cubicBezTo>
                    <a:cubicBezTo>
                      <a:pt x="27277" y="39176"/>
                      <a:pt x="27752" y="39143"/>
                      <a:pt x="28228" y="39144"/>
                    </a:cubicBezTo>
                    <a:cubicBezTo>
                      <a:pt x="34236" y="39209"/>
                      <a:pt x="39052" y="44095"/>
                      <a:pt x="38986" y="50056"/>
                    </a:cubicBezTo>
                    <a:cubicBezTo>
                      <a:pt x="38982" y="50425"/>
                      <a:pt x="38959" y="50793"/>
                      <a:pt x="38917" y="51159"/>
                    </a:cubicBezTo>
                    <a:close/>
                  </a:path>
                </a:pathLst>
              </a:custGeom>
              <a:solidFill>
                <a:srgbClr val="0096D6"/>
              </a:solidFill>
              <a:ln w="9459" cap="flat">
                <a:noFill/>
                <a:prstDash val="solid"/>
                <a:miter/>
              </a:ln>
            </p:spPr>
            <p:txBody>
              <a:bodyPr rtlCol="0" anchor="ctr"/>
              <a:lstStyle/>
              <a:p>
                <a:endParaRPr lang="en-US" sz="1404"/>
              </a:p>
            </p:txBody>
          </p:sp>
          <p:sp>
            <p:nvSpPr>
              <p:cNvPr id="39" name="Freeform 34">
                <a:extLst>
                  <a:ext uri="{FF2B5EF4-FFF2-40B4-BE49-F238E27FC236}">
                    <a16:creationId xmlns:a16="http://schemas.microsoft.com/office/drawing/2014/main" id="{CFF449B6-1F43-4A52-8597-27883151EB81}"/>
                  </a:ext>
                </a:extLst>
              </p:cNvPr>
              <p:cNvSpPr/>
              <p:nvPr/>
            </p:nvSpPr>
            <p:spPr>
              <a:xfrm>
                <a:off x="6820432" y="5432835"/>
                <a:ext cx="15513" cy="14362"/>
              </a:xfrm>
              <a:custGeom>
                <a:avLst/>
                <a:gdLst>
                  <a:gd name="connsiteX0" fmla="*/ 0 w 15513"/>
                  <a:gd name="connsiteY0" fmla="*/ 0 h 14362"/>
                  <a:gd name="connsiteX1" fmla="*/ 15513 w 15513"/>
                  <a:gd name="connsiteY1" fmla="*/ 0 h 14362"/>
                  <a:gd name="connsiteX2" fmla="*/ 15513 w 15513"/>
                  <a:gd name="connsiteY2" fmla="*/ 14362 h 14362"/>
                  <a:gd name="connsiteX3" fmla="*/ 0 w 15513"/>
                  <a:gd name="connsiteY3" fmla="*/ 14362 h 14362"/>
                </a:gdLst>
                <a:ahLst/>
                <a:cxnLst>
                  <a:cxn ang="0">
                    <a:pos x="connsiteX0" y="connsiteY0"/>
                  </a:cxn>
                  <a:cxn ang="0">
                    <a:pos x="connsiteX1" y="connsiteY1"/>
                  </a:cxn>
                  <a:cxn ang="0">
                    <a:pos x="connsiteX2" y="connsiteY2"/>
                  </a:cxn>
                  <a:cxn ang="0">
                    <a:pos x="connsiteX3" y="connsiteY3"/>
                  </a:cxn>
                </a:cxnLst>
                <a:rect l="l" t="t" r="r" b="b"/>
                <a:pathLst>
                  <a:path w="15513" h="14362">
                    <a:moveTo>
                      <a:pt x="0" y="0"/>
                    </a:moveTo>
                    <a:lnTo>
                      <a:pt x="15513" y="0"/>
                    </a:lnTo>
                    <a:lnTo>
                      <a:pt x="15513" y="14362"/>
                    </a:lnTo>
                    <a:lnTo>
                      <a:pt x="0" y="14362"/>
                    </a:lnTo>
                    <a:close/>
                  </a:path>
                </a:pathLst>
              </a:custGeom>
              <a:solidFill>
                <a:srgbClr val="0096D6"/>
              </a:solidFill>
              <a:ln w="9459" cap="flat">
                <a:noFill/>
                <a:prstDash val="solid"/>
                <a:miter/>
              </a:ln>
            </p:spPr>
            <p:txBody>
              <a:bodyPr rtlCol="0" anchor="ctr"/>
              <a:lstStyle/>
              <a:p>
                <a:endParaRPr lang="en-US" sz="1404"/>
              </a:p>
            </p:txBody>
          </p:sp>
          <p:sp>
            <p:nvSpPr>
              <p:cNvPr id="40" name="Freeform 35">
                <a:extLst>
                  <a:ext uri="{FF2B5EF4-FFF2-40B4-BE49-F238E27FC236}">
                    <a16:creationId xmlns:a16="http://schemas.microsoft.com/office/drawing/2014/main" id="{D818653D-E661-4D8D-A2F8-7BEE40ADB0CC}"/>
                  </a:ext>
                </a:extLst>
              </p:cNvPr>
              <p:cNvSpPr/>
              <p:nvPr/>
            </p:nvSpPr>
            <p:spPr>
              <a:xfrm>
                <a:off x="6391831" y="5346568"/>
                <a:ext cx="17499" cy="79976"/>
              </a:xfrm>
              <a:custGeom>
                <a:avLst/>
                <a:gdLst>
                  <a:gd name="connsiteX0" fmla="*/ 0 w 17499"/>
                  <a:gd name="connsiteY0" fmla="*/ 0 h 79976"/>
                  <a:gd name="connsiteX1" fmla="*/ 17500 w 17499"/>
                  <a:gd name="connsiteY1" fmla="*/ 0 h 79976"/>
                  <a:gd name="connsiteX2" fmla="*/ 17500 w 17499"/>
                  <a:gd name="connsiteY2" fmla="*/ 79977 h 79976"/>
                  <a:gd name="connsiteX3" fmla="*/ 0 w 17499"/>
                  <a:gd name="connsiteY3" fmla="*/ 79977 h 79976"/>
                </a:gdLst>
                <a:ahLst/>
                <a:cxnLst>
                  <a:cxn ang="0">
                    <a:pos x="connsiteX0" y="connsiteY0"/>
                  </a:cxn>
                  <a:cxn ang="0">
                    <a:pos x="connsiteX1" y="connsiteY1"/>
                  </a:cxn>
                  <a:cxn ang="0">
                    <a:pos x="connsiteX2" y="connsiteY2"/>
                  </a:cxn>
                  <a:cxn ang="0">
                    <a:pos x="connsiteX3" y="connsiteY3"/>
                  </a:cxn>
                </a:cxnLst>
                <a:rect l="l" t="t" r="r" b="b"/>
                <a:pathLst>
                  <a:path w="17499" h="79976">
                    <a:moveTo>
                      <a:pt x="0" y="0"/>
                    </a:moveTo>
                    <a:lnTo>
                      <a:pt x="17500" y="0"/>
                    </a:lnTo>
                    <a:lnTo>
                      <a:pt x="17500" y="79977"/>
                    </a:lnTo>
                    <a:lnTo>
                      <a:pt x="0" y="79977"/>
                    </a:lnTo>
                    <a:close/>
                  </a:path>
                </a:pathLst>
              </a:custGeom>
              <a:solidFill>
                <a:srgbClr val="0096D6"/>
              </a:solidFill>
              <a:ln w="9459" cap="flat">
                <a:noFill/>
                <a:prstDash val="solid"/>
                <a:miter/>
              </a:ln>
            </p:spPr>
            <p:txBody>
              <a:bodyPr rtlCol="0" anchor="ctr"/>
              <a:lstStyle/>
              <a:p>
                <a:endParaRPr lang="en-US" sz="1404"/>
              </a:p>
            </p:txBody>
          </p:sp>
          <p:sp>
            <p:nvSpPr>
              <p:cNvPr id="41" name="Freeform 36">
                <a:extLst>
                  <a:ext uri="{FF2B5EF4-FFF2-40B4-BE49-F238E27FC236}">
                    <a16:creationId xmlns:a16="http://schemas.microsoft.com/office/drawing/2014/main" id="{2D6C002E-A600-46C5-A976-470000958976}"/>
                  </a:ext>
                </a:extLst>
              </p:cNvPr>
              <p:cNvSpPr/>
              <p:nvPr/>
            </p:nvSpPr>
            <p:spPr>
              <a:xfrm>
                <a:off x="6317575" y="5431708"/>
                <a:ext cx="22513" cy="19149"/>
              </a:xfrm>
              <a:custGeom>
                <a:avLst/>
                <a:gdLst>
                  <a:gd name="connsiteX0" fmla="*/ 10973 w 22513"/>
                  <a:gd name="connsiteY0" fmla="*/ 9763 h 19149"/>
                  <a:gd name="connsiteX1" fmla="*/ 13905 w 22513"/>
                  <a:gd name="connsiteY1" fmla="*/ 6008 h 19149"/>
                  <a:gd name="connsiteX2" fmla="*/ 16743 w 22513"/>
                  <a:gd name="connsiteY2" fmla="*/ 8543 h 19149"/>
                  <a:gd name="connsiteX3" fmla="*/ 22419 w 22513"/>
                  <a:gd name="connsiteY3" fmla="*/ 5914 h 19149"/>
                  <a:gd name="connsiteX4" fmla="*/ 14000 w 22513"/>
                  <a:gd name="connsiteY4" fmla="*/ 0 h 19149"/>
                  <a:gd name="connsiteX5" fmla="*/ 4523 w 22513"/>
                  <a:gd name="connsiteY5" fmla="*/ 9370 h 19149"/>
                  <a:gd name="connsiteX6" fmla="*/ 4540 w 22513"/>
                  <a:gd name="connsiteY6" fmla="*/ 9951 h 19149"/>
                  <a:gd name="connsiteX7" fmla="*/ 5203 w 22513"/>
                  <a:gd name="connsiteY7" fmla="*/ 13330 h 19149"/>
                  <a:gd name="connsiteX8" fmla="*/ 0 w 22513"/>
                  <a:gd name="connsiteY8" fmla="*/ 13330 h 19149"/>
                  <a:gd name="connsiteX9" fmla="*/ 0 w 22513"/>
                  <a:gd name="connsiteY9" fmla="*/ 19150 h 19149"/>
                  <a:gd name="connsiteX10" fmla="*/ 22513 w 22513"/>
                  <a:gd name="connsiteY10" fmla="*/ 19150 h 19149"/>
                  <a:gd name="connsiteX11" fmla="*/ 22513 w 22513"/>
                  <a:gd name="connsiteY11" fmla="*/ 12767 h 19149"/>
                  <a:gd name="connsiteX12" fmla="*/ 12581 w 22513"/>
                  <a:gd name="connsiteY12" fmla="*/ 12767 h 19149"/>
                  <a:gd name="connsiteX13" fmla="*/ 10973 w 22513"/>
                  <a:gd name="connsiteY13" fmla="*/ 9763 h 1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3" h="19149">
                    <a:moveTo>
                      <a:pt x="10973" y="9763"/>
                    </a:moveTo>
                    <a:cubicBezTo>
                      <a:pt x="10973" y="7228"/>
                      <a:pt x="12013" y="6008"/>
                      <a:pt x="13905" y="6008"/>
                    </a:cubicBezTo>
                    <a:cubicBezTo>
                      <a:pt x="15797" y="6008"/>
                      <a:pt x="16175" y="6853"/>
                      <a:pt x="16743" y="8543"/>
                    </a:cubicBezTo>
                    <a:lnTo>
                      <a:pt x="22419" y="5914"/>
                    </a:lnTo>
                    <a:cubicBezTo>
                      <a:pt x="21193" y="2346"/>
                      <a:pt x="17798" y="-39"/>
                      <a:pt x="14000" y="0"/>
                    </a:cubicBezTo>
                    <a:cubicBezTo>
                      <a:pt x="8776" y="-9"/>
                      <a:pt x="4533" y="4186"/>
                      <a:pt x="4523" y="9370"/>
                    </a:cubicBezTo>
                    <a:cubicBezTo>
                      <a:pt x="4523" y="9564"/>
                      <a:pt x="4529" y="9757"/>
                      <a:pt x="4540" y="9951"/>
                    </a:cubicBezTo>
                    <a:cubicBezTo>
                      <a:pt x="4595" y="11103"/>
                      <a:pt x="4818" y="12241"/>
                      <a:pt x="5203" y="13330"/>
                    </a:cubicBezTo>
                    <a:lnTo>
                      <a:pt x="0" y="13330"/>
                    </a:lnTo>
                    <a:lnTo>
                      <a:pt x="0" y="19150"/>
                    </a:lnTo>
                    <a:lnTo>
                      <a:pt x="22513" y="19150"/>
                    </a:lnTo>
                    <a:lnTo>
                      <a:pt x="22513" y="12767"/>
                    </a:lnTo>
                    <a:lnTo>
                      <a:pt x="12581" y="12767"/>
                    </a:lnTo>
                    <a:cubicBezTo>
                      <a:pt x="11540" y="12767"/>
                      <a:pt x="10973" y="11546"/>
                      <a:pt x="10973" y="9763"/>
                    </a:cubicBezTo>
                    <a:close/>
                  </a:path>
                </a:pathLst>
              </a:custGeom>
              <a:solidFill>
                <a:srgbClr val="0096D6"/>
              </a:solidFill>
              <a:ln w="9459" cap="flat">
                <a:noFill/>
                <a:prstDash val="solid"/>
                <a:miter/>
              </a:ln>
            </p:spPr>
            <p:txBody>
              <a:bodyPr rtlCol="0" anchor="ctr"/>
              <a:lstStyle/>
              <a:p>
                <a:endParaRPr lang="en-US" sz="1404"/>
              </a:p>
            </p:txBody>
          </p:sp>
          <p:sp>
            <p:nvSpPr>
              <p:cNvPr id="42" name="Freeform 37">
                <a:extLst>
                  <a:ext uri="{FF2B5EF4-FFF2-40B4-BE49-F238E27FC236}">
                    <a16:creationId xmlns:a16="http://schemas.microsoft.com/office/drawing/2014/main" id="{2EE9BFF2-5A4B-4282-AE23-40C05CCF0EEA}"/>
                  </a:ext>
                </a:extLst>
              </p:cNvPr>
              <p:cNvSpPr/>
              <p:nvPr/>
            </p:nvSpPr>
            <p:spPr>
              <a:xfrm>
                <a:off x="6149108" y="5346568"/>
                <a:ext cx="154202" cy="90742"/>
              </a:xfrm>
              <a:custGeom>
                <a:avLst/>
                <a:gdLst>
                  <a:gd name="connsiteX0" fmla="*/ 136683 w 154202"/>
                  <a:gd name="connsiteY0" fmla="*/ 51253 h 90742"/>
                  <a:gd name="connsiteX1" fmla="*/ 127886 w 154202"/>
                  <a:gd name="connsiteY1" fmla="*/ 63362 h 90742"/>
                  <a:gd name="connsiteX2" fmla="*/ 105751 w 154202"/>
                  <a:gd name="connsiteY2" fmla="*/ 63362 h 90742"/>
                  <a:gd name="connsiteX3" fmla="*/ 81472 w 154202"/>
                  <a:gd name="connsiteY3" fmla="*/ 34364 h 90742"/>
                  <a:gd name="connsiteX4" fmla="*/ 76617 w 154202"/>
                  <a:gd name="connsiteY4" fmla="*/ 34356 h 90742"/>
                  <a:gd name="connsiteX5" fmla="*/ 48167 w 154202"/>
                  <a:gd name="connsiteY5" fmla="*/ 58534 h 90742"/>
                  <a:gd name="connsiteX6" fmla="*/ 48239 w 154202"/>
                  <a:gd name="connsiteY6" fmla="*/ 63362 h 90742"/>
                  <a:gd name="connsiteX7" fmla="*/ 32536 w 154202"/>
                  <a:gd name="connsiteY7" fmla="*/ 63362 h 90742"/>
                  <a:gd name="connsiteX8" fmla="*/ 17591 w 154202"/>
                  <a:gd name="connsiteY8" fmla="*/ 50502 h 90742"/>
                  <a:gd name="connsiteX9" fmla="*/ 17591 w 154202"/>
                  <a:gd name="connsiteY9" fmla="*/ 0 h 90742"/>
                  <a:gd name="connsiteX10" fmla="*/ 91 w 154202"/>
                  <a:gd name="connsiteY10" fmla="*/ 0 h 90742"/>
                  <a:gd name="connsiteX11" fmla="*/ 91 w 154202"/>
                  <a:gd name="connsiteY11" fmla="*/ 59513 h 90742"/>
                  <a:gd name="connsiteX12" fmla="*/ 17081 w 154202"/>
                  <a:gd name="connsiteY12" fmla="*/ 80023 h 90742"/>
                  <a:gd name="connsiteX13" fmla="*/ 21185 w 154202"/>
                  <a:gd name="connsiteY13" fmla="*/ 79977 h 90742"/>
                  <a:gd name="connsiteX14" fmla="*/ 53347 w 154202"/>
                  <a:gd name="connsiteY14" fmla="*/ 79977 h 90742"/>
                  <a:gd name="connsiteX15" fmla="*/ 77090 w 154202"/>
                  <a:gd name="connsiteY15" fmla="*/ 90678 h 90742"/>
                  <a:gd name="connsiteX16" fmla="*/ 100454 w 154202"/>
                  <a:gd name="connsiteY16" fmla="*/ 79977 h 90742"/>
                  <a:gd name="connsiteX17" fmla="*/ 131575 w 154202"/>
                  <a:gd name="connsiteY17" fmla="*/ 79977 h 90742"/>
                  <a:gd name="connsiteX18" fmla="*/ 148697 w 154202"/>
                  <a:gd name="connsiteY18" fmla="*/ 72467 h 90742"/>
                  <a:gd name="connsiteX19" fmla="*/ 154183 w 154202"/>
                  <a:gd name="connsiteY19" fmla="*/ 56134 h 90742"/>
                  <a:gd name="connsiteX20" fmla="*/ 154183 w 154202"/>
                  <a:gd name="connsiteY20" fmla="*/ 23843 h 90742"/>
                  <a:gd name="connsiteX21" fmla="*/ 136683 w 154202"/>
                  <a:gd name="connsiteY21" fmla="*/ 23843 h 90742"/>
                  <a:gd name="connsiteX22" fmla="*/ 77090 w 154202"/>
                  <a:gd name="connsiteY22" fmla="*/ 76598 h 90742"/>
                  <a:gd name="connsiteX23" fmla="*/ 65455 w 154202"/>
                  <a:gd name="connsiteY23" fmla="*/ 62329 h 90742"/>
                  <a:gd name="connsiteX24" fmla="*/ 76049 w 154202"/>
                  <a:gd name="connsiteY24" fmla="*/ 48249 h 90742"/>
                  <a:gd name="connsiteX25" fmla="*/ 77374 w 154202"/>
                  <a:gd name="connsiteY25" fmla="*/ 48249 h 90742"/>
                  <a:gd name="connsiteX26" fmla="*/ 88441 w 154202"/>
                  <a:gd name="connsiteY26" fmla="*/ 63080 h 90742"/>
                  <a:gd name="connsiteX27" fmla="*/ 77090 w 154202"/>
                  <a:gd name="connsiteY27" fmla="*/ 76598 h 9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202" h="90742">
                    <a:moveTo>
                      <a:pt x="136683" y="51253"/>
                    </a:moveTo>
                    <a:cubicBezTo>
                      <a:pt x="136683" y="59326"/>
                      <a:pt x="133751" y="63362"/>
                      <a:pt x="127886" y="63362"/>
                    </a:cubicBezTo>
                    <a:lnTo>
                      <a:pt x="105751" y="63362"/>
                    </a:lnTo>
                    <a:cubicBezTo>
                      <a:pt x="107116" y="48701"/>
                      <a:pt x="96246" y="35718"/>
                      <a:pt x="81472" y="34364"/>
                    </a:cubicBezTo>
                    <a:cubicBezTo>
                      <a:pt x="79857" y="34216"/>
                      <a:pt x="78232" y="34213"/>
                      <a:pt x="76617" y="34356"/>
                    </a:cubicBezTo>
                    <a:cubicBezTo>
                      <a:pt x="62032" y="33237"/>
                      <a:pt x="49295" y="44062"/>
                      <a:pt x="48167" y="58534"/>
                    </a:cubicBezTo>
                    <a:cubicBezTo>
                      <a:pt x="48042" y="60142"/>
                      <a:pt x="48066" y="61758"/>
                      <a:pt x="48239" y="63362"/>
                    </a:cubicBezTo>
                    <a:lnTo>
                      <a:pt x="32536" y="63362"/>
                    </a:lnTo>
                    <a:cubicBezTo>
                      <a:pt x="19672" y="63362"/>
                      <a:pt x="17591" y="58950"/>
                      <a:pt x="17591" y="50502"/>
                    </a:cubicBezTo>
                    <a:lnTo>
                      <a:pt x="17591" y="0"/>
                    </a:lnTo>
                    <a:lnTo>
                      <a:pt x="91" y="0"/>
                    </a:lnTo>
                    <a:lnTo>
                      <a:pt x="91" y="59513"/>
                    </a:lnTo>
                    <a:cubicBezTo>
                      <a:pt x="-925" y="69833"/>
                      <a:pt x="6682" y="79015"/>
                      <a:pt x="17081" y="80023"/>
                    </a:cubicBezTo>
                    <a:cubicBezTo>
                      <a:pt x="18447" y="80155"/>
                      <a:pt x="19823" y="80140"/>
                      <a:pt x="21185" y="79977"/>
                    </a:cubicBezTo>
                    <a:lnTo>
                      <a:pt x="53347" y="79977"/>
                    </a:lnTo>
                    <a:cubicBezTo>
                      <a:pt x="58937" y="87287"/>
                      <a:pt x="67864" y="91311"/>
                      <a:pt x="77090" y="90678"/>
                    </a:cubicBezTo>
                    <a:cubicBezTo>
                      <a:pt x="86202" y="91268"/>
                      <a:pt x="94995" y="87240"/>
                      <a:pt x="100454" y="79977"/>
                    </a:cubicBezTo>
                    <a:lnTo>
                      <a:pt x="131575" y="79977"/>
                    </a:lnTo>
                    <a:cubicBezTo>
                      <a:pt x="138165" y="80337"/>
                      <a:pt x="144529" y="77545"/>
                      <a:pt x="148697" y="72467"/>
                    </a:cubicBezTo>
                    <a:cubicBezTo>
                      <a:pt x="152472" y="67869"/>
                      <a:pt x="154423" y="62060"/>
                      <a:pt x="154183" y="56134"/>
                    </a:cubicBezTo>
                    <a:lnTo>
                      <a:pt x="154183" y="23843"/>
                    </a:lnTo>
                    <a:lnTo>
                      <a:pt x="136683" y="23843"/>
                    </a:lnTo>
                    <a:close/>
                    <a:moveTo>
                      <a:pt x="77090" y="76598"/>
                    </a:moveTo>
                    <a:cubicBezTo>
                      <a:pt x="69711" y="76598"/>
                      <a:pt x="65455" y="70590"/>
                      <a:pt x="65455" y="62329"/>
                    </a:cubicBezTo>
                    <a:cubicBezTo>
                      <a:pt x="65455" y="54069"/>
                      <a:pt x="69711" y="48249"/>
                      <a:pt x="76049" y="48249"/>
                    </a:cubicBezTo>
                    <a:lnTo>
                      <a:pt x="77374" y="48249"/>
                    </a:lnTo>
                    <a:cubicBezTo>
                      <a:pt x="84752" y="48249"/>
                      <a:pt x="88441" y="53224"/>
                      <a:pt x="88441" y="63080"/>
                    </a:cubicBezTo>
                    <a:cubicBezTo>
                      <a:pt x="88441" y="71341"/>
                      <a:pt x="84184" y="76598"/>
                      <a:pt x="77090" y="76598"/>
                    </a:cubicBezTo>
                    <a:close/>
                  </a:path>
                </a:pathLst>
              </a:custGeom>
              <a:solidFill>
                <a:srgbClr val="0096D6"/>
              </a:solidFill>
              <a:ln w="9459" cap="flat">
                <a:noFill/>
                <a:prstDash val="solid"/>
                <a:miter/>
              </a:ln>
            </p:spPr>
            <p:txBody>
              <a:bodyPr rtlCol="0" anchor="ctr"/>
              <a:lstStyle/>
              <a:p>
                <a:endParaRPr lang="en-US" sz="1404"/>
              </a:p>
            </p:txBody>
          </p:sp>
          <p:sp>
            <p:nvSpPr>
              <p:cNvPr id="43" name="Freeform 38">
                <a:extLst>
                  <a:ext uri="{FF2B5EF4-FFF2-40B4-BE49-F238E27FC236}">
                    <a16:creationId xmlns:a16="http://schemas.microsoft.com/office/drawing/2014/main" id="{D3BDD6F3-B864-41F0-8E36-56CA063307AB}"/>
                  </a:ext>
                </a:extLst>
              </p:cNvPr>
              <p:cNvSpPr/>
              <p:nvPr/>
            </p:nvSpPr>
            <p:spPr>
              <a:xfrm>
                <a:off x="6315778" y="5346756"/>
                <a:ext cx="63013" cy="79802"/>
              </a:xfrm>
              <a:custGeom>
                <a:avLst/>
                <a:gdLst>
                  <a:gd name="connsiteX0" fmla="*/ 46256 w 63013"/>
                  <a:gd name="connsiteY0" fmla="*/ 50596 h 79802"/>
                  <a:gd name="connsiteX1" fmla="*/ 37364 w 63013"/>
                  <a:gd name="connsiteY1" fmla="*/ 63174 h 79802"/>
                  <a:gd name="connsiteX2" fmla="*/ 21662 w 63013"/>
                  <a:gd name="connsiteY2" fmla="*/ 8261 h 79802"/>
                  <a:gd name="connsiteX3" fmla="*/ 3216 w 63013"/>
                  <a:gd name="connsiteY3" fmla="*/ 8261 h 79802"/>
                  <a:gd name="connsiteX4" fmla="*/ 18919 w 63013"/>
                  <a:gd name="connsiteY4" fmla="*/ 63174 h 79802"/>
                  <a:gd name="connsiteX5" fmla="*/ 0 w 63013"/>
                  <a:gd name="connsiteY5" fmla="*/ 63174 h 79802"/>
                  <a:gd name="connsiteX6" fmla="*/ 0 w 63013"/>
                  <a:gd name="connsiteY6" fmla="*/ 79789 h 79802"/>
                  <a:gd name="connsiteX7" fmla="*/ 41526 w 63013"/>
                  <a:gd name="connsiteY7" fmla="*/ 79789 h 79802"/>
                  <a:gd name="connsiteX8" fmla="*/ 56945 w 63013"/>
                  <a:gd name="connsiteY8" fmla="*/ 74251 h 79802"/>
                  <a:gd name="connsiteX9" fmla="*/ 62999 w 63013"/>
                  <a:gd name="connsiteY9" fmla="*/ 59513 h 79802"/>
                  <a:gd name="connsiteX10" fmla="*/ 62999 w 63013"/>
                  <a:gd name="connsiteY10" fmla="*/ 0 h 79802"/>
                  <a:gd name="connsiteX11" fmla="*/ 46256 w 63013"/>
                  <a:gd name="connsiteY11" fmla="*/ 0 h 7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013" h="79802">
                    <a:moveTo>
                      <a:pt x="46256" y="50596"/>
                    </a:moveTo>
                    <a:cubicBezTo>
                      <a:pt x="46256" y="58856"/>
                      <a:pt x="43229" y="63080"/>
                      <a:pt x="37364" y="63174"/>
                    </a:cubicBezTo>
                    <a:lnTo>
                      <a:pt x="21662" y="8261"/>
                    </a:lnTo>
                    <a:lnTo>
                      <a:pt x="3216" y="8261"/>
                    </a:lnTo>
                    <a:lnTo>
                      <a:pt x="18919" y="63174"/>
                    </a:lnTo>
                    <a:lnTo>
                      <a:pt x="0" y="63174"/>
                    </a:lnTo>
                    <a:lnTo>
                      <a:pt x="0" y="79789"/>
                    </a:lnTo>
                    <a:lnTo>
                      <a:pt x="41526" y="79789"/>
                    </a:lnTo>
                    <a:cubicBezTo>
                      <a:pt x="47194" y="79989"/>
                      <a:pt x="52720" y="78005"/>
                      <a:pt x="56945" y="74251"/>
                    </a:cubicBezTo>
                    <a:cubicBezTo>
                      <a:pt x="61011" y="70435"/>
                      <a:pt x="63219" y="65063"/>
                      <a:pt x="62999" y="59513"/>
                    </a:cubicBezTo>
                    <a:lnTo>
                      <a:pt x="62999" y="0"/>
                    </a:lnTo>
                    <a:lnTo>
                      <a:pt x="46256" y="0"/>
                    </a:lnTo>
                    <a:close/>
                  </a:path>
                </a:pathLst>
              </a:custGeom>
              <a:solidFill>
                <a:srgbClr val="0096D6"/>
              </a:solidFill>
              <a:ln w="9459" cap="flat">
                <a:noFill/>
                <a:prstDash val="solid"/>
                <a:miter/>
              </a:ln>
            </p:spPr>
            <p:txBody>
              <a:bodyPr rtlCol="0" anchor="ctr"/>
              <a:lstStyle/>
              <a:p>
                <a:endParaRPr lang="en-US" sz="1404"/>
              </a:p>
            </p:txBody>
          </p:sp>
        </p:grpSp>
        <p:grpSp>
          <p:nvGrpSpPr>
            <p:cNvPr id="12" name="Group 11">
              <a:extLst>
                <a:ext uri="{FF2B5EF4-FFF2-40B4-BE49-F238E27FC236}">
                  <a16:creationId xmlns:a16="http://schemas.microsoft.com/office/drawing/2014/main" id="{D139D6D6-7C65-45F1-A90F-26CF7A55B4BD}"/>
                </a:ext>
              </a:extLst>
            </p:cNvPr>
            <p:cNvGrpSpPr/>
            <p:nvPr/>
          </p:nvGrpSpPr>
          <p:grpSpPr>
            <a:xfrm>
              <a:off x="11028271" y="379299"/>
              <a:ext cx="795925" cy="650989"/>
              <a:chOff x="6923445" y="5019058"/>
              <a:chExt cx="528395" cy="432175"/>
            </a:xfrm>
          </p:grpSpPr>
          <p:sp>
            <p:nvSpPr>
              <p:cNvPr id="13" name="Freeform 8">
                <a:extLst>
                  <a:ext uri="{FF2B5EF4-FFF2-40B4-BE49-F238E27FC236}">
                    <a16:creationId xmlns:a16="http://schemas.microsoft.com/office/drawing/2014/main" id="{BCCC6C39-D4F1-4A68-B157-EF33229BC09F}"/>
                  </a:ext>
                </a:extLst>
              </p:cNvPr>
              <p:cNvSpPr/>
              <p:nvPr/>
            </p:nvSpPr>
            <p:spPr>
              <a:xfrm>
                <a:off x="6990416" y="5019058"/>
                <a:ext cx="435506" cy="432175"/>
              </a:xfrm>
              <a:custGeom>
                <a:avLst/>
                <a:gdLst>
                  <a:gd name="connsiteX0" fmla="*/ 0 w 435506"/>
                  <a:gd name="connsiteY0" fmla="*/ 0 h 432175"/>
                  <a:gd name="connsiteX1" fmla="*/ 435507 w 435506"/>
                  <a:gd name="connsiteY1" fmla="*/ 0 h 432175"/>
                  <a:gd name="connsiteX2" fmla="*/ 435507 w 435506"/>
                  <a:gd name="connsiteY2" fmla="*/ 432176 h 432175"/>
                  <a:gd name="connsiteX3" fmla="*/ 0 w 435506"/>
                  <a:gd name="connsiteY3" fmla="*/ 432176 h 432175"/>
                </a:gdLst>
                <a:ahLst/>
                <a:cxnLst>
                  <a:cxn ang="0">
                    <a:pos x="connsiteX0" y="connsiteY0"/>
                  </a:cxn>
                  <a:cxn ang="0">
                    <a:pos x="connsiteX1" y="connsiteY1"/>
                  </a:cxn>
                  <a:cxn ang="0">
                    <a:pos x="connsiteX2" y="connsiteY2"/>
                  </a:cxn>
                  <a:cxn ang="0">
                    <a:pos x="connsiteX3" y="connsiteY3"/>
                  </a:cxn>
                </a:cxnLst>
                <a:rect l="l" t="t" r="r" b="b"/>
                <a:pathLst>
                  <a:path w="435506" h="432175">
                    <a:moveTo>
                      <a:pt x="0" y="0"/>
                    </a:moveTo>
                    <a:lnTo>
                      <a:pt x="435507" y="0"/>
                    </a:lnTo>
                    <a:lnTo>
                      <a:pt x="435507" y="432176"/>
                    </a:lnTo>
                    <a:lnTo>
                      <a:pt x="0" y="432176"/>
                    </a:lnTo>
                    <a:close/>
                  </a:path>
                </a:pathLst>
              </a:custGeom>
              <a:solidFill>
                <a:srgbClr val="0096D6"/>
              </a:solidFill>
              <a:ln w="9459" cap="flat">
                <a:noFill/>
                <a:prstDash val="solid"/>
                <a:miter/>
              </a:ln>
            </p:spPr>
            <p:txBody>
              <a:bodyPr rtlCol="0" anchor="ctr"/>
              <a:lstStyle/>
              <a:p>
                <a:endParaRPr lang="en-US" sz="1404" dirty="0"/>
              </a:p>
            </p:txBody>
          </p:sp>
          <p:sp>
            <p:nvSpPr>
              <p:cNvPr id="14" name="Freeform 9">
                <a:extLst>
                  <a:ext uri="{FF2B5EF4-FFF2-40B4-BE49-F238E27FC236}">
                    <a16:creationId xmlns:a16="http://schemas.microsoft.com/office/drawing/2014/main" id="{EADEF637-6694-4987-BCF2-6E98CF506B31}"/>
                  </a:ext>
                </a:extLst>
              </p:cNvPr>
              <p:cNvSpPr/>
              <p:nvPr/>
            </p:nvSpPr>
            <p:spPr>
              <a:xfrm>
                <a:off x="7074564" y="5127705"/>
                <a:ext cx="274810" cy="289355"/>
              </a:xfrm>
              <a:custGeom>
                <a:avLst/>
                <a:gdLst>
                  <a:gd name="connsiteX0" fmla="*/ 274455 w 274810"/>
                  <a:gd name="connsiteY0" fmla="*/ 175683 h 289355"/>
                  <a:gd name="connsiteX1" fmla="*/ 274455 w 274810"/>
                  <a:gd name="connsiteY1" fmla="*/ 172398 h 289355"/>
                  <a:gd name="connsiteX2" fmla="*/ 274455 w 274810"/>
                  <a:gd name="connsiteY2" fmla="*/ 170708 h 289355"/>
                  <a:gd name="connsiteX3" fmla="*/ 274455 w 274810"/>
                  <a:gd name="connsiteY3" fmla="*/ 168643 h 289355"/>
                  <a:gd name="connsiteX4" fmla="*/ 273603 w 274810"/>
                  <a:gd name="connsiteY4" fmla="*/ 163104 h 289355"/>
                  <a:gd name="connsiteX5" fmla="*/ 272090 w 274810"/>
                  <a:gd name="connsiteY5" fmla="*/ 156534 h 289355"/>
                  <a:gd name="connsiteX6" fmla="*/ 270198 w 274810"/>
                  <a:gd name="connsiteY6" fmla="*/ 150432 h 289355"/>
                  <a:gd name="connsiteX7" fmla="*/ 259887 w 274810"/>
                  <a:gd name="connsiteY7" fmla="*/ 127997 h 289355"/>
                  <a:gd name="connsiteX8" fmla="*/ 227915 w 274810"/>
                  <a:gd name="connsiteY8" fmla="*/ 92421 h 289355"/>
                  <a:gd name="connsiteX9" fmla="*/ 222807 w 274810"/>
                  <a:gd name="connsiteY9" fmla="*/ 89041 h 289355"/>
                  <a:gd name="connsiteX10" fmla="*/ 217226 w 274810"/>
                  <a:gd name="connsiteY10" fmla="*/ 85850 h 289355"/>
                  <a:gd name="connsiteX11" fmla="*/ 214483 w 274810"/>
                  <a:gd name="connsiteY11" fmla="*/ 84723 h 289355"/>
                  <a:gd name="connsiteX12" fmla="*/ 211645 w 274810"/>
                  <a:gd name="connsiteY12" fmla="*/ 83409 h 289355"/>
                  <a:gd name="connsiteX13" fmla="*/ 205969 w 274810"/>
                  <a:gd name="connsiteY13" fmla="*/ 81156 h 289355"/>
                  <a:gd name="connsiteX14" fmla="*/ 182605 w 274810"/>
                  <a:gd name="connsiteY14" fmla="*/ 76369 h 289355"/>
                  <a:gd name="connsiteX15" fmla="*/ 138240 w 274810"/>
                  <a:gd name="connsiteY15" fmla="*/ 86695 h 289355"/>
                  <a:gd name="connsiteX16" fmla="*/ 121214 w 274810"/>
                  <a:gd name="connsiteY16" fmla="*/ 100118 h 289355"/>
                  <a:gd name="connsiteX17" fmla="*/ 114498 w 274810"/>
                  <a:gd name="connsiteY17" fmla="*/ 108285 h 289355"/>
                  <a:gd name="connsiteX18" fmla="*/ 113079 w 274810"/>
                  <a:gd name="connsiteY18" fmla="*/ 110444 h 289355"/>
                  <a:gd name="connsiteX19" fmla="*/ 111376 w 274810"/>
                  <a:gd name="connsiteY19" fmla="*/ 113072 h 289355"/>
                  <a:gd name="connsiteX20" fmla="*/ 109390 w 274810"/>
                  <a:gd name="connsiteY20" fmla="*/ 116827 h 289355"/>
                  <a:gd name="connsiteX21" fmla="*/ 107119 w 274810"/>
                  <a:gd name="connsiteY21" fmla="*/ 121896 h 289355"/>
                  <a:gd name="connsiteX22" fmla="*/ 105417 w 274810"/>
                  <a:gd name="connsiteY22" fmla="*/ 126683 h 289355"/>
                  <a:gd name="connsiteX23" fmla="*/ 103241 w 274810"/>
                  <a:gd name="connsiteY23" fmla="*/ 136070 h 289355"/>
                  <a:gd name="connsiteX24" fmla="*/ 103241 w 274810"/>
                  <a:gd name="connsiteY24" fmla="*/ 154844 h 289355"/>
                  <a:gd name="connsiteX25" fmla="*/ 114403 w 274810"/>
                  <a:gd name="connsiteY25" fmla="*/ 179438 h 289355"/>
                  <a:gd name="connsiteX26" fmla="*/ 122065 w 274810"/>
                  <a:gd name="connsiteY26" fmla="*/ 178124 h 289355"/>
                  <a:gd name="connsiteX27" fmla="*/ 132943 w 274810"/>
                  <a:gd name="connsiteY27" fmla="*/ 181034 h 289355"/>
                  <a:gd name="connsiteX28" fmla="*/ 136349 w 274810"/>
                  <a:gd name="connsiteY28" fmla="*/ 174275 h 289355"/>
                  <a:gd name="connsiteX29" fmla="*/ 133795 w 274810"/>
                  <a:gd name="connsiteY29" fmla="*/ 171271 h 289355"/>
                  <a:gd name="connsiteX30" fmla="*/ 127457 w 274810"/>
                  <a:gd name="connsiteY30" fmla="*/ 151840 h 289355"/>
                  <a:gd name="connsiteX31" fmla="*/ 128687 w 274810"/>
                  <a:gd name="connsiteY31" fmla="*/ 140576 h 289355"/>
                  <a:gd name="connsiteX32" fmla="*/ 130484 w 274810"/>
                  <a:gd name="connsiteY32" fmla="*/ 134944 h 289355"/>
                  <a:gd name="connsiteX33" fmla="*/ 131808 w 274810"/>
                  <a:gd name="connsiteY33" fmla="*/ 132221 h 289355"/>
                  <a:gd name="connsiteX34" fmla="*/ 133038 w 274810"/>
                  <a:gd name="connsiteY34" fmla="*/ 129968 h 289355"/>
                  <a:gd name="connsiteX35" fmla="*/ 135119 w 274810"/>
                  <a:gd name="connsiteY35" fmla="*/ 126495 h 289355"/>
                  <a:gd name="connsiteX36" fmla="*/ 135119 w 274810"/>
                  <a:gd name="connsiteY36" fmla="*/ 126495 h 289355"/>
                  <a:gd name="connsiteX37" fmla="*/ 135119 w 274810"/>
                  <a:gd name="connsiteY37" fmla="*/ 126495 h 289355"/>
                  <a:gd name="connsiteX38" fmla="*/ 135119 w 274810"/>
                  <a:gd name="connsiteY38" fmla="*/ 125838 h 289355"/>
                  <a:gd name="connsiteX39" fmla="*/ 136065 w 274810"/>
                  <a:gd name="connsiteY39" fmla="*/ 124524 h 289355"/>
                  <a:gd name="connsiteX40" fmla="*/ 140511 w 274810"/>
                  <a:gd name="connsiteY40" fmla="*/ 119737 h 289355"/>
                  <a:gd name="connsiteX41" fmla="*/ 151673 w 274810"/>
                  <a:gd name="connsiteY41" fmla="*/ 111758 h 289355"/>
                  <a:gd name="connsiteX42" fmla="*/ 180051 w 274810"/>
                  <a:gd name="connsiteY42" fmla="*/ 105281 h 289355"/>
                  <a:gd name="connsiteX43" fmla="*/ 195659 w 274810"/>
                  <a:gd name="connsiteY43" fmla="*/ 108003 h 289355"/>
                  <a:gd name="connsiteX44" fmla="*/ 199442 w 274810"/>
                  <a:gd name="connsiteY44" fmla="*/ 109317 h 289355"/>
                  <a:gd name="connsiteX45" fmla="*/ 201239 w 274810"/>
                  <a:gd name="connsiteY45" fmla="*/ 110068 h 289355"/>
                  <a:gd name="connsiteX46" fmla="*/ 203604 w 274810"/>
                  <a:gd name="connsiteY46" fmla="*/ 111101 h 289355"/>
                  <a:gd name="connsiteX47" fmla="*/ 207104 w 274810"/>
                  <a:gd name="connsiteY47" fmla="*/ 112790 h 289355"/>
                  <a:gd name="connsiteX48" fmla="*/ 210699 w 274810"/>
                  <a:gd name="connsiteY48" fmla="*/ 114949 h 289355"/>
                  <a:gd name="connsiteX49" fmla="*/ 248536 w 274810"/>
                  <a:gd name="connsiteY49" fmla="*/ 176716 h 289355"/>
                  <a:gd name="connsiteX50" fmla="*/ 239077 w 274810"/>
                  <a:gd name="connsiteY50" fmla="*/ 213512 h 289355"/>
                  <a:gd name="connsiteX51" fmla="*/ 210131 w 274810"/>
                  <a:gd name="connsiteY51" fmla="*/ 242706 h 289355"/>
                  <a:gd name="connsiteX52" fmla="*/ 191213 w 274810"/>
                  <a:gd name="connsiteY52" fmla="*/ 252938 h 289355"/>
                  <a:gd name="connsiteX53" fmla="*/ 186199 w 274810"/>
                  <a:gd name="connsiteY53" fmla="*/ 255003 h 289355"/>
                  <a:gd name="connsiteX54" fmla="*/ 183361 w 274810"/>
                  <a:gd name="connsiteY54" fmla="*/ 256035 h 289355"/>
                  <a:gd name="connsiteX55" fmla="*/ 181091 w 274810"/>
                  <a:gd name="connsiteY55" fmla="*/ 256786 h 289355"/>
                  <a:gd name="connsiteX56" fmla="*/ 171064 w 274810"/>
                  <a:gd name="connsiteY56" fmla="*/ 259508 h 289355"/>
                  <a:gd name="connsiteX57" fmla="*/ 129160 w 274810"/>
                  <a:gd name="connsiteY57" fmla="*/ 258570 h 289355"/>
                  <a:gd name="connsiteX58" fmla="*/ 56701 w 274810"/>
                  <a:gd name="connsiteY58" fmla="*/ 213231 h 289355"/>
                  <a:gd name="connsiteX59" fmla="*/ 44310 w 274810"/>
                  <a:gd name="connsiteY59" fmla="*/ 195959 h 289355"/>
                  <a:gd name="connsiteX60" fmla="*/ 34850 w 274810"/>
                  <a:gd name="connsiteY60" fmla="*/ 177185 h 289355"/>
                  <a:gd name="connsiteX61" fmla="*/ 31634 w 274810"/>
                  <a:gd name="connsiteY61" fmla="*/ 167798 h 289355"/>
                  <a:gd name="connsiteX62" fmla="*/ 29364 w 274810"/>
                  <a:gd name="connsiteY62" fmla="*/ 158411 h 289355"/>
                  <a:gd name="connsiteX63" fmla="*/ 27661 w 274810"/>
                  <a:gd name="connsiteY63" fmla="*/ 137760 h 289355"/>
                  <a:gd name="connsiteX64" fmla="*/ 29175 w 274810"/>
                  <a:gd name="connsiteY64" fmla="*/ 117859 h 289355"/>
                  <a:gd name="connsiteX65" fmla="*/ 33715 w 274810"/>
                  <a:gd name="connsiteY65" fmla="*/ 99085 h 289355"/>
                  <a:gd name="connsiteX66" fmla="*/ 52634 w 274810"/>
                  <a:gd name="connsiteY66" fmla="*/ 66325 h 289355"/>
                  <a:gd name="connsiteX67" fmla="*/ 111754 w 274810"/>
                  <a:gd name="connsiteY67" fmla="*/ 26900 h 289355"/>
                  <a:gd name="connsiteX68" fmla="*/ 119795 w 274810"/>
                  <a:gd name="connsiteY68" fmla="*/ 24365 h 289355"/>
                  <a:gd name="connsiteX69" fmla="*/ 123673 w 274810"/>
                  <a:gd name="connsiteY69" fmla="*/ 23239 h 289355"/>
                  <a:gd name="connsiteX70" fmla="*/ 127930 w 274810"/>
                  <a:gd name="connsiteY70" fmla="*/ 22206 h 289355"/>
                  <a:gd name="connsiteX71" fmla="*/ 135876 w 274810"/>
                  <a:gd name="connsiteY71" fmla="*/ 20610 h 289355"/>
                  <a:gd name="connsiteX72" fmla="*/ 143821 w 274810"/>
                  <a:gd name="connsiteY72" fmla="*/ 19296 h 289355"/>
                  <a:gd name="connsiteX73" fmla="*/ 173618 w 274810"/>
                  <a:gd name="connsiteY73" fmla="*/ 17607 h 289355"/>
                  <a:gd name="connsiteX74" fmla="*/ 221672 w 274810"/>
                  <a:gd name="connsiteY74" fmla="*/ 24365 h 289355"/>
                  <a:gd name="connsiteX75" fmla="*/ 254874 w 274810"/>
                  <a:gd name="connsiteY75" fmla="*/ 33752 h 289355"/>
                  <a:gd name="connsiteX76" fmla="*/ 252414 w 274810"/>
                  <a:gd name="connsiteY76" fmla="*/ 30654 h 289355"/>
                  <a:gd name="connsiteX77" fmla="*/ 242955 w 274810"/>
                  <a:gd name="connsiteY77" fmla="*/ 22112 h 289355"/>
                  <a:gd name="connsiteX78" fmla="*/ 226496 w 274810"/>
                  <a:gd name="connsiteY78" fmla="*/ 12725 h 289355"/>
                  <a:gd name="connsiteX79" fmla="*/ 174753 w 274810"/>
                  <a:gd name="connsiteY79" fmla="*/ 241 h 289355"/>
                  <a:gd name="connsiteX80" fmla="*/ 141929 w 274810"/>
                  <a:gd name="connsiteY80" fmla="*/ 1273 h 289355"/>
                  <a:gd name="connsiteX81" fmla="*/ 133227 w 274810"/>
                  <a:gd name="connsiteY81" fmla="*/ 2400 h 289355"/>
                  <a:gd name="connsiteX82" fmla="*/ 123768 w 274810"/>
                  <a:gd name="connsiteY82" fmla="*/ 3902 h 289355"/>
                  <a:gd name="connsiteX83" fmla="*/ 119889 w 274810"/>
                  <a:gd name="connsiteY83" fmla="*/ 3996 h 289355"/>
                  <a:gd name="connsiteX84" fmla="*/ 115254 w 274810"/>
                  <a:gd name="connsiteY84" fmla="*/ 4934 h 289355"/>
                  <a:gd name="connsiteX85" fmla="*/ 105795 w 274810"/>
                  <a:gd name="connsiteY85" fmla="*/ 7281 h 289355"/>
                  <a:gd name="connsiteX86" fmla="*/ 68809 w 274810"/>
                  <a:gd name="connsiteY86" fmla="*/ 22769 h 289355"/>
                  <a:gd name="connsiteX87" fmla="*/ 34756 w 274810"/>
                  <a:gd name="connsiteY87" fmla="*/ 49992 h 289355"/>
                  <a:gd name="connsiteX88" fmla="*/ 9499 w 274810"/>
                  <a:gd name="connsiteY88" fmla="*/ 89698 h 289355"/>
                  <a:gd name="connsiteX89" fmla="*/ 40 w 274810"/>
                  <a:gd name="connsiteY89" fmla="*/ 137666 h 289355"/>
                  <a:gd name="connsiteX90" fmla="*/ 1459 w 274810"/>
                  <a:gd name="connsiteY90" fmla="*/ 162447 h 289355"/>
                  <a:gd name="connsiteX91" fmla="*/ 4297 w 274810"/>
                  <a:gd name="connsiteY91" fmla="*/ 175683 h 289355"/>
                  <a:gd name="connsiteX92" fmla="*/ 8459 w 274810"/>
                  <a:gd name="connsiteY92" fmla="*/ 187886 h 289355"/>
                  <a:gd name="connsiteX93" fmla="*/ 34945 w 274810"/>
                  <a:gd name="connsiteY93" fmla="*/ 232192 h 289355"/>
                  <a:gd name="connsiteX94" fmla="*/ 74674 w 274810"/>
                  <a:gd name="connsiteY94" fmla="*/ 266173 h 289355"/>
                  <a:gd name="connsiteX95" fmla="*/ 123673 w 274810"/>
                  <a:gd name="connsiteY95" fmla="*/ 286355 h 289355"/>
                  <a:gd name="connsiteX96" fmla="*/ 177875 w 274810"/>
                  <a:gd name="connsiteY96" fmla="*/ 286355 h 289355"/>
                  <a:gd name="connsiteX97" fmla="*/ 191024 w 274810"/>
                  <a:gd name="connsiteY97" fmla="*/ 282413 h 289355"/>
                  <a:gd name="connsiteX98" fmla="*/ 194334 w 274810"/>
                  <a:gd name="connsiteY98" fmla="*/ 281192 h 289355"/>
                  <a:gd name="connsiteX99" fmla="*/ 197077 w 274810"/>
                  <a:gd name="connsiteY99" fmla="*/ 280066 h 289355"/>
                  <a:gd name="connsiteX100" fmla="*/ 203131 w 274810"/>
                  <a:gd name="connsiteY100" fmla="*/ 277438 h 289355"/>
                  <a:gd name="connsiteX101" fmla="*/ 225928 w 274810"/>
                  <a:gd name="connsiteY101" fmla="*/ 264390 h 289355"/>
                  <a:gd name="connsiteX102" fmla="*/ 261779 w 274810"/>
                  <a:gd name="connsiteY102" fmla="*/ 226279 h 289355"/>
                  <a:gd name="connsiteX103" fmla="*/ 274738 w 274810"/>
                  <a:gd name="connsiteY103" fmla="*/ 175683 h 28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74810" h="289355">
                    <a:moveTo>
                      <a:pt x="274455" y="175683"/>
                    </a:moveTo>
                    <a:cubicBezTo>
                      <a:pt x="274455" y="174557"/>
                      <a:pt x="274455" y="173430"/>
                      <a:pt x="274455" y="172398"/>
                    </a:cubicBezTo>
                    <a:lnTo>
                      <a:pt x="274455" y="170708"/>
                    </a:lnTo>
                    <a:lnTo>
                      <a:pt x="274455" y="168643"/>
                    </a:lnTo>
                    <a:lnTo>
                      <a:pt x="273603" y="163104"/>
                    </a:lnTo>
                    <a:cubicBezTo>
                      <a:pt x="273130" y="161039"/>
                      <a:pt x="272563" y="158786"/>
                      <a:pt x="272090" y="156534"/>
                    </a:cubicBezTo>
                    <a:cubicBezTo>
                      <a:pt x="271617" y="154281"/>
                      <a:pt x="270860" y="152497"/>
                      <a:pt x="270198" y="150432"/>
                    </a:cubicBezTo>
                    <a:cubicBezTo>
                      <a:pt x="267594" y="142604"/>
                      <a:pt x="264137" y="135081"/>
                      <a:pt x="259887" y="127997"/>
                    </a:cubicBezTo>
                    <a:cubicBezTo>
                      <a:pt x="251786" y="114099"/>
                      <a:pt x="240906" y="101992"/>
                      <a:pt x="227915" y="92421"/>
                    </a:cubicBezTo>
                    <a:lnTo>
                      <a:pt x="222807" y="89041"/>
                    </a:lnTo>
                    <a:cubicBezTo>
                      <a:pt x="220915" y="87915"/>
                      <a:pt x="219307" y="86882"/>
                      <a:pt x="217226" y="85850"/>
                    </a:cubicBezTo>
                    <a:lnTo>
                      <a:pt x="214483" y="84723"/>
                    </a:lnTo>
                    <a:lnTo>
                      <a:pt x="211645" y="83409"/>
                    </a:lnTo>
                    <a:lnTo>
                      <a:pt x="205969" y="81156"/>
                    </a:lnTo>
                    <a:cubicBezTo>
                      <a:pt x="198454" y="78452"/>
                      <a:pt x="190585" y="76839"/>
                      <a:pt x="182605" y="76369"/>
                    </a:cubicBezTo>
                    <a:cubicBezTo>
                      <a:pt x="167110" y="75349"/>
                      <a:pt x="151662" y="78944"/>
                      <a:pt x="138240" y="86695"/>
                    </a:cubicBezTo>
                    <a:cubicBezTo>
                      <a:pt x="131934" y="90319"/>
                      <a:pt x="126197" y="94842"/>
                      <a:pt x="121214" y="100118"/>
                    </a:cubicBezTo>
                    <a:cubicBezTo>
                      <a:pt x="118772" y="102669"/>
                      <a:pt x="116527" y="105399"/>
                      <a:pt x="114498" y="108285"/>
                    </a:cubicBezTo>
                    <a:cubicBezTo>
                      <a:pt x="114025" y="109036"/>
                      <a:pt x="113457" y="109693"/>
                      <a:pt x="113079" y="110444"/>
                    </a:cubicBezTo>
                    <a:lnTo>
                      <a:pt x="111376" y="113072"/>
                    </a:lnTo>
                    <a:lnTo>
                      <a:pt x="109390" y="116827"/>
                    </a:lnTo>
                    <a:cubicBezTo>
                      <a:pt x="108533" y="118471"/>
                      <a:pt x="107775" y="120163"/>
                      <a:pt x="107119" y="121896"/>
                    </a:cubicBezTo>
                    <a:cubicBezTo>
                      <a:pt x="106552" y="123585"/>
                      <a:pt x="105890" y="125087"/>
                      <a:pt x="105417" y="126683"/>
                    </a:cubicBezTo>
                    <a:cubicBezTo>
                      <a:pt x="104490" y="129763"/>
                      <a:pt x="103763" y="132898"/>
                      <a:pt x="103241" y="136070"/>
                    </a:cubicBezTo>
                    <a:cubicBezTo>
                      <a:pt x="102300" y="142293"/>
                      <a:pt x="102300" y="148621"/>
                      <a:pt x="103241" y="154844"/>
                    </a:cubicBezTo>
                    <a:cubicBezTo>
                      <a:pt x="104796" y="163850"/>
                      <a:pt x="108638" y="172314"/>
                      <a:pt x="114403" y="179438"/>
                    </a:cubicBezTo>
                    <a:cubicBezTo>
                      <a:pt x="116868" y="178590"/>
                      <a:pt x="119456" y="178146"/>
                      <a:pt x="122065" y="178124"/>
                    </a:cubicBezTo>
                    <a:cubicBezTo>
                      <a:pt x="125894" y="178063"/>
                      <a:pt x="129664" y="179071"/>
                      <a:pt x="132943" y="181034"/>
                    </a:cubicBezTo>
                    <a:cubicBezTo>
                      <a:pt x="133887" y="178691"/>
                      <a:pt x="135026" y="176430"/>
                      <a:pt x="136349" y="174275"/>
                    </a:cubicBezTo>
                    <a:cubicBezTo>
                      <a:pt x="135447" y="173317"/>
                      <a:pt x="134594" y="172314"/>
                      <a:pt x="133795" y="171271"/>
                    </a:cubicBezTo>
                    <a:cubicBezTo>
                      <a:pt x="129834" y="165538"/>
                      <a:pt x="127632" y="158789"/>
                      <a:pt x="127457" y="151840"/>
                    </a:cubicBezTo>
                    <a:cubicBezTo>
                      <a:pt x="127355" y="148048"/>
                      <a:pt x="127769" y="144259"/>
                      <a:pt x="128687" y="140576"/>
                    </a:cubicBezTo>
                    <a:cubicBezTo>
                      <a:pt x="129156" y="138660"/>
                      <a:pt x="129756" y="136778"/>
                      <a:pt x="130484" y="134944"/>
                    </a:cubicBezTo>
                    <a:cubicBezTo>
                      <a:pt x="130484" y="134005"/>
                      <a:pt x="131335" y="133160"/>
                      <a:pt x="131808" y="132221"/>
                    </a:cubicBezTo>
                    <a:cubicBezTo>
                      <a:pt x="132178" y="131450"/>
                      <a:pt x="132589" y="130698"/>
                      <a:pt x="133038" y="129968"/>
                    </a:cubicBezTo>
                    <a:cubicBezTo>
                      <a:pt x="133700" y="128842"/>
                      <a:pt x="134362" y="127622"/>
                      <a:pt x="135119" y="126495"/>
                    </a:cubicBezTo>
                    <a:cubicBezTo>
                      <a:pt x="134646" y="127246"/>
                      <a:pt x="135119" y="126495"/>
                      <a:pt x="135119" y="126495"/>
                    </a:cubicBezTo>
                    <a:lnTo>
                      <a:pt x="135119" y="126495"/>
                    </a:lnTo>
                    <a:lnTo>
                      <a:pt x="135119" y="125838"/>
                    </a:lnTo>
                    <a:lnTo>
                      <a:pt x="136065" y="124524"/>
                    </a:lnTo>
                    <a:cubicBezTo>
                      <a:pt x="137445" y="122838"/>
                      <a:pt x="138930" y="121239"/>
                      <a:pt x="140511" y="119737"/>
                    </a:cubicBezTo>
                    <a:cubicBezTo>
                      <a:pt x="143900" y="116648"/>
                      <a:pt x="147647" y="113969"/>
                      <a:pt x="151673" y="111758"/>
                    </a:cubicBezTo>
                    <a:cubicBezTo>
                      <a:pt x="160385" y="107136"/>
                      <a:pt x="170180" y="104901"/>
                      <a:pt x="180051" y="105281"/>
                    </a:cubicBezTo>
                    <a:cubicBezTo>
                      <a:pt x="185344" y="105565"/>
                      <a:pt x="190584" y="106479"/>
                      <a:pt x="195659" y="108003"/>
                    </a:cubicBezTo>
                    <a:lnTo>
                      <a:pt x="199442" y="109317"/>
                    </a:lnTo>
                    <a:lnTo>
                      <a:pt x="201239" y="110068"/>
                    </a:lnTo>
                    <a:lnTo>
                      <a:pt x="203604" y="111101"/>
                    </a:lnTo>
                    <a:lnTo>
                      <a:pt x="207104" y="112790"/>
                    </a:lnTo>
                    <a:lnTo>
                      <a:pt x="210699" y="114949"/>
                    </a:lnTo>
                    <a:cubicBezTo>
                      <a:pt x="231939" y="128930"/>
                      <a:pt x="245807" y="151568"/>
                      <a:pt x="248536" y="176716"/>
                    </a:cubicBezTo>
                    <a:cubicBezTo>
                      <a:pt x="249101" y="189638"/>
                      <a:pt x="245811" y="202438"/>
                      <a:pt x="239077" y="213512"/>
                    </a:cubicBezTo>
                    <a:cubicBezTo>
                      <a:pt x="231746" y="225266"/>
                      <a:pt x="221856" y="235242"/>
                      <a:pt x="210131" y="242706"/>
                    </a:cubicBezTo>
                    <a:cubicBezTo>
                      <a:pt x="204129" y="246642"/>
                      <a:pt x="197800" y="250065"/>
                      <a:pt x="191213" y="252938"/>
                    </a:cubicBezTo>
                    <a:lnTo>
                      <a:pt x="186199" y="255003"/>
                    </a:lnTo>
                    <a:lnTo>
                      <a:pt x="183361" y="256035"/>
                    </a:lnTo>
                    <a:lnTo>
                      <a:pt x="181091" y="256786"/>
                    </a:lnTo>
                    <a:cubicBezTo>
                      <a:pt x="177803" y="257880"/>
                      <a:pt x="174455" y="258788"/>
                      <a:pt x="171064" y="259508"/>
                    </a:cubicBezTo>
                    <a:cubicBezTo>
                      <a:pt x="157191" y="262198"/>
                      <a:pt x="142896" y="261878"/>
                      <a:pt x="129160" y="258570"/>
                    </a:cubicBezTo>
                    <a:cubicBezTo>
                      <a:pt x="100852" y="251283"/>
                      <a:pt x="75529" y="235438"/>
                      <a:pt x="56701" y="213231"/>
                    </a:cubicBezTo>
                    <a:cubicBezTo>
                      <a:pt x="52037" y="207869"/>
                      <a:pt x="47889" y="202087"/>
                      <a:pt x="44310" y="195959"/>
                    </a:cubicBezTo>
                    <a:cubicBezTo>
                      <a:pt x="40609" y="189987"/>
                      <a:pt x="37444" y="183705"/>
                      <a:pt x="34850" y="177185"/>
                    </a:cubicBezTo>
                    <a:cubicBezTo>
                      <a:pt x="33605" y="174117"/>
                      <a:pt x="32531" y="170983"/>
                      <a:pt x="31634" y="167798"/>
                    </a:cubicBezTo>
                    <a:cubicBezTo>
                      <a:pt x="30688" y="164606"/>
                      <a:pt x="29931" y="161321"/>
                      <a:pt x="29364" y="158411"/>
                    </a:cubicBezTo>
                    <a:cubicBezTo>
                      <a:pt x="28280" y="151579"/>
                      <a:pt x="27711" y="144676"/>
                      <a:pt x="27661" y="137760"/>
                    </a:cubicBezTo>
                    <a:cubicBezTo>
                      <a:pt x="27590" y="131095"/>
                      <a:pt x="28096" y="124437"/>
                      <a:pt x="29175" y="117859"/>
                    </a:cubicBezTo>
                    <a:cubicBezTo>
                      <a:pt x="30100" y="111476"/>
                      <a:pt x="31620" y="105191"/>
                      <a:pt x="33715" y="99085"/>
                    </a:cubicBezTo>
                    <a:cubicBezTo>
                      <a:pt x="38009" y="87136"/>
                      <a:pt x="44416" y="76043"/>
                      <a:pt x="52634" y="66325"/>
                    </a:cubicBezTo>
                    <a:cubicBezTo>
                      <a:pt x="68359" y="48090"/>
                      <a:pt x="88800" y="34458"/>
                      <a:pt x="111754" y="26900"/>
                    </a:cubicBezTo>
                    <a:cubicBezTo>
                      <a:pt x="114403" y="25961"/>
                      <a:pt x="117146" y="25022"/>
                      <a:pt x="119795" y="24365"/>
                    </a:cubicBezTo>
                    <a:cubicBezTo>
                      <a:pt x="121061" y="23904"/>
                      <a:pt x="122356" y="23527"/>
                      <a:pt x="123673" y="23239"/>
                    </a:cubicBezTo>
                    <a:lnTo>
                      <a:pt x="127930" y="22206"/>
                    </a:lnTo>
                    <a:lnTo>
                      <a:pt x="135876" y="20610"/>
                    </a:lnTo>
                    <a:lnTo>
                      <a:pt x="143821" y="19296"/>
                    </a:lnTo>
                    <a:cubicBezTo>
                      <a:pt x="153695" y="17972"/>
                      <a:pt x="163657" y="17408"/>
                      <a:pt x="173618" y="17607"/>
                    </a:cubicBezTo>
                    <a:cubicBezTo>
                      <a:pt x="189840" y="18074"/>
                      <a:pt x="205958" y="20341"/>
                      <a:pt x="221672" y="24365"/>
                    </a:cubicBezTo>
                    <a:cubicBezTo>
                      <a:pt x="232894" y="26925"/>
                      <a:pt x="243976" y="30058"/>
                      <a:pt x="254874" y="33752"/>
                    </a:cubicBezTo>
                    <a:cubicBezTo>
                      <a:pt x="254874" y="32813"/>
                      <a:pt x="252982" y="31405"/>
                      <a:pt x="252414" y="30654"/>
                    </a:cubicBezTo>
                    <a:cubicBezTo>
                      <a:pt x="249616" y="27442"/>
                      <a:pt x="246441" y="24574"/>
                      <a:pt x="242955" y="22112"/>
                    </a:cubicBezTo>
                    <a:cubicBezTo>
                      <a:pt x="237708" y="18587"/>
                      <a:pt x="232207" y="15450"/>
                      <a:pt x="226496" y="12725"/>
                    </a:cubicBezTo>
                    <a:cubicBezTo>
                      <a:pt x="210233" y="5259"/>
                      <a:pt x="192656" y="1018"/>
                      <a:pt x="174753" y="241"/>
                    </a:cubicBezTo>
                    <a:cubicBezTo>
                      <a:pt x="163802" y="-289"/>
                      <a:pt x="152825" y="56"/>
                      <a:pt x="141929" y="1273"/>
                    </a:cubicBezTo>
                    <a:lnTo>
                      <a:pt x="133227" y="2400"/>
                    </a:lnTo>
                    <a:lnTo>
                      <a:pt x="123768" y="3902"/>
                    </a:lnTo>
                    <a:lnTo>
                      <a:pt x="119889" y="3996"/>
                    </a:lnTo>
                    <a:lnTo>
                      <a:pt x="115254" y="4934"/>
                    </a:lnTo>
                    <a:lnTo>
                      <a:pt x="105795" y="7281"/>
                    </a:lnTo>
                    <a:cubicBezTo>
                      <a:pt x="92891" y="10971"/>
                      <a:pt x="80476" y="16170"/>
                      <a:pt x="68809" y="22769"/>
                    </a:cubicBezTo>
                    <a:cubicBezTo>
                      <a:pt x="56100" y="30030"/>
                      <a:pt x="44611" y="39215"/>
                      <a:pt x="34756" y="49992"/>
                    </a:cubicBezTo>
                    <a:cubicBezTo>
                      <a:pt x="23891" y="61530"/>
                      <a:pt x="15322" y="75002"/>
                      <a:pt x="9499" y="89698"/>
                    </a:cubicBezTo>
                    <a:cubicBezTo>
                      <a:pt x="3453" y="104990"/>
                      <a:pt x="248" y="121241"/>
                      <a:pt x="40" y="137666"/>
                    </a:cubicBezTo>
                    <a:cubicBezTo>
                      <a:pt x="-148" y="145951"/>
                      <a:pt x="327" y="154237"/>
                      <a:pt x="1459" y="162447"/>
                    </a:cubicBezTo>
                    <a:cubicBezTo>
                      <a:pt x="2110" y="166916"/>
                      <a:pt x="3058" y="171338"/>
                      <a:pt x="4297" y="175683"/>
                    </a:cubicBezTo>
                    <a:cubicBezTo>
                      <a:pt x="5442" y="179828"/>
                      <a:pt x="6832" y="183903"/>
                      <a:pt x="8459" y="187886"/>
                    </a:cubicBezTo>
                    <a:cubicBezTo>
                      <a:pt x="14650" y="204058"/>
                      <a:pt x="23611" y="219048"/>
                      <a:pt x="34945" y="232192"/>
                    </a:cubicBezTo>
                    <a:cubicBezTo>
                      <a:pt x="46384" y="245444"/>
                      <a:pt x="59779" y="256900"/>
                      <a:pt x="74674" y="266173"/>
                    </a:cubicBezTo>
                    <a:cubicBezTo>
                      <a:pt x="89732" y="275616"/>
                      <a:pt x="106303" y="282441"/>
                      <a:pt x="123673" y="286355"/>
                    </a:cubicBezTo>
                    <a:cubicBezTo>
                      <a:pt x="141516" y="290356"/>
                      <a:pt x="160033" y="290356"/>
                      <a:pt x="177875" y="286355"/>
                    </a:cubicBezTo>
                    <a:cubicBezTo>
                      <a:pt x="182324" y="285270"/>
                      <a:pt x="186713" y="283954"/>
                      <a:pt x="191024" y="282413"/>
                    </a:cubicBezTo>
                    <a:lnTo>
                      <a:pt x="194334" y="281192"/>
                    </a:lnTo>
                    <a:lnTo>
                      <a:pt x="197077" y="280066"/>
                    </a:lnTo>
                    <a:lnTo>
                      <a:pt x="203131" y="277438"/>
                    </a:lnTo>
                    <a:cubicBezTo>
                      <a:pt x="211089" y="273737"/>
                      <a:pt x="218716" y="269372"/>
                      <a:pt x="225928" y="264390"/>
                    </a:cubicBezTo>
                    <a:cubicBezTo>
                      <a:pt x="240568" y="254469"/>
                      <a:pt x="252811" y="241454"/>
                      <a:pt x="261779" y="226279"/>
                    </a:cubicBezTo>
                    <a:cubicBezTo>
                      <a:pt x="270942" y="211013"/>
                      <a:pt x="275444" y="193437"/>
                      <a:pt x="274738" y="175683"/>
                    </a:cubicBezTo>
                  </a:path>
                </a:pathLst>
              </a:custGeom>
              <a:solidFill>
                <a:srgbClr val="FFFFFF"/>
              </a:solidFill>
              <a:ln w="9459" cap="flat">
                <a:noFill/>
                <a:prstDash val="solid"/>
                <a:miter/>
              </a:ln>
            </p:spPr>
            <p:txBody>
              <a:bodyPr rtlCol="0" anchor="ctr"/>
              <a:lstStyle/>
              <a:p>
                <a:endParaRPr lang="en-US" sz="1404"/>
              </a:p>
            </p:txBody>
          </p:sp>
          <p:sp>
            <p:nvSpPr>
              <p:cNvPr id="15" name="Freeform 10">
                <a:extLst>
                  <a:ext uri="{FF2B5EF4-FFF2-40B4-BE49-F238E27FC236}">
                    <a16:creationId xmlns:a16="http://schemas.microsoft.com/office/drawing/2014/main" id="{CF2F3277-AB86-4E8D-9099-921EAB610916}"/>
                  </a:ext>
                </a:extLst>
              </p:cNvPr>
              <p:cNvSpPr/>
              <p:nvPr/>
            </p:nvSpPr>
            <p:spPr>
              <a:xfrm>
                <a:off x="7067012" y="5120506"/>
                <a:ext cx="274517" cy="289634"/>
              </a:xfrm>
              <a:custGeom>
                <a:avLst/>
                <a:gdLst>
                  <a:gd name="connsiteX0" fmla="*/ 262804 w 274517"/>
                  <a:gd name="connsiteY0" fmla="*/ 40858 h 289634"/>
                  <a:gd name="connsiteX1" fmla="*/ 252493 w 274517"/>
                  <a:gd name="connsiteY1" fmla="*/ 35413 h 289634"/>
                  <a:gd name="connsiteX2" fmla="*/ 222507 w 274517"/>
                  <a:gd name="connsiteY2" fmla="*/ 24524 h 289634"/>
                  <a:gd name="connsiteX3" fmla="*/ 174548 w 274517"/>
                  <a:gd name="connsiteY3" fmla="*/ 17860 h 289634"/>
                  <a:gd name="connsiteX4" fmla="*/ 144657 w 274517"/>
                  <a:gd name="connsiteY4" fmla="*/ 19455 h 289634"/>
                  <a:gd name="connsiteX5" fmla="*/ 136900 w 274517"/>
                  <a:gd name="connsiteY5" fmla="*/ 20582 h 289634"/>
                  <a:gd name="connsiteX6" fmla="*/ 128860 w 274517"/>
                  <a:gd name="connsiteY6" fmla="*/ 22178 h 289634"/>
                  <a:gd name="connsiteX7" fmla="*/ 124698 w 274517"/>
                  <a:gd name="connsiteY7" fmla="*/ 23210 h 289634"/>
                  <a:gd name="connsiteX8" fmla="*/ 120725 w 274517"/>
                  <a:gd name="connsiteY8" fmla="*/ 24337 h 289634"/>
                  <a:gd name="connsiteX9" fmla="*/ 112684 w 274517"/>
                  <a:gd name="connsiteY9" fmla="*/ 26871 h 289634"/>
                  <a:gd name="connsiteX10" fmla="*/ 53564 w 274517"/>
                  <a:gd name="connsiteY10" fmla="*/ 66390 h 289634"/>
                  <a:gd name="connsiteX11" fmla="*/ 34645 w 274517"/>
                  <a:gd name="connsiteY11" fmla="*/ 99057 h 289634"/>
                  <a:gd name="connsiteX12" fmla="*/ 30105 w 274517"/>
                  <a:gd name="connsiteY12" fmla="*/ 117831 h 289634"/>
                  <a:gd name="connsiteX13" fmla="*/ 28686 w 274517"/>
                  <a:gd name="connsiteY13" fmla="*/ 137825 h 289634"/>
                  <a:gd name="connsiteX14" fmla="*/ 30388 w 274517"/>
                  <a:gd name="connsiteY14" fmla="*/ 158382 h 289634"/>
                  <a:gd name="connsiteX15" fmla="*/ 32564 w 274517"/>
                  <a:gd name="connsiteY15" fmla="*/ 167769 h 289634"/>
                  <a:gd name="connsiteX16" fmla="*/ 35875 w 274517"/>
                  <a:gd name="connsiteY16" fmla="*/ 177156 h 289634"/>
                  <a:gd name="connsiteX17" fmla="*/ 45334 w 274517"/>
                  <a:gd name="connsiteY17" fmla="*/ 195930 h 289634"/>
                  <a:gd name="connsiteX18" fmla="*/ 57726 w 274517"/>
                  <a:gd name="connsiteY18" fmla="*/ 213108 h 289634"/>
                  <a:gd name="connsiteX19" fmla="*/ 130184 w 274517"/>
                  <a:gd name="connsiteY19" fmla="*/ 258447 h 289634"/>
                  <a:gd name="connsiteX20" fmla="*/ 172089 w 274517"/>
                  <a:gd name="connsiteY20" fmla="*/ 259386 h 289634"/>
                  <a:gd name="connsiteX21" fmla="*/ 182116 w 274517"/>
                  <a:gd name="connsiteY21" fmla="*/ 256664 h 289634"/>
                  <a:gd name="connsiteX22" fmla="*/ 184481 w 274517"/>
                  <a:gd name="connsiteY22" fmla="*/ 255913 h 289634"/>
                  <a:gd name="connsiteX23" fmla="*/ 187224 w 274517"/>
                  <a:gd name="connsiteY23" fmla="*/ 254880 h 289634"/>
                  <a:gd name="connsiteX24" fmla="*/ 192237 w 274517"/>
                  <a:gd name="connsiteY24" fmla="*/ 252815 h 289634"/>
                  <a:gd name="connsiteX25" fmla="*/ 211156 w 274517"/>
                  <a:gd name="connsiteY25" fmla="*/ 242583 h 289634"/>
                  <a:gd name="connsiteX26" fmla="*/ 240101 w 274517"/>
                  <a:gd name="connsiteY26" fmla="*/ 213390 h 289634"/>
                  <a:gd name="connsiteX27" fmla="*/ 249561 w 274517"/>
                  <a:gd name="connsiteY27" fmla="*/ 176593 h 289634"/>
                  <a:gd name="connsiteX28" fmla="*/ 211723 w 274517"/>
                  <a:gd name="connsiteY28" fmla="*/ 114827 h 289634"/>
                  <a:gd name="connsiteX29" fmla="*/ 208129 w 274517"/>
                  <a:gd name="connsiteY29" fmla="*/ 112668 h 289634"/>
                  <a:gd name="connsiteX30" fmla="*/ 204629 w 274517"/>
                  <a:gd name="connsiteY30" fmla="*/ 110978 h 289634"/>
                  <a:gd name="connsiteX31" fmla="*/ 202359 w 274517"/>
                  <a:gd name="connsiteY31" fmla="*/ 109946 h 289634"/>
                  <a:gd name="connsiteX32" fmla="*/ 200467 w 274517"/>
                  <a:gd name="connsiteY32" fmla="*/ 109195 h 289634"/>
                  <a:gd name="connsiteX33" fmla="*/ 196683 w 274517"/>
                  <a:gd name="connsiteY33" fmla="*/ 107881 h 289634"/>
                  <a:gd name="connsiteX34" fmla="*/ 181075 w 274517"/>
                  <a:gd name="connsiteY34" fmla="*/ 105158 h 289634"/>
                  <a:gd name="connsiteX35" fmla="*/ 152697 w 274517"/>
                  <a:gd name="connsiteY35" fmla="*/ 111729 h 289634"/>
                  <a:gd name="connsiteX36" fmla="*/ 141630 w 274517"/>
                  <a:gd name="connsiteY36" fmla="*/ 119708 h 289634"/>
                  <a:gd name="connsiteX37" fmla="*/ 137184 w 274517"/>
                  <a:gd name="connsiteY37" fmla="*/ 124495 h 289634"/>
                  <a:gd name="connsiteX38" fmla="*/ 136238 w 274517"/>
                  <a:gd name="connsiteY38" fmla="*/ 125716 h 289634"/>
                  <a:gd name="connsiteX39" fmla="*/ 136238 w 274517"/>
                  <a:gd name="connsiteY39" fmla="*/ 126373 h 289634"/>
                  <a:gd name="connsiteX40" fmla="*/ 136238 w 274517"/>
                  <a:gd name="connsiteY40" fmla="*/ 126373 h 289634"/>
                  <a:gd name="connsiteX41" fmla="*/ 136238 w 274517"/>
                  <a:gd name="connsiteY41" fmla="*/ 126373 h 289634"/>
                  <a:gd name="connsiteX42" fmla="*/ 136238 w 274517"/>
                  <a:gd name="connsiteY42" fmla="*/ 126373 h 289634"/>
                  <a:gd name="connsiteX43" fmla="*/ 134157 w 274517"/>
                  <a:gd name="connsiteY43" fmla="*/ 129846 h 289634"/>
                  <a:gd name="connsiteX44" fmla="*/ 132927 w 274517"/>
                  <a:gd name="connsiteY44" fmla="*/ 132099 h 289634"/>
                  <a:gd name="connsiteX45" fmla="*/ 131698 w 274517"/>
                  <a:gd name="connsiteY45" fmla="*/ 134915 h 289634"/>
                  <a:gd name="connsiteX46" fmla="*/ 129806 w 274517"/>
                  <a:gd name="connsiteY46" fmla="*/ 140453 h 289634"/>
                  <a:gd name="connsiteX47" fmla="*/ 128576 w 274517"/>
                  <a:gd name="connsiteY47" fmla="*/ 151811 h 289634"/>
                  <a:gd name="connsiteX48" fmla="*/ 149481 w 274517"/>
                  <a:gd name="connsiteY48" fmla="*/ 182882 h 289634"/>
                  <a:gd name="connsiteX49" fmla="*/ 179373 w 274517"/>
                  <a:gd name="connsiteY49" fmla="*/ 188327 h 289634"/>
                  <a:gd name="connsiteX50" fmla="*/ 188075 w 274517"/>
                  <a:gd name="connsiteY50" fmla="*/ 188327 h 289634"/>
                  <a:gd name="connsiteX51" fmla="*/ 191102 w 274517"/>
                  <a:gd name="connsiteY51" fmla="*/ 188327 h 289634"/>
                  <a:gd name="connsiteX52" fmla="*/ 188359 w 274517"/>
                  <a:gd name="connsiteY52" fmla="*/ 189735 h 289634"/>
                  <a:gd name="connsiteX53" fmla="*/ 180224 w 274517"/>
                  <a:gd name="connsiteY53" fmla="*/ 193490 h 289634"/>
                  <a:gd name="connsiteX54" fmla="*/ 173981 w 274517"/>
                  <a:gd name="connsiteY54" fmla="*/ 195649 h 289634"/>
                  <a:gd name="connsiteX55" fmla="*/ 166130 w 274517"/>
                  <a:gd name="connsiteY55" fmla="*/ 197432 h 289634"/>
                  <a:gd name="connsiteX56" fmla="*/ 145224 w 274517"/>
                  <a:gd name="connsiteY56" fmla="*/ 197432 h 289634"/>
                  <a:gd name="connsiteX57" fmla="*/ 138981 w 274517"/>
                  <a:gd name="connsiteY57" fmla="*/ 195930 h 289634"/>
                  <a:gd name="connsiteX58" fmla="*/ 132644 w 274517"/>
                  <a:gd name="connsiteY58" fmla="*/ 193396 h 289634"/>
                  <a:gd name="connsiteX59" fmla="*/ 120252 w 274517"/>
                  <a:gd name="connsiteY59" fmla="*/ 185041 h 289634"/>
                  <a:gd name="connsiteX60" fmla="*/ 104360 w 274517"/>
                  <a:gd name="connsiteY60" fmla="*/ 155285 h 289634"/>
                  <a:gd name="connsiteX61" fmla="*/ 104360 w 274517"/>
                  <a:gd name="connsiteY61" fmla="*/ 136511 h 289634"/>
                  <a:gd name="connsiteX62" fmla="*/ 106536 w 274517"/>
                  <a:gd name="connsiteY62" fmla="*/ 127124 h 289634"/>
                  <a:gd name="connsiteX63" fmla="*/ 108144 w 274517"/>
                  <a:gd name="connsiteY63" fmla="*/ 122336 h 289634"/>
                  <a:gd name="connsiteX64" fmla="*/ 110414 w 274517"/>
                  <a:gd name="connsiteY64" fmla="*/ 117174 h 289634"/>
                  <a:gd name="connsiteX65" fmla="*/ 112495 w 274517"/>
                  <a:gd name="connsiteY65" fmla="*/ 113419 h 289634"/>
                  <a:gd name="connsiteX66" fmla="*/ 114103 w 274517"/>
                  <a:gd name="connsiteY66" fmla="*/ 110790 h 289634"/>
                  <a:gd name="connsiteX67" fmla="*/ 115522 w 274517"/>
                  <a:gd name="connsiteY67" fmla="*/ 108631 h 289634"/>
                  <a:gd name="connsiteX68" fmla="*/ 122333 w 274517"/>
                  <a:gd name="connsiteY68" fmla="*/ 100465 h 289634"/>
                  <a:gd name="connsiteX69" fmla="*/ 139360 w 274517"/>
                  <a:gd name="connsiteY69" fmla="*/ 87041 h 289634"/>
                  <a:gd name="connsiteX70" fmla="*/ 160359 w 274517"/>
                  <a:gd name="connsiteY70" fmla="*/ 78687 h 289634"/>
                  <a:gd name="connsiteX71" fmla="*/ 183629 w 274517"/>
                  <a:gd name="connsiteY71" fmla="*/ 76716 h 289634"/>
                  <a:gd name="connsiteX72" fmla="*/ 207088 w 274517"/>
                  <a:gd name="connsiteY72" fmla="*/ 81503 h 289634"/>
                  <a:gd name="connsiteX73" fmla="*/ 212764 w 274517"/>
                  <a:gd name="connsiteY73" fmla="*/ 83850 h 289634"/>
                  <a:gd name="connsiteX74" fmla="*/ 215602 w 274517"/>
                  <a:gd name="connsiteY74" fmla="*/ 85164 h 289634"/>
                  <a:gd name="connsiteX75" fmla="*/ 217872 w 274517"/>
                  <a:gd name="connsiteY75" fmla="*/ 86197 h 289634"/>
                  <a:gd name="connsiteX76" fmla="*/ 223453 w 274517"/>
                  <a:gd name="connsiteY76" fmla="*/ 89388 h 289634"/>
                  <a:gd name="connsiteX77" fmla="*/ 228561 w 274517"/>
                  <a:gd name="connsiteY77" fmla="*/ 92768 h 289634"/>
                  <a:gd name="connsiteX78" fmla="*/ 259871 w 274517"/>
                  <a:gd name="connsiteY78" fmla="*/ 128156 h 289634"/>
                  <a:gd name="connsiteX79" fmla="*/ 270182 w 274517"/>
                  <a:gd name="connsiteY79" fmla="*/ 150591 h 289634"/>
                  <a:gd name="connsiteX80" fmla="*/ 271979 w 274517"/>
                  <a:gd name="connsiteY80" fmla="*/ 156787 h 289634"/>
                  <a:gd name="connsiteX81" fmla="*/ 273493 w 274517"/>
                  <a:gd name="connsiteY81" fmla="*/ 163357 h 289634"/>
                  <a:gd name="connsiteX82" fmla="*/ 274439 w 274517"/>
                  <a:gd name="connsiteY82" fmla="*/ 168802 h 289634"/>
                  <a:gd name="connsiteX83" fmla="*/ 274439 w 274517"/>
                  <a:gd name="connsiteY83" fmla="*/ 168802 h 289634"/>
                  <a:gd name="connsiteX84" fmla="*/ 274439 w 274517"/>
                  <a:gd name="connsiteY84" fmla="*/ 169741 h 289634"/>
                  <a:gd name="connsiteX85" fmla="*/ 274439 w 274517"/>
                  <a:gd name="connsiteY85" fmla="*/ 170773 h 289634"/>
                  <a:gd name="connsiteX86" fmla="*/ 274439 w 274517"/>
                  <a:gd name="connsiteY86" fmla="*/ 172463 h 289634"/>
                  <a:gd name="connsiteX87" fmla="*/ 274439 w 274517"/>
                  <a:gd name="connsiteY87" fmla="*/ 175748 h 289634"/>
                  <a:gd name="connsiteX88" fmla="*/ 261574 w 274517"/>
                  <a:gd name="connsiteY88" fmla="*/ 226344 h 289634"/>
                  <a:gd name="connsiteX89" fmla="*/ 226196 w 274517"/>
                  <a:gd name="connsiteY89" fmla="*/ 264643 h 289634"/>
                  <a:gd name="connsiteX90" fmla="*/ 203115 w 274517"/>
                  <a:gd name="connsiteY90" fmla="*/ 277691 h 289634"/>
                  <a:gd name="connsiteX91" fmla="*/ 197156 w 274517"/>
                  <a:gd name="connsiteY91" fmla="*/ 280319 h 289634"/>
                  <a:gd name="connsiteX92" fmla="*/ 194318 w 274517"/>
                  <a:gd name="connsiteY92" fmla="*/ 281445 h 289634"/>
                  <a:gd name="connsiteX93" fmla="*/ 191008 w 274517"/>
                  <a:gd name="connsiteY93" fmla="*/ 282666 h 289634"/>
                  <a:gd name="connsiteX94" fmla="*/ 177859 w 274517"/>
                  <a:gd name="connsiteY94" fmla="*/ 286608 h 289634"/>
                  <a:gd name="connsiteX95" fmla="*/ 123657 w 274517"/>
                  <a:gd name="connsiteY95" fmla="*/ 286608 h 289634"/>
                  <a:gd name="connsiteX96" fmla="*/ 74658 w 274517"/>
                  <a:gd name="connsiteY96" fmla="*/ 266426 h 289634"/>
                  <a:gd name="connsiteX97" fmla="*/ 34929 w 274517"/>
                  <a:gd name="connsiteY97" fmla="*/ 232445 h 289634"/>
                  <a:gd name="connsiteX98" fmla="*/ 19794 w 274517"/>
                  <a:gd name="connsiteY98" fmla="*/ 211325 h 289634"/>
                  <a:gd name="connsiteX99" fmla="*/ 8443 w 274517"/>
                  <a:gd name="connsiteY99" fmla="*/ 188233 h 289634"/>
                  <a:gd name="connsiteX100" fmla="*/ 4281 w 274517"/>
                  <a:gd name="connsiteY100" fmla="*/ 175936 h 289634"/>
                  <a:gd name="connsiteX101" fmla="*/ 1443 w 274517"/>
                  <a:gd name="connsiteY101" fmla="*/ 162700 h 289634"/>
                  <a:gd name="connsiteX102" fmla="*/ 24 w 274517"/>
                  <a:gd name="connsiteY102" fmla="*/ 138013 h 289634"/>
                  <a:gd name="connsiteX103" fmla="*/ 9483 w 274517"/>
                  <a:gd name="connsiteY103" fmla="*/ 89951 h 289634"/>
                  <a:gd name="connsiteX104" fmla="*/ 34645 w 274517"/>
                  <a:gd name="connsiteY104" fmla="*/ 50245 h 289634"/>
                  <a:gd name="connsiteX105" fmla="*/ 69172 w 274517"/>
                  <a:gd name="connsiteY105" fmla="*/ 23304 h 289634"/>
                  <a:gd name="connsiteX106" fmla="*/ 106441 w 274517"/>
                  <a:gd name="connsiteY106" fmla="*/ 8003 h 289634"/>
                  <a:gd name="connsiteX107" fmla="*/ 115901 w 274517"/>
                  <a:gd name="connsiteY107" fmla="*/ 5657 h 289634"/>
                  <a:gd name="connsiteX108" fmla="*/ 120536 w 274517"/>
                  <a:gd name="connsiteY108" fmla="*/ 4624 h 289634"/>
                  <a:gd name="connsiteX109" fmla="*/ 124887 w 274517"/>
                  <a:gd name="connsiteY109" fmla="*/ 3873 h 289634"/>
                  <a:gd name="connsiteX110" fmla="*/ 134346 w 274517"/>
                  <a:gd name="connsiteY110" fmla="*/ 2371 h 289634"/>
                  <a:gd name="connsiteX111" fmla="*/ 143049 w 274517"/>
                  <a:gd name="connsiteY111" fmla="*/ 1339 h 289634"/>
                  <a:gd name="connsiteX112" fmla="*/ 175778 w 274517"/>
                  <a:gd name="connsiteY112" fmla="*/ 212 h 289634"/>
                  <a:gd name="connsiteX113" fmla="*/ 227521 w 274517"/>
                  <a:gd name="connsiteY113" fmla="*/ 12791 h 289634"/>
                  <a:gd name="connsiteX114" fmla="*/ 255898 w 274517"/>
                  <a:gd name="connsiteY114" fmla="*/ 31565 h 289634"/>
                  <a:gd name="connsiteX115" fmla="*/ 263560 w 274517"/>
                  <a:gd name="connsiteY115" fmla="*/ 40952 h 28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4517" h="289634">
                    <a:moveTo>
                      <a:pt x="262804" y="40858"/>
                    </a:moveTo>
                    <a:cubicBezTo>
                      <a:pt x="262804" y="40858"/>
                      <a:pt x="259304" y="38699"/>
                      <a:pt x="252493" y="35413"/>
                    </a:cubicBezTo>
                    <a:cubicBezTo>
                      <a:pt x="242836" y="30924"/>
                      <a:pt x="232803" y="27280"/>
                      <a:pt x="222507" y="24524"/>
                    </a:cubicBezTo>
                    <a:cubicBezTo>
                      <a:pt x="206841" y="20439"/>
                      <a:pt x="190743" y="18202"/>
                      <a:pt x="174548" y="17860"/>
                    </a:cubicBezTo>
                    <a:cubicBezTo>
                      <a:pt x="164557" y="17578"/>
                      <a:pt x="154560" y="18112"/>
                      <a:pt x="144657" y="19455"/>
                    </a:cubicBezTo>
                    <a:lnTo>
                      <a:pt x="136900" y="20582"/>
                    </a:lnTo>
                    <a:lnTo>
                      <a:pt x="128860" y="22178"/>
                    </a:lnTo>
                    <a:lnTo>
                      <a:pt x="124698" y="23210"/>
                    </a:lnTo>
                    <a:lnTo>
                      <a:pt x="120725" y="24337"/>
                    </a:lnTo>
                    <a:cubicBezTo>
                      <a:pt x="118171" y="25088"/>
                      <a:pt x="115333" y="25932"/>
                      <a:pt x="112684" y="26871"/>
                    </a:cubicBezTo>
                    <a:cubicBezTo>
                      <a:pt x="89742" y="34503"/>
                      <a:pt x="69312" y="48160"/>
                      <a:pt x="53564" y="66390"/>
                    </a:cubicBezTo>
                    <a:cubicBezTo>
                      <a:pt x="45329" y="76061"/>
                      <a:pt x="38920" y="87127"/>
                      <a:pt x="34645" y="99057"/>
                    </a:cubicBezTo>
                    <a:cubicBezTo>
                      <a:pt x="32593" y="105174"/>
                      <a:pt x="31074" y="111455"/>
                      <a:pt x="30105" y="117831"/>
                    </a:cubicBezTo>
                    <a:cubicBezTo>
                      <a:pt x="29007" y="124437"/>
                      <a:pt x="28532" y="131131"/>
                      <a:pt x="28686" y="137825"/>
                    </a:cubicBezTo>
                    <a:cubicBezTo>
                      <a:pt x="28740" y="144710"/>
                      <a:pt x="29309" y="151581"/>
                      <a:pt x="30388" y="158382"/>
                    </a:cubicBezTo>
                    <a:cubicBezTo>
                      <a:pt x="30934" y="161550"/>
                      <a:pt x="31661" y="164684"/>
                      <a:pt x="32564" y="167769"/>
                    </a:cubicBezTo>
                    <a:cubicBezTo>
                      <a:pt x="33493" y="170956"/>
                      <a:pt x="34598" y="174090"/>
                      <a:pt x="35875" y="177156"/>
                    </a:cubicBezTo>
                    <a:cubicBezTo>
                      <a:pt x="38490" y="183667"/>
                      <a:pt x="41654" y="189948"/>
                      <a:pt x="45334" y="195930"/>
                    </a:cubicBezTo>
                    <a:cubicBezTo>
                      <a:pt x="48938" y="202013"/>
                      <a:pt x="53085" y="207762"/>
                      <a:pt x="57726" y="213108"/>
                    </a:cubicBezTo>
                    <a:cubicBezTo>
                      <a:pt x="76529" y="235344"/>
                      <a:pt x="101861" y="251195"/>
                      <a:pt x="130184" y="258447"/>
                    </a:cubicBezTo>
                    <a:cubicBezTo>
                      <a:pt x="143908" y="261850"/>
                      <a:pt x="158224" y="262171"/>
                      <a:pt x="172089" y="259386"/>
                    </a:cubicBezTo>
                    <a:cubicBezTo>
                      <a:pt x="175504" y="258766"/>
                      <a:pt x="178859" y="257855"/>
                      <a:pt x="182116" y="256664"/>
                    </a:cubicBezTo>
                    <a:lnTo>
                      <a:pt x="184481" y="255913"/>
                    </a:lnTo>
                    <a:lnTo>
                      <a:pt x="187224" y="254880"/>
                    </a:lnTo>
                    <a:lnTo>
                      <a:pt x="192237" y="252815"/>
                    </a:lnTo>
                    <a:cubicBezTo>
                      <a:pt x="198862" y="250020"/>
                      <a:pt x="205198" y="246593"/>
                      <a:pt x="211156" y="242583"/>
                    </a:cubicBezTo>
                    <a:cubicBezTo>
                      <a:pt x="222901" y="235144"/>
                      <a:pt x="232796" y="225164"/>
                      <a:pt x="240101" y="213390"/>
                    </a:cubicBezTo>
                    <a:cubicBezTo>
                      <a:pt x="246867" y="202329"/>
                      <a:pt x="250160" y="189519"/>
                      <a:pt x="249561" y="176593"/>
                    </a:cubicBezTo>
                    <a:cubicBezTo>
                      <a:pt x="246909" y="151419"/>
                      <a:pt x="233023" y="128751"/>
                      <a:pt x="211723" y="114827"/>
                    </a:cubicBezTo>
                    <a:lnTo>
                      <a:pt x="208129" y="112668"/>
                    </a:lnTo>
                    <a:lnTo>
                      <a:pt x="204629" y="110978"/>
                    </a:lnTo>
                    <a:lnTo>
                      <a:pt x="202359" y="109946"/>
                    </a:lnTo>
                    <a:lnTo>
                      <a:pt x="200467" y="109195"/>
                    </a:lnTo>
                    <a:cubicBezTo>
                      <a:pt x="199426" y="109195"/>
                      <a:pt x="197913" y="108350"/>
                      <a:pt x="196683" y="107881"/>
                    </a:cubicBezTo>
                    <a:cubicBezTo>
                      <a:pt x="191611" y="106347"/>
                      <a:pt x="186370" y="105433"/>
                      <a:pt x="181075" y="105158"/>
                    </a:cubicBezTo>
                    <a:cubicBezTo>
                      <a:pt x="171193" y="104784"/>
                      <a:pt x="161392" y="107054"/>
                      <a:pt x="152697" y="111729"/>
                    </a:cubicBezTo>
                    <a:cubicBezTo>
                      <a:pt x="148675" y="113900"/>
                      <a:pt x="144954" y="116582"/>
                      <a:pt x="141630" y="119708"/>
                    </a:cubicBezTo>
                    <a:cubicBezTo>
                      <a:pt x="140002" y="121164"/>
                      <a:pt x="138513" y="122766"/>
                      <a:pt x="137184" y="124495"/>
                    </a:cubicBezTo>
                    <a:cubicBezTo>
                      <a:pt x="136811" y="124855"/>
                      <a:pt x="136493" y="125266"/>
                      <a:pt x="136238" y="125716"/>
                    </a:cubicBezTo>
                    <a:lnTo>
                      <a:pt x="136238" y="126373"/>
                    </a:lnTo>
                    <a:lnTo>
                      <a:pt x="136238" y="126373"/>
                    </a:lnTo>
                    <a:lnTo>
                      <a:pt x="136238" y="126373"/>
                    </a:lnTo>
                    <a:cubicBezTo>
                      <a:pt x="136238" y="126373"/>
                      <a:pt x="136238" y="126936"/>
                      <a:pt x="136238" y="126373"/>
                    </a:cubicBezTo>
                    <a:lnTo>
                      <a:pt x="134157" y="129846"/>
                    </a:lnTo>
                    <a:cubicBezTo>
                      <a:pt x="134157" y="130597"/>
                      <a:pt x="133306" y="131254"/>
                      <a:pt x="132927" y="132099"/>
                    </a:cubicBezTo>
                    <a:cubicBezTo>
                      <a:pt x="132461" y="133012"/>
                      <a:pt x="132050" y="133953"/>
                      <a:pt x="131698" y="134915"/>
                    </a:cubicBezTo>
                    <a:cubicBezTo>
                      <a:pt x="130926" y="136711"/>
                      <a:pt x="130294" y="138562"/>
                      <a:pt x="129806" y="140453"/>
                    </a:cubicBezTo>
                    <a:cubicBezTo>
                      <a:pt x="128893" y="144169"/>
                      <a:pt x="128480" y="147988"/>
                      <a:pt x="128576" y="151811"/>
                    </a:cubicBezTo>
                    <a:cubicBezTo>
                      <a:pt x="128883" y="165315"/>
                      <a:pt x="137031" y="177425"/>
                      <a:pt x="149481" y="182882"/>
                    </a:cubicBezTo>
                    <a:cubicBezTo>
                      <a:pt x="158915" y="186874"/>
                      <a:pt x="169125" y="188734"/>
                      <a:pt x="179373" y="188327"/>
                    </a:cubicBezTo>
                    <a:cubicBezTo>
                      <a:pt x="183156" y="188327"/>
                      <a:pt x="186089" y="188327"/>
                      <a:pt x="188075" y="188327"/>
                    </a:cubicBezTo>
                    <a:lnTo>
                      <a:pt x="191102" y="188327"/>
                    </a:lnTo>
                    <a:lnTo>
                      <a:pt x="188359" y="189735"/>
                    </a:lnTo>
                    <a:cubicBezTo>
                      <a:pt x="185750" y="191194"/>
                      <a:pt x="183030" y="192450"/>
                      <a:pt x="180224" y="193490"/>
                    </a:cubicBezTo>
                    <a:lnTo>
                      <a:pt x="173981" y="195649"/>
                    </a:lnTo>
                    <a:cubicBezTo>
                      <a:pt x="171616" y="196212"/>
                      <a:pt x="169062" y="196963"/>
                      <a:pt x="166130" y="197432"/>
                    </a:cubicBezTo>
                    <a:cubicBezTo>
                      <a:pt x="159216" y="198660"/>
                      <a:pt x="152138" y="198660"/>
                      <a:pt x="145224" y="197432"/>
                    </a:cubicBezTo>
                    <a:cubicBezTo>
                      <a:pt x="143115" y="197054"/>
                      <a:pt x="141031" y="196553"/>
                      <a:pt x="138981" y="195930"/>
                    </a:cubicBezTo>
                    <a:cubicBezTo>
                      <a:pt x="136812" y="195232"/>
                      <a:pt x="134695" y="194385"/>
                      <a:pt x="132644" y="193396"/>
                    </a:cubicBezTo>
                    <a:cubicBezTo>
                      <a:pt x="128065" y="191330"/>
                      <a:pt x="123874" y="188504"/>
                      <a:pt x="120252" y="185041"/>
                    </a:cubicBezTo>
                    <a:cubicBezTo>
                      <a:pt x="111892" y="177058"/>
                      <a:pt x="106324" y="166632"/>
                      <a:pt x="104360" y="155285"/>
                    </a:cubicBezTo>
                    <a:cubicBezTo>
                      <a:pt x="103412" y="149062"/>
                      <a:pt x="103412" y="142733"/>
                      <a:pt x="104360" y="136511"/>
                    </a:cubicBezTo>
                    <a:cubicBezTo>
                      <a:pt x="104777" y="133319"/>
                      <a:pt x="105505" y="130175"/>
                      <a:pt x="106536" y="127124"/>
                    </a:cubicBezTo>
                    <a:cubicBezTo>
                      <a:pt x="106972" y="125497"/>
                      <a:pt x="107509" y="123898"/>
                      <a:pt x="108144" y="122336"/>
                    </a:cubicBezTo>
                    <a:cubicBezTo>
                      <a:pt x="108712" y="120647"/>
                      <a:pt x="109658" y="118863"/>
                      <a:pt x="110414" y="117174"/>
                    </a:cubicBezTo>
                    <a:lnTo>
                      <a:pt x="112495" y="113419"/>
                    </a:lnTo>
                    <a:lnTo>
                      <a:pt x="114103" y="110790"/>
                    </a:lnTo>
                    <a:lnTo>
                      <a:pt x="115522" y="108631"/>
                    </a:lnTo>
                    <a:cubicBezTo>
                      <a:pt x="117603" y="105759"/>
                      <a:pt x="119878" y="103030"/>
                      <a:pt x="122333" y="100465"/>
                    </a:cubicBezTo>
                    <a:cubicBezTo>
                      <a:pt x="127297" y="95167"/>
                      <a:pt x="133037" y="90642"/>
                      <a:pt x="139360" y="87041"/>
                    </a:cubicBezTo>
                    <a:cubicBezTo>
                      <a:pt x="145937" y="83307"/>
                      <a:pt x="153004" y="80496"/>
                      <a:pt x="160359" y="78687"/>
                    </a:cubicBezTo>
                    <a:cubicBezTo>
                      <a:pt x="167976" y="76899"/>
                      <a:pt x="175817" y="76235"/>
                      <a:pt x="183629" y="76716"/>
                    </a:cubicBezTo>
                    <a:cubicBezTo>
                      <a:pt x="191640" y="77185"/>
                      <a:pt x="199541" y="78797"/>
                      <a:pt x="207088" y="81503"/>
                    </a:cubicBezTo>
                    <a:lnTo>
                      <a:pt x="212764" y="83850"/>
                    </a:lnTo>
                    <a:lnTo>
                      <a:pt x="215602" y="85164"/>
                    </a:lnTo>
                    <a:lnTo>
                      <a:pt x="217872" y="86197"/>
                    </a:lnTo>
                    <a:cubicBezTo>
                      <a:pt x="220048" y="87323"/>
                      <a:pt x="221656" y="88356"/>
                      <a:pt x="223453" y="89388"/>
                    </a:cubicBezTo>
                    <a:lnTo>
                      <a:pt x="228561" y="92768"/>
                    </a:lnTo>
                    <a:cubicBezTo>
                      <a:pt x="241267" y="102379"/>
                      <a:pt x="251912" y="114410"/>
                      <a:pt x="259871" y="128156"/>
                    </a:cubicBezTo>
                    <a:cubicBezTo>
                      <a:pt x="264045" y="135279"/>
                      <a:pt x="267498" y="142794"/>
                      <a:pt x="270182" y="150591"/>
                    </a:cubicBezTo>
                    <a:cubicBezTo>
                      <a:pt x="270750" y="152656"/>
                      <a:pt x="271506" y="154534"/>
                      <a:pt x="271979" y="156787"/>
                    </a:cubicBezTo>
                    <a:cubicBezTo>
                      <a:pt x="272452" y="159039"/>
                      <a:pt x="273114" y="161198"/>
                      <a:pt x="273493" y="163357"/>
                    </a:cubicBezTo>
                    <a:lnTo>
                      <a:pt x="274439" y="168802"/>
                    </a:lnTo>
                    <a:lnTo>
                      <a:pt x="274439" y="168802"/>
                    </a:lnTo>
                    <a:lnTo>
                      <a:pt x="274439" y="169741"/>
                    </a:lnTo>
                    <a:lnTo>
                      <a:pt x="274439" y="170773"/>
                    </a:lnTo>
                    <a:lnTo>
                      <a:pt x="274439" y="172463"/>
                    </a:lnTo>
                    <a:cubicBezTo>
                      <a:pt x="274533" y="173556"/>
                      <a:pt x="274533" y="174655"/>
                      <a:pt x="274439" y="175748"/>
                    </a:cubicBezTo>
                    <a:cubicBezTo>
                      <a:pt x="275178" y="193494"/>
                      <a:pt x="270709" y="211071"/>
                      <a:pt x="261574" y="226344"/>
                    </a:cubicBezTo>
                    <a:cubicBezTo>
                      <a:pt x="252782" y="241551"/>
                      <a:pt x="240699" y="254632"/>
                      <a:pt x="226196" y="264643"/>
                    </a:cubicBezTo>
                    <a:cubicBezTo>
                      <a:pt x="218937" y="269709"/>
                      <a:pt x="211209" y="274078"/>
                      <a:pt x="203115" y="277691"/>
                    </a:cubicBezTo>
                    <a:lnTo>
                      <a:pt x="197156" y="280319"/>
                    </a:lnTo>
                    <a:lnTo>
                      <a:pt x="194318" y="281445"/>
                    </a:lnTo>
                    <a:lnTo>
                      <a:pt x="191008" y="282666"/>
                    </a:lnTo>
                    <a:cubicBezTo>
                      <a:pt x="186716" y="284262"/>
                      <a:pt x="182324" y="285579"/>
                      <a:pt x="177859" y="286608"/>
                    </a:cubicBezTo>
                    <a:cubicBezTo>
                      <a:pt x="160021" y="290644"/>
                      <a:pt x="141496" y="290644"/>
                      <a:pt x="123657" y="286608"/>
                    </a:cubicBezTo>
                    <a:cubicBezTo>
                      <a:pt x="106260" y="282777"/>
                      <a:pt x="89675" y="275947"/>
                      <a:pt x="74658" y="266426"/>
                    </a:cubicBezTo>
                    <a:cubicBezTo>
                      <a:pt x="59781" y="257129"/>
                      <a:pt x="46390" y="245676"/>
                      <a:pt x="34929" y="232445"/>
                    </a:cubicBezTo>
                    <a:cubicBezTo>
                      <a:pt x="29240" y="225882"/>
                      <a:pt x="24174" y="218812"/>
                      <a:pt x="19794" y="211325"/>
                    </a:cubicBezTo>
                    <a:cubicBezTo>
                      <a:pt x="15333" y="203974"/>
                      <a:pt x="11534" y="196247"/>
                      <a:pt x="8443" y="188233"/>
                    </a:cubicBezTo>
                    <a:cubicBezTo>
                      <a:pt x="6835" y="184196"/>
                      <a:pt x="5510" y="180066"/>
                      <a:pt x="4281" y="175936"/>
                    </a:cubicBezTo>
                    <a:cubicBezTo>
                      <a:pt x="3042" y="171591"/>
                      <a:pt x="2094" y="167169"/>
                      <a:pt x="1443" y="162700"/>
                    </a:cubicBezTo>
                    <a:cubicBezTo>
                      <a:pt x="358" y="154517"/>
                      <a:pt x="-116" y="146265"/>
                      <a:pt x="24" y="138013"/>
                    </a:cubicBezTo>
                    <a:cubicBezTo>
                      <a:pt x="189" y="121553"/>
                      <a:pt x="3396" y="105263"/>
                      <a:pt x="9483" y="89951"/>
                    </a:cubicBezTo>
                    <a:cubicBezTo>
                      <a:pt x="15236" y="75242"/>
                      <a:pt x="23778" y="61763"/>
                      <a:pt x="34645" y="50245"/>
                    </a:cubicBezTo>
                    <a:cubicBezTo>
                      <a:pt x="44709" y="39577"/>
                      <a:pt x="56351" y="30493"/>
                      <a:pt x="69172" y="23304"/>
                    </a:cubicBezTo>
                    <a:cubicBezTo>
                      <a:pt x="80923" y="16722"/>
                      <a:pt x="93439" y="11584"/>
                      <a:pt x="106441" y="8003"/>
                    </a:cubicBezTo>
                    <a:cubicBezTo>
                      <a:pt x="109563" y="7158"/>
                      <a:pt x="112495" y="6314"/>
                      <a:pt x="115901" y="5657"/>
                    </a:cubicBezTo>
                    <a:lnTo>
                      <a:pt x="120536" y="4624"/>
                    </a:lnTo>
                    <a:lnTo>
                      <a:pt x="124887" y="3873"/>
                    </a:lnTo>
                    <a:lnTo>
                      <a:pt x="134346" y="2371"/>
                    </a:lnTo>
                    <a:lnTo>
                      <a:pt x="143049" y="1339"/>
                    </a:lnTo>
                    <a:cubicBezTo>
                      <a:pt x="153910" y="92"/>
                      <a:pt x="164856" y="-285"/>
                      <a:pt x="175778" y="212"/>
                    </a:cubicBezTo>
                    <a:cubicBezTo>
                      <a:pt x="193687" y="1016"/>
                      <a:pt x="211265" y="5289"/>
                      <a:pt x="227521" y="12791"/>
                    </a:cubicBezTo>
                    <a:cubicBezTo>
                      <a:pt x="237951" y="17466"/>
                      <a:pt x="247538" y="23808"/>
                      <a:pt x="255898" y="31565"/>
                    </a:cubicBezTo>
                    <a:cubicBezTo>
                      <a:pt x="258834" y="34367"/>
                      <a:pt x="261407" y="37520"/>
                      <a:pt x="263560" y="40952"/>
                    </a:cubicBezTo>
                  </a:path>
                </a:pathLst>
              </a:custGeom>
              <a:solidFill>
                <a:srgbClr val="A8CC71"/>
              </a:solidFill>
              <a:ln w="9459" cap="flat">
                <a:noFill/>
                <a:prstDash val="solid"/>
                <a:miter/>
              </a:ln>
            </p:spPr>
            <p:txBody>
              <a:bodyPr rtlCol="0" anchor="ctr"/>
              <a:lstStyle/>
              <a:p>
                <a:endParaRPr lang="en-US" sz="1404"/>
              </a:p>
            </p:txBody>
          </p:sp>
          <p:sp>
            <p:nvSpPr>
              <p:cNvPr id="16" name="Freeform 11">
                <a:extLst>
                  <a:ext uri="{FF2B5EF4-FFF2-40B4-BE49-F238E27FC236}">
                    <a16:creationId xmlns:a16="http://schemas.microsoft.com/office/drawing/2014/main" id="{30BE8A40-BEE2-477D-B868-68BE38B948A8}"/>
                  </a:ext>
                </a:extLst>
              </p:cNvPr>
              <p:cNvSpPr/>
              <p:nvPr/>
            </p:nvSpPr>
            <p:spPr>
              <a:xfrm>
                <a:off x="6923609" y="5055816"/>
                <a:ext cx="528231" cy="99558"/>
              </a:xfrm>
              <a:custGeom>
                <a:avLst/>
                <a:gdLst>
                  <a:gd name="connsiteX0" fmla="*/ 527191 w 528231"/>
                  <a:gd name="connsiteY0" fmla="*/ 17405 h 99558"/>
                  <a:gd name="connsiteX1" fmla="*/ 46658 w 528231"/>
                  <a:gd name="connsiteY1" fmla="*/ 94659 h 99558"/>
                  <a:gd name="connsiteX2" fmla="*/ 781 w 528231"/>
                  <a:gd name="connsiteY2" fmla="*/ 77481 h 99558"/>
                  <a:gd name="connsiteX3" fmla="*/ 161589 w 528231"/>
                  <a:gd name="connsiteY3" fmla="*/ 11772 h 99558"/>
                  <a:gd name="connsiteX4" fmla="*/ 528232 w 528231"/>
                  <a:gd name="connsiteY4" fmla="*/ 10646 h 99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31" h="99558">
                    <a:moveTo>
                      <a:pt x="527191" y="17405"/>
                    </a:moveTo>
                    <a:cubicBezTo>
                      <a:pt x="527191" y="17405"/>
                      <a:pt x="261385" y="-7565"/>
                      <a:pt x="46658" y="94659"/>
                    </a:cubicBezTo>
                    <a:cubicBezTo>
                      <a:pt x="46658" y="94659"/>
                      <a:pt x="11375" y="113433"/>
                      <a:pt x="781" y="77481"/>
                    </a:cubicBezTo>
                    <a:cubicBezTo>
                      <a:pt x="781" y="77481"/>
                      <a:pt x="-20692" y="39933"/>
                      <a:pt x="161589" y="11772"/>
                    </a:cubicBezTo>
                    <a:cubicBezTo>
                      <a:pt x="161589" y="11772"/>
                      <a:pt x="350775" y="-13948"/>
                      <a:pt x="528232" y="10646"/>
                    </a:cubicBezTo>
                    <a:close/>
                  </a:path>
                </a:pathLst>
              </a:custGeom>
              <a:solidFill>
                <a:srgbClr val="FFFFFF"/>
              </a:solidFill>
              <a:ln w="9459" cap="flat">
                <a:noFill/>
                <a:prstDash val="solid"/>
                <a:miter/>
              </a:ln>
            </p:spPr>
            <p:txBody>
              <a:bodyPr rtlCol="0" anchor="ctr"/>
              <a:lstStyle/>
              <a:p>
                <a:endParaRPr lang="en-US" sz="1404"/>
              </a:p>
            </p:txBody>
          </p:sp>
          <p:sp>
            <p:nvSpPr>
              <p:cNvPr id="17" name="Freeform 12">
                <a:extLst>
                  <a:ext uri="{FF2B5EF4-FFF2-40B4-BE49-F238E27FC236}">
                    <a16:creationId xmlns:a16="http://schemas.microsoft.com/office/drawing/2014/main" id="{088A1DC8-BEA4-4678-BE80-33C5EB21C87D}"/>
                  </a:ext>
                </a:extLst>
              </p:cNvPr>
              <p:cNvSpPr/>
              <p:nvPr/>
            </p:nvSpPr>
            <p:spPr>
              <a:xfrm>
                <a:off x="6923445" y="5049491"/>
                <a:ext cx="528207" cy="97667"/>
              </a:xfrm>
              <a:custGeom>
                <a:avLst/>
                <a:gdLst>
                  <a:gd name="connsiteX0" fmla="*/ 527640 w 528207"/>
                  <a:gd name="connsiteY0" fmla="*/ 18848 h 97667"/>
                  <a:gd name="connsiteX1" fmla="*/ 46539 w 528207"/>
                  <a:gd name="connsiteY1" fmla="*/ 92817 h 97667"/>
                  <a:gd name="connsiteX2" fmla="*/ 756 w 528207"/>
                  <a:gd name="connsiteY2" fmla="*/ 75264 h 97667"/>
                  <a:gd name="connsiteX3" fmla="*/ 161564 w 528207"/>
                  <a:gd name="connsiteY3" fmla="*/ 10400 h 97667"/>
                  <a:gd name="connsiteX4" fmla="*/ 528207 w 528207"/>
                  <a:gd name="connsiteY4" fmla="*/ 11808 h 9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07" h="97667">
                    <a:moveTo>
                      <a:pt x="527640" y="18848"/>
                    </a:moveTo>
                    <a:cubicBezTo>
                      <a:pt x="527640" y="18848"/>
                      <a:pt x="262779" y="-7905"/>
                      <a:pt x="46539" y="92817"/>
                    </a:cubicBezTo>
                    <a:cubicBezTo>
                      <a:pt x="46539" y="92817"/>
                      <a:pt x="11161" y="111591"/>
                      <a:pt x="756" y="75264"/>
                    </a:cubicBezTo>
                    <a:cubicBezTo>
                      <a:pt x="756" y="75264"/>
                      <a:pt x="-20433" y="37716"/>
                      <a:pt x="161564" y="10400"/>
                    </a:cubicBezTo>
                    <a:cubicBezTo>
                      <a:pt x="161564" y="10400"/>
                      <a:pt x="351318" y="-13912"/>
                      <a:pt x="528207" y="11808"/>
                    </a:cubicBezTo>
                    <a:close/>
                  </a:path>
                </a:pathLst>
              </a:custGeom>
              <a:solidFill>
                <a:srgbClr val="A8CC71"/>
              </a:solidFill>
              <a:ln w="9459" cap="flat">
                <a:noFill/>
                <a:prstDash val="solid"/>
                <a:miter/>
              </a:ln>
            </p:spPr>
            <p:txBody>
              <a:bodyPr rtlCol="0" anchor="ctr"/>
              <a:lstStyle/>
              <a:p>
                <a:endParaRPr lang="en-US" sz="1404"/>
              </a:p>
            </p:txBody>
          </p:sp>
        </p:grpSp>
      </p:grpSp>
      <p:sp>
        <p:nvSpPr>
          <p:cNvPr id="60" name="Rectangle 59">
            <a:extLst>
              <a:ext uri="{FF2B5EF4-FFF2-40B4-BE49-F238E27FC236}">
                <a16:creationId xmlns:a16="http://schemas.microsoft.com/office/drawing/2014/main" id="{C0F216B0-180E-4B91-AFA0-747C67674C28}"/>
              </a:ext>
            </a:extLst>
          </p:cNvPr>
          <p:cNvSpPr/>
          <p:nvPr/>
        </p:nvSpPr>
        <p:spPr>
          <a:xfrm>
            <a:off x="3459534" y="2034691"/>
            <a:ext cx="3064243" cy="461665"/>
          </a:xfrm>
          <a:prstGeom prst="rect">
            <a:avLst/>
          </a:prstGeom>
        </p:spPr>
        <p:txBody>
          <a:bodyPr wrap="square" anchor="ctr" anchorCtr="0">
            <a:spAutoFit/>
          </a:bodyPr>
          <a:lstStyle/>
          <a:p>
            <a:pPr algn="r" rtl="1"/>
            <a:r>
              <a:rPr lang="ar-LB" sz="2400" dirty="0">
                <a:solidFill>
                  <a:schemeClr val="bg2">
                    <a:lumMod val="50000"/>
                  </a:schemeClr>
                </a:solidFill>
                <a:latin typeface="GE SS Two Medium" panose="020A0503020102020204" pitchFamily="18" charset="-78"/>
                <a:ea typeface="GE SS Two Medium" panose="020A0503020102020204" pitchFamily="18" charset="-78"/>
                <a:cs typeface="GE SS Two Medium" panose="020A0503020102020204" pitchFamily="18" charset="-78"/>
              </a:rPr>
              <a:t>المادّة: أدب عربي</a:t>
            </a:r>
          </a:p>
        </p:txBody>
      </p:sp>
      <p:sp>
        <p:nvSpPr>
          <p:cNvPr id="61" name="Rectangle 60">
            <a:extLst>
              <a:ext uri="{FF2B5EF4-FFF2-40B4-BE49-F238E27FC236}">
                <a16:creationId xmlns:a16="http://schemas.microsoft.com/office/drawing/2014/main" id="{1BF8796E-7476-4378-B462-09B4BE1B4ED6}"/>
              </a:ext>
            </a:extLst>
          </p:cNvPr>
          <p:cNvSpPr/>
          <p:nvPr/>
        </p:nvSpPr>
        <p:spPr>
          <a:xfrm>
            <a:off x="2677777" y="2775900"/>
            <a:ext cx="4003019" cy="830997"/>
          </a:xfrm>
          <a:prstGeom prst="rect">
            <a:avLst/>
          </a:prstGeom>
        </p:spPr>
        <p:txBody>
          <a:bodyPr wrap="none">
            <a:spAutoFit/>
          </a:bodyPr>
          <a:lstStyle/>
          <a:p>
            <a:pPr algn="r" rtl="1"/>
            <a:r>
              <a:rPr lang="en-US" sz="2400" dirty="0">
                <a:solidFill>
                  <a:srgbClr val="0097D7"/>
                </a:solidFill>
                <a:latin typeface="GE SS Two Light" panose="020A0503020102020204" pitchFamily="18" charset="-78"/>
                <a:ea typeface="GE SS Two Light" panose="020A0503020102020204" pitchFamily="18" charset="-78"/>
                <a:cs typeface="GE SS Two Light" panose="020A0503020102020204" pitchFamily="18" charset="-78"/>
              </a:rPr>
              <a:t> </a:t>
            </a:r>
            <a:r>
              <a:rPr lang="ar-LB" sz="4800" dirty="0">
                <a:latin typeface="GE SS Two Bold" panose="020A0503020102020204" pitchFamily="18" charset="-78"/>
                <a:ea typeface="GE SS Two Bold" panose="020A0503020102020204" pitchFamily="18" charset="-78"/>
                <a:cs typeface="GE SS Two Bold" panose="020A0503020102020204" pitchFamily="18" charset="-78"/>
              </a:rPr>
              <a:t>أَرومُ إلى لبنان</a:t>
            </a:r>
            <a:endParaRPr lang="en-US" sz="4800"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2" name="Subtitle 2">
            <a:extLst>
              <a:ext uri="{FF2B5EF4-FFF2-40B4-BE49-F238E27FC236}">
                <a16:creationId xmlns:a16="http://schemas.microsoft.com/office/drawing/2014/main" id="{DB89DB38-8954-4DD1-9BA1-2D13CC77F6A0}"/>
              </a:ext>
            </a:extLst>
          </p:cNvPr>
          <p:cNvSpPr txBox="1">
            <a:spLocks/>
          </p:cNvSpPr>
          <p:nvPr/>
        </p:nvSpPr>
        <p:spPr>
          <a:xfrm>
            <a:off x="50122" y="4627650"/>
            <a:ext cx="6473655" cy="1355243"/>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88720" indent="-1188720" algn="r" rtl="1">
              <a:buFont typeface="Arial" panose="020B0604020202020204" pitchFamily="34" charset="0"/>
              <a:buNone/>
              <a:tabLst>
                <a:tab pos="548640" algn="l"/>
                <a:tab pos="1097280" algn="l"/>
              </a:tabLst>
            </a:pPr>
            <a:r>
              <a:rPr lang="ar-LB" sz="2400" dirty="0">
                <a:latin typeface="GE SS Two Light" panose="020A0503020102020204" pitchFamily="18" charset="-78"/>
                <a:ea typeface="GE SS Two Light" panose="020A0503020102020204" pitchFamily="18" charset="-78"/>
                <a:cs typeface="GE SS Two Light" panose="020A0503020102020204" pitchFamily="18" charset="-78"/>
              </a:rPr>
              <a:t>الصّفّ	:	 الثّانوي الثّاني</a:t>
            </a:r>
          </a:p>
          <a:p>
            <a:pPr marL="1188720" indent="-1188720" algn="r" rtl="1">
              <a:buFont typeface="Arial" panose="020B0604020202020204" pitchFamily="34" charset="0"/>
              <a:buNone/>
              <a:tabLst>
                <a:tab pos="548640" algn="l"/>
                <a:tab pos="1097280" algn="l"/>
              </a:tabLst>
            </a:pPr>
            <a:r>
              <a:rPr lang="ar-LB" sz="2400" dirty="0">
                <a:latin typeface="GE SS Two Light" panose="020A0503020102020204" pitchFamily="18" charset="-78"/>
                <a:ea typeface="GE SS Two Light" panose="020A0503020102020204" pitchFamily="18" charset="-78"/>
                <a:cs typeface="GE SS Two Light" panose="020A0503020102020204" pitchFamily="18" charset="-78"/>
              </a:rPr>
              <a:t>الفرع	:	 الإنسانيّات</a:t>
            </a:r>
          </a:p>
          <a:p>
            <a:pPr marL="1188720" indent="-1188720" algn="r" rtl="1">
              <a:buFont typeface="Arial" panose="020B0604020202020204" pitchFamily="34" charset="0"/>
              <a:buNone/>
              <a:tabLst>
                <a:tab pos="548640" algn="l"/>
                <a:tab pos="1097280" algn="l"/>
              </a:tabLst>
            </a:pPr>
            <a:r>
              <a:rPr lang="ar-LB" sz="2400" dirty="0">
                <a:latin typeface="GE SS Two Light" panose="020A0503020102020204" pitchFamily="18" charset="-78"/>
                <a:ea typeface="GE SS Two Light" panose="020A0503020102020204" pitchFamily="18" charset="-78"/>
                <a:cs typeface="GE SS Two Light" panose="020A0503020102020204" pitchFamily="18" charset="-78"/>
              </a:rPr>
              <a:t>المحور	:	 الأدب </a:t>
            </a:r>
            <a:r>
              <a:rPr lang="ar-LB" sz="2400" dirty="0" err="1">
                <a:latin typeface="GE SS Two Light" panose="020A0503020102020204" pitchFamily="18" charset="-78"/>
                <a:ea typeface="GE SS Two Light" panose="020A0503020102020204" pitchFamily="18" charset="-78"/>
                <a:cs typeface="GE SS Two Light" panose="020A0503020102020204" pitchFamily="18" charset="-78"/>
              </a:rPr>
              <a:t>المهجري</a:t>
            </a:r>
            <a:r>
              <a:rPr lang="ar-LB" sz="2400" dirty="0">
                <a:latin typeface="GE SS Two Light" panose="020A0503020102020204" pitchFamily="18" charset="-78"/>
                <a:ea typeface="GE SS Two Light" panose="020A0503020102020204" pitchFamily="18" charset="-78"/>
                <a:cs typeface="GE SS Two Light" panose="020A0503020102020204" pitchFamily="18" charset="-78"/>
              </a:rPr>
              <a:t> – الغربة والحنين</a:t>
            </a:r>
          </a:p>
        </p:txBody>
      </p:sp>
      <p:pic>
        <p:nvPicPr>
          <p:cNvPr id="6" name="Picture Placeholder 5">
            <a:extLst>
              <a:ext uri="{FF2B5EF4-FFF2-40B4-BE49-F238E27FC236}">
                <a16:creationId xmlns:a16="http://schemas.microsoft.com/office/drawing/2014/main" id="{EA5EA5AA-2728-4151-B26D-2B587CD31A76}"/>
              </a:ext>
            </a:extLst>
          </p:cNvPr>
          <p:cNvPicPr>
            <a:picLocks noGrp="1" noChangeAspect="1"/>
          </p:cNvPicPr>
          <p:nvPr>
            <p:ph type="pic" idx="12"/>
          </p:nvPr>
        </p:nvPicPr>
        <p:blipFill>
          <a:blip r:embed="rId2">
            <a:extLst>
              <a:ext uri="{28A0092B-C50C-407E-A947-70E740481C1C}">
                <a14:useLocalDpi xmlns:a14="http://schemas.microsoft.com/office/drawing/2010/main" val="0"/>
              </a:ext>
            </a:extLst>
          </a:blip>
          <a:srcRect t="842" b="842"/>
          <a:stretch>
            <a:fillRect/>
          </a:stretch>
        </p:blipFill>
        <p:spPr/>
      </p:pic>
    </p:spTree>
    <p:extLst>
      <p:ext uri="{BB962C8B-B14F-4D97-AF65-F5344CB8AC3E}">
        <p14:creationId xmlns:p14="http://schemas.microsoft.com/office/powerpoint/2010/main" val="3532077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1A5BDBF-34B1-432A-8259-5066B0203A48}"/>
              </a:ext>
            </a:extLst>
          </p:cNvPr>
          <p:cNvSpPr>
            <a:spLocks noGrp="1"/>
          </p:cNvSpPr>
          <p:nvPr>
            <p:ph type="title"/>
          </p:nvPr>
        </p:nvSpPr>
        <p:spPr>
          <a:xfrm>
            <a:off x="5651335" y="231304"/>
            <a:ext cx="5640710" cy="676747"/>
          </a:xfrm>
        </p:spPr>
        <p:txBody>
          <a:bodyPr>
            <a:normAutofit fontScale="90000"/>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4: دراسة المستوى الدّلاليّ</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13" name="Rectangle: Rounded Corners 12">
            <a:extLst>
              <a:ext uri="{FF2B5EF4-FFF2-40B4-BE49-F238E27FC236}">
                <a16:creationId xmlns:a16="http://schemas.microsoft.com/office/drawing/2014/main" id="{F6C54267-EA73-469B-B753-C1158F88D777}"/>
              </a:ext>
            </a:extLst>
          </p:cNvPr>
          <p:cNvSpPr/>
          <p:nvPr/>
        </p:nvSpPr>
        <p:spPr>
          <a:xfrm>
            <a:off x="2510972" y="1117095"/>
            <a:ext cx="9681028" cy="111124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pPr algn="r" rtl="1"/>
            <a:r>
              <a:rPr lang="ar-LB" sz="20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rPr>
              <a:t>كثيرًا ما تضيقُ الكلمةُ بالمعاناةِ الّتي يعيشُها الشّاعر، ويَرغبُ بالتّعبيرِ عنها  فيلجأُ إلى التّضمين والتّكثيف.</a:t>
            </a:r>
          </a:p>
        </p:txBody>
      </p:sp>
      <p:sp>
        <p:nvSpPr>
          <p:cNvPr id="11" name="Rectangle: Rounded Corners 10">
            <a:extLst>
              <a:ext uri="{FF2B5EF4-FFF2-40B4-BE49-F238E27FC236}">
                <a16:creationId xmlns:a16="http://schemas.microsoft.com/office/drawing/2014/main" id="{3C54B4CA-AA4E-4331-BCA7-68F271806C9B}"/>
              </a:ext>
            </a:extLst>
          </p:cNvPr>
          <p:cNvSpPr/>
          <p:nvPr/>
        </p:nvSpPr>
        <p:spPr>
          <a:xfrm>
            <a:off x="3919150" y="2342407"/>
            <a:ext cx="5630956" cy="559543"/>
          </a:xfrm>
          <a:prstGeom prst="roundRect">
            <a:avLst/>
          </a:prstGeom>
          <a:solidFill>
            <a:schemeClr val="accent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tlCol="1" anchor="ctr"/>
          <a:lstStyle/>
          <a:p>
            <a:pPr algn="ctr" rtl="1"/>
            <a:r>
              <a:rPr lang="ar-LB" sz="2800" dirty="0">
                <a:solidFill>
                  <a:schemeClr val="bg1"/>
                </a:solidFill>
                <a:latin typeface="Adobe Arabic" panose="02040503050201020203" charset="-78"/>
                <a:cs typeface="Adobe Arabic" panose="02040503050201020203" charset="-78"/>
              </a:rPr>
              <a:t>استنبطِ الدّلالات وراءَ الأبياتِ الشّعريّة الآتية</a:t>
            </a:r>
          </a:p>
        </p:txBody>
      </p:sp>
      <p:graphicFrame>
        <p:nvGraphicFramePr>
          <p:cNvPr id="2" name="Table 2">
            <a:extLst>
              <a:ext uri="{FF2B5EF4-FFF2-40B4-BE49-F238E27FC236}">
                <a16:creationId xmlns:a16="http://schemas.microsoft.com/office/drawing/2014/main" id="{63E133F7-956A-483B-9B14-C967EA1768C0}"/>
              </a:ext>
            </a:extLst>
          </p:cNvPr>
          <p:cNvGraphicFramePr>
            <a:graphicFrameLocks noGrp="1"/>
          </p:cNvGraphicFramePr>
          <p:nvPr>
            <p:extLst>
              <p:ext uri="{D42A27DB-BD31-4B8C-83A1-F6EECF244321}">
                <p14:modId xmlns:p14="http://schemas.microsoft.com/office/powerpoint/2010/main" val="1017417670"/>
              </p:ext>
            </p:extLst>
          </p:nvPr>
        </p:nvGraphicFramePr>
        <p:xfrm>
          <a:off x="362856" y="3032013"/>
          <a:ext cx="11466287" cy="3594683"/>
        </p:xfrm>
        <a:graphic>
          <a:graphicData uri="http://schemas.openxmlformats.org/drawingml/2006/table">
            <a:tbl>
              <a:tblPr rtl="1" firstRow="1" bandRow="1">
                <a:tableStyleId>{5C22544A-7EE6-4342-B048-85BDC9FD1C3A}</a:tableStyleId>
              </a:tblPr>
              <a:tblGrid>
                <a:gridCol w="4625963">
                  <a:extLst>
                    <a:ext uri="{9D8B030D-6E8A-4147-A177-3AD203B41FA5}">
                      <a16:colId xmlns:a16="http://schemas.microsoft.com/office/drawing/2014/main" val="589595898"/>
                    </a:ext>
                  </a:extLst>
                </a:gridCol>
                <a:gridCol w="6840324">
                  <a:extLst>
                    <a:ext uri="{9D8B030D-6E8A-4147-A177-3AD203B41FA5}">
                      <a16:colId xmlns:a16="http://schemas.microsoft.com/office/drawing/2014/main" val="1052330583"/>
                    </a:ext>
                  </a:extLst>
                </a:gridCol>
              </a:tblGrid>
              <a:tr h="559976">
                <a:tc>
                  <a:txBody>
                    <a:bodyPr/>
                    <a:lstStyle/>
                    <a:p>
                      <a:pPr algn="ctr" rtl="1"/>
                      <a:r>
                        <a:rPr lang="ar-LB" sz="2400" b="0" dirty="0">
                          <a:latin typeface="GE SS Two Light" panose="020A0503020102020204" pitchFamily="18" charset="-78"/>
                          <a:ea typeface="GE SS Two Light" panose="020A0503020102020204" pitchFamily="18" charset="-78"/>
                          <a:cs typeface="GE SS Two Light" panose="020A0503020102020204" pitchFamily="18" charset="-78"/>
                        </a:rPr>
                        <a:t>البيت الشّعريّ</a:t>
                      </a:r>
                    </a:p>
                  </a:txBody>
                  <a:tcPr/>
                </a:tc>
                <a:tc>
                  <a:txBody>
                    <a:bodyPr/>
                    <a:lstStyle/>
                    <a:p>
                      <a:pPr algn="ctr" rtl="1"/>
                      <a:r>
                        <a:rPr lang="ar-LB" sz="2400" b="0" dirty="0">
                          <a:latin typeface="GE SS Two Light" panose="020A0503020102020204" pitchFamily="18" charset="-78"/>
                          <a:ea typeface="GE SS Two Light" panose="020A0503020102020204" pitchFamily="18" charset="-78"/>
                          <a:cs typeface="GE SS Two Light" panose="020A0503020102020204" pitchFamily="18" charset="-78"/>
                        </a:rPr>
                        <a:t>الدّلالات المستنبَطة </a:t>
                      </a:r>
                    </a:p>
                  </a:txBody>
                  <a:tcPr/>
                </a:tc>
                <a:extLst>
                  <a:ext uri="{0D108BD9-81ED-4DB2-BD59-A6C34878D82A}">
                    <a16:rowId xmlns:a16="http://schemas.microsoft.com/office/drawing/2014/main" val="2833419647"/>
                  </a:ext>
                </a:extLst>
              </a:tr>
              <a:tr h="1011569">
                <a:tc>
                  <a:txBody>
                    <a:bodyPr/>
                    <a:lstStyle/>
                    <a:p>
                      <a:pPr algn="r" rtl="1"/>
                      <a:r>
                        <a:rPr lang="ar-LB" sz="2800" dirty="0">
                          <a:latin typeface="Adobe Arabic" panose="02040503050201020203" charset="-78"/>
                          <a:cs typeface="Adobe Arabic" panose="02040503050201020203" charset="-78"/>
                        </a:rPr>
                        <a:t>نأتْ عنكَ الأَحبّةُ والدّيارُ</a:t>
                      </a:r>
                    </a:p>
                    <a:p>
                      <a:pPr algn="r" rtl="1"/>
                      <a:r>
                        <a:rPr lang="ar-LB" sz="2800" dirty="0">
                          <a:latin typeface="Adobe Arabic" panose="02040503050201020203" charset="-78"/>
                          <a:cs typeface="Adobe Arabic" panose="02040503050201020203" charset="-78"/>
                        </a:rPr>
                        <a:t>                            فدمعُكَ والأَسى وطنٌ وَجارُ   </a:t>
                      </a:r>
                    </a:p>
                  </a:txBody>
                  <a:tcPr/>
                </a:tc>
                <a:tc>
                  <a:txBody>
                    <a:bodyPr/>
                    <a:lstStyle/>
                    <a:p>
                      <a:pPr algn="r" rtl="1"/>
                      <a:endParaRPr lang="ar-LB" sz="2500" dirty="0"/>
                    </a:p>
                  </a:txBody>
                  <a:tcPr/>
                </a:tc>
                <a:extLst>
                  <a:ext uri="{0D108BD9-81ED-4DB2-BD59-A6C34878D82A}">
                    <a16:rowId xmlns:a16="http://schemas.microsoft.com/office/drawing/2014/main" val="116595701"/>
                  </a:ext>
                </a:extLst>
              </a:tr>
              <a:tr h="1011569">
                <a:tc>
                  <a:txBody>
                    <a:bodyPr/>
                    <a:lstStyle/>
                    <a:p>
                      <a:pPr algn="r" rtl="1"/>
                      <a:r>
                        <a:rPr lang="ar-LB" sz="2800" dirty="0">
                          <a:latin typeface="Adobe Arabic" panose="02040503050201020203" charset="-78"/>
                          <a:cs typeface="Adobe Arabic" panose="02040503050201020203" charset="-78"/>
                        </a:rPr>
                        <a:t>ولا يُغني عَمار الدّار شيئًا</a:t>
                      </a:r>
                    </a:p>
                    <a:p>
                      <a:pPr algn="r" rtl="1"/>
                      <a:r>
                        <a:rPr lang="ar-LB" sz="2800" dirty="0">
                          <a:latin typeface="Adobe Arabic" panose="02040503050201020203" charset="-78"/>
                          <a:cs typeface="Adobe Arabic" panose="02040503050201020203" charset="-78"/>
                        </a:rPr>
                        <a:t>                             إذا طُمِس الحنين والاذِّكارُ    </a:t>
                      </a:r>
                    </a:p>
                  </a:txBody>
                  <a:tcPr/>
                </a:tc>
                <a:tc>
                  <a:txBody>
                    <a:bodyPr/>
                    <a:lstStyle/>
                    <a:p>
                      <a:pPr algn="r" rtl="1"/>
                      <a:endParaRPr lang="ar-LB" sz="2500" dirty="0"/>
                    </a:p>
                  </a:txBody>
                  <a:tcPr/>
                </a:tc>
                <a:extLst>
                  <a:ext uri="{0D108BD9-81ED-4DB2-BD59-A6C34878D82A}">
                    <a16:rowId xmlns:a16="http://schemas.microsoft.com/office/drawing/2014/main" val="1770291632"/>
                  </a:ext>
                </a:extLst>
              </a:tr>
              <a:tr h="1011569">
                <a:tc>
                  <a:txBody>
                    <a:bodyPr/>
                    <a:lstStyle/>
                    <a:p>
                      <a:pPr algn="r" rtl="1"/>
                      <a:r>
                        <a:rPr lang="ar-LB" sz="2800" dirty="0">
                          <a:latin typeface="Adobe Arabic" panose="02040503050201020203" charset="-78"/>
                          <a:cs typeface="Adobe Arabic" panose="02040503050201020203" charset="-78"/>
                        </a:rPr>
                        <a:t>رزينًا، والجبالُ بها ارتعادٌ</a:t>
                      </a:r>
                    </a:p>
                    <a:p>
                      <a:pPr algn="r" rtl="1"/>
                      <a:r>
                        <a:rPr lang="ar-LB" sz="2800" dirty="0">
                          <a:latin typeface="Adobe Arabic" panose="02040503050201020203" charset="-78"/>
                          <a:cs typeface="Adobe Arabic" panose="02040503050201020203" charset="-78"/>
                        </a:rPr>
                        <a:t>                           بشوشًا، والوجوه بها اصفِرارُ</a:t>
                      </a:r>
                    </a:p>
                  </a:txBody>
                  <a:tcPr/>
                </a:tc>
                <a:tc>
                  <a:txBody>
                    <a:bodyPr/>
                    <a:lstStyle/>
                    <a:p>
                      <a:pPr algn="r" rtl="1"/>
                      <a:endParaRPr lang="ar-LB" sz="2500" dirty="0"/>
                    </a:p>
                  </a:txBody>
                  <a:tcPr/>
                </a:tc>
                <a:extLst>
                  <a:ext uri="{0D108BD9-81ED-4DB2-BD59-A6C34878D82A}">
                    <a16:rowId xmlns:a16="http://schemas.microsoft.com/office/drawing/2014/main" val="555677085"/>
                  </a:ext>
                </a:extLst>
              </a:tr>
            </a:tbl>
          </a:graphicData>
        </a:graphic>
      </p:graphicFrame>
    </p:spTree>
    <p:extLst>
      <p:ext uri="{BB962C8B-B14F-4D97-AF65-F5344CB8AC3E}">
        <p14:creationId xmlns:p14="http://schemas.microsoft.com/office/powerpoint/2010/main" val="123437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1E99450-620A-4D5F-92C6-894A6DE2A3D4}"/>
              </a:ext>
            </a:extLst>
          </p:cNvPr>
          <p:cNvSpPr>
            <a:spLocks noGrp="1"/>
          </p:cNvSpPr>
          <p:nvPr>
            <p:ph type="title"/>
          </p:nvPr>
        </p:nvSpPr>
        <p:spPr>
          <a:xfrm>
            <a:off x="5782210" y="256500"/>
            <a:ext cx="5524595" cy="676747"/>
          </a:xfrm>
        </p:spPr>
        <p:txBody>
          <a:bodyPr>
            <a:normAutofit fontScale="90000"/>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5: دراسة المستوى البلاغيّ</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11" name="Rectangle: Rounded Corners 10">
            <a:extLst>
              <a:ext uri="{FF2B5EF4-FFF2-40B4-BE49-F238E27FC236}">
                <a16:creationId xmlns:a16="http://schemas.microsoft.com/office/drawing/2014/main" id="{0FCD4193-EDB4-4C3C-B949-BA482C26DC5A}"/>
              </a:ext>
            </a:extLst>
          </p:cNvPr>
          <p:cNvSpPr/>
          <p:nvPr/>
        </p:nvSpPr>
        <p:spPr>
          <a:xfrm>
            <a:off x="5875823" y="1152432"/>
            <a:ext cx="6096000" cy="551403"/>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pPr algn="r" rtl="1"/>
            <a:r>
              <a:rPr lang="ar-LB" sz="20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rPr>
              <a:t>تُعدُّ البلاغةُ من أوفى المسالكِ لتحقيقِ الانزياح.</a:t>
            </a:r>
          </a:p>
        </p:txBody>
      </p:sp>
      <p:sp>
        <p:nvSpPr>
          <p:cNvPr id="13" name="Rectangle: Rounded Corners 12">
            <a:extLst>
              <a:ext uri="{FF2B5EF4-FFF2-40B4-BE49-F238E27FC236}">
                <a16:creationId xmlns:a16="http://schemas.microsoft.com/office/drawing/2014/main" id="{09231F33-A556-4D2B-AB69-179476E3D128}"/>
              </a:ext>
            </a:extLst>
          </p:cNvPr>
          <p:cNvSpPr/>
          <p:nvPr/>
        </p:nvSpPr>
        <p:spPr>
          <a:xfrm>
            <a:off x="1442700" y="1974469"/>
            <a:ext cx="10529123" cy="662861"/>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1" anchor="ctr"/>
          <a:lstStyle/>
          <a:p>
            <a:pPr algn="r" rtl="1"/>
            <a:r>
              <a:rPr lang="ar-LB" sz="2400" dirty="0">
                <a:solidFill>
                  <a:schemeClr val="tx1"/>
                </a:solidFill>
                <a:latin typeface="Adobe Arabic" panose="02040503050201020203" charset="-78"/>
                <a:cs typeface="Adobe Arabic" panose="02040503050201020203" charset="-78"/>
              </a:rPr>
              <a:t>استخرجْ سياقًا وَرَدَ فيه كلٌّ من الصُّور البلاغيّة المذكورة في الجدول أدناه، ثمّ اشرحْها، وحدِّدِ القيمةَ الفنّيّة لكلٍّ منها </a:t>
            </a:r>
          </a:p>
        </p:txBody>
      </p:sp>
      <p:graphicFrame>
        <p:nvGraphicFramePr>
          <p:cNvPr id="2" name="Table 2">
            <a:extLst>
              <a:ext uri="{FF2B5EF4-FFF2-40B4-BE49-F238E27FC236}">
                <a16:creationId xmlns:a16="http://schemas.microsoft.com/office/drawing/2014/main" id="{FA36B400-32AD-4EE6-834D-AAEBCE651E18}"/>
              </a:ext>
            </a:extLst>
          </p:cNvPr>
          <p:cNvGraphicFramePr>
            <a:graphicFrameLocks noGrp="1"/>
          </p:cNvGraphicFramePr>
          <p:nvPr>
            <p:extLst>
              <p:ext uri="{D42A27DB-BD31-4B8C-83A1-F6EECF244321}">
                <p14:modId xmlns:p14="http://schemas.microsoft.com/office/powerpoint/2010/main" val="743617"/>
              </p:ext>
            </p:extLst>
          </p:nvPr>
        </p:nvGraphicFramePr>
        <p:xfrm>
          <a:off x="246743" y="2745057"/>
          <a:ext cx="11698512" cy="3207887"/>
        </p:xfrm>
        <a:graphic>
          <a:graphicData uri="http://schemas.openxmlformats.org/drawingml/2006/table">
            <a:tbl>
              <a:tblPr rtl="1" firstRow="1" bandRow="1">
                <a:tableStyleId>{5C22544A-7EE6-4342-B048-85BDC9FD1C3A}</a:tableStyleId>
              </a:tblPr>
              <a:tblGrid>
                <a:gridCol w="1515976">
                  <a:extLst>
                    <a:ext uri="{9D8B030D-6E8A-4147-A177-3AD203B41FA5}">
                      <a16:colId xmlns:a16="http://schemas.microsoft.com/office/drawing/2014/main" val="2235719813"/>
                    </a:ext>
                  </a:extLst>
                </a:gridCol>
                <a:gridCol w="4040816">
                  <a:extLst>
                    <a:ext uri="{9D8B030D-6E8A-4147-A177-3AD203B41FA5}">
                      <a16:colId xmlns:a16="http://schemas.microsoft.com/office/drawing/2014/main" val="153832348"/>
                    </a:ext>
                  </a:extLst>
                </a:gridCol>
                <a:gridCol w="3217092">
                  <a:extLst>
                    <a:ext uri="{9D8B030D-6E8A-4147-A177-3AD203B41FA5}">
                      <a16:colId xmlns:a16="http://schemas.microsoft.com/office/drawing/2014/main" val="1784373683"/>
                    </a:ext>
                  </a:extLst>
                </a:gridCol>
                <a:gridCol w="2924628">
                  <a:extLst>
                    <a:ext uri="{9D8B030D-6E8A-4147-A177-3AD203B41FA5}">
                      <a16:colId xmlns:a16="http://schemas.microsoft.com/office/drawing/2014/main" val="1596485731"/>
                    </a:ext>
                  </a:extLst>
                </a:gridCol>
              </a:tblGrid>
              <a:tr h="827663">
                <a:tc>
                  <a:txBody>
                    <a:bodyPr/>
                    <a:lstStyle/>
                    <a:p>
                      <a:pPr algn="ctr" rtl="1"/>
                      <a:r>
                        <a:rPr lang="ar-LB" sz="2000" b="0" dirty="0">
                          <a:latin typeface="GE SS Two Light" panose="020A0503020102020204" pitchFamily="18" charset="-78"/>
                          <a:ea typeface="GE SS Two Light" panose="020A0503020102020204" pitchFamily="18" charset="-78"/>
                          <a:cs typeface="GE SS Two Light" panose="020A0503020102020204" pitchFamily="18" charset="-78"/>
                        </a:rPr>
                        <a:t>نوع الصّورة</a:t>
                      </a:r>
                    </a:p>
                    <a:p>
                      <a:pPr algn="ctr" rtl="1"/>
                      <a:r>
                        <a:rPr lang="ar-LB" sz="2000" b="0" dirty="0">
                          <a:latin typeface="GE SS Two Light" panose="020A0503020102020204" pitchFamily="18" charset="-78"/>
                          <a:ea typeface="GE SS Two Light" panose="020A0503020102020204" pitchFamily="18" charset="-78"/>
                          <a:cs typeface="GE SS Two Light" panose="020A0503020102020204" pitchFamily="18" charset="-78"/>
                        </a:rPr>
                        <a:t>البلاغيّة</a:t>
                      </a:r>
                    </a:p>
                  </a:txBody>
                  <a:tcPr/>
                </a:tc>
                <a:tc>
                  <a:txBody>
                    <a:bodyPr/>
                    <a:lstStyle/>
                    <a:p>
                      <a:pPr algn="ctr" rtl="1"/>
                      <a:r>
                        <a:rPr lang="ar-LB" sz="2000" b="0" dirty="0">
                          <a:latin typeface="GE SS Two Light" panose="020A0503020102020204" pitchFamily="18" charset="-78"/>
                          <a:ea typeface="GE SS Two Light" panose="020A0503020102020204" pitchFamily="18" charset="-78"/>
                          <a:cs typeface="GE SS Two Light" panose="020A0503020102020204" pitchFamily="18" charset="-78"/>
                        </a:rPr>
                        <a:t>السّياق الواردة فيه</a:t>
                      </a:r>
                    </a:p>
                  </a:txBody>
                  <a:tcPr/>
                </a:tc>
                <a:tc>
                  <a:txBody>
                    <a:bodyPr/>
                    <a:lstStyle/>
                    <a:p>
                      <a:pPr algn="ctr" rtl="1"/>
                      <a:r>
                        <a:rPr lang="ar-LB" sz="2000" b="0" dirty="0">
                          <a:latin typeface="GE SS Two Light" panose="020A0503020102020204" pitchFamily="18" charset="-78"/>
                          <a:ea typeface="GE SS Two Light" panose="020A0503020102020204" pitchFamily="18" charset="-78"/>
                          <a:cs typeface="GE SS Two Light" panose="020A0503020102020204" pitchFamily="18" charset="-78"/>
                        </a:rPr>
                        <a:t>شرحها</a:t>
                      </a:r>
                    </a:p>
                  </a:txBody>
                  <a:tcPr/>
                </a:tc>
                <a:tc>
                  <a:txBody>
                    <a:bodyPr/>
                    <a:lstStyle/>
                    <a:p>
                      <a:pPr algn="ctr" rtl="1"/>
                      <a:r>
                        <a:rPr lang="ar-LB" sz="2000" b="0" dirty="0">
                          <a:latin typeface="GE SS Two Light" panose="020A0503020102020204" pitchFamily="18" charset="-78"/>
                          <a:ea typeface="GE SS Two Light" panose="020A0503020102020204" pitchFamily="18" charset="-78"/>
                          <a:cs typeface="GE SS Two Light" panose="020A0503020102020204" pitchFamily="18" charset="-78"/>
                        </a:rPr>
                        <a:t>قيمتها الفنّيّة</a:t>
                      </a:r>
                    </a:p>
                  </a:txBody>
                  <a:tcPr/>
                </a:tc>
                <a:extLst>
                  <a:ext uri="{0D108BD9-81ED-4DB2-BD59-A6C34878D82A}">
                    <a16:rowId xmlns:a16="http://schemas.microsoft.com/office/drawing/2014/main" val="2468981986"/>
                  </a:ext>
                </a:extLst>
              </a:tr>
              <a:tr h="595056">
                <a:tc>
                  <a:txBody>
                    <a:bodyPr/>
                    <a:lstStyle/>
                    <a:p>
                      <a:pPr algn="r" rtl="1"/>
                      <a:r>
                        <a:rPr lang="ar-LB" sz="2800" dirty="0">
                          <a:latin typeface="Adobe Arabic" panose="02040503050201020203" charset="-78"/>
                          <a:cs typeface="Adobe Arabic" panose="02040503050201020203" charset="-78"/>
                        </a:rPr>
                        <a:t>تشبيه</a:t>
                      </a:r>
                    </a:p>
                  </a:txBody>
                  <a:tcPr/>
                </a:tc>
                <a:tc>
                  <a:txBody>
                    <a:bodyPr/>
                    <a:lstStyle/>
                    <a:p>
                      <a:pPr algn="r" rtl="1"/>
                      <a:endParaRPr lang="ar-LB" sz="2500" dirty="0"/>
                    </a:p>
                  </a:txBody>
                  <a:tcPr/>
                </a:tc>
                <a:tc>
                  <a:txBody>
                    <a:bodyPr/>
                    <a:lstStyle/>
                    <a:p>
                      <a:pPr algn="r" rtl="1"/>
                      <a:endParaRPr lang="ar-LB" sz="2500" dirty="0"/>
                    </a:p>
                  </a:txBody>
                  <a:tcPr/>
                </a:tc>
                <a:tc>
                  <a:txBody>
                    <a:bodyPr/>
                    <a:lstStyle/>
                    <a:p>
                      <a:pPr algn="r" rtl="1"/>
                      <a:endParaRPr lang="ar-LB" sz="2500" dirty="0"/>
                    </a:p>
                  </a:txBody>
                  <a:tcPr/>
                </a:tc>
                <a:extLst>
                  <a:ext uri="{0D108BD9-81ED-4DB2-BD59-A6C34878D82A}">
                    <a16:rowId xmlns:a16="http://schemas.microsoft.com/office/drawing/2014/main" val="878233927"/>
                  </a:ext>
                </a:extLst>
              </a:tr>
              <a:tr h="595056">
                <a:tc>
                  <a:txBody>
                    <a:bodyPr/>
                    <a:lstStyle/>
                    <a:p>
                      <a:pPr algn="r" rtl="1"/>
                      <a:r>
                        <a:rPr lang="ar-LB" sz="2800" dirty="0">
                          <a:latin typeface="Adobe Arabic" panose="02040503050201020203" charset="-78"/>
                          <a:cs typeface="Adobe Arabic" panose="02040503050201020203" charset="-78"/>
                        </a:rPr>
                        <a:t>استعارة</a:t>
                      </a:r>
                    </a:p>
                  </a:txBody>
                  <a:tcPr/>
                </a:tc>
                <a:tc>
                  <a:txBody>
                    <a:bodyPr/>
                    <a:lstStyle/>
                    <a:p>
                      <a:pPr algn="r" rtl="1"/>
                      <a:endParaRPr lang="ar-LB" sz="2500" dirty="0"/>
                    </a:p>
                  </a:txBody>
                  <a:tcPr/>
                </a:tc>
                <a:tc>
                  <a:txBody>
                    <a:bodyPr/>
                    <a:lstStyle/>
                    <a:p>
                      <a:pPr algn="r" rtl="1"/>
                      <a:endParaRPr lang="ar-LB" sz="2500" dirty="0"/>
                    </a:p>
                  </a:txBody>
                  <a:tcPr/>
                </a:tc>
                <a:tc>
                  <a:txBody>
                    <a:bodyPr/>
                    <a:lstStyle/>
                    <a:p>
                      <a:pPr algn="r" rtl="1"/>
                      <a:endParaRPr lang="ar-LB" sz="2500" dirty="0"/>
                    </a:p>
                  </a:txBody>
                  <a:tcPr/>
                </a:tc>
                <a:extLst>
                  <a:ext uri="{0D108BD9-81ED-4DB2-BD59-A6C34878D82A}">
                    <a16:rowId xmlns:a16="http://schemas.microsoft.com/office/drawing/2014/main" val="435177646"/>
                  </a:ext>
                </a:extLst>
              </a:tr>
              <a:tr h="595056">
                <a:tc>
                  <a:txBody>
                    <a:bodyPr/>
                    <a:lstStyle/>
                    <a:p>
                      <a:pPr algn="r" rtl="1"/>
                      <a:r>
                        <a:rPr lang="ar-LB" sz="2800" dirty="0">
                          <a:latin typeface="Adobe Arabic" panose="02040503050201020203" charset="-78"/>
                          <a:cs typeface="Adobe Arabic" panose="02040503050201020203" charset="-78"/>
                        </a:rPr>
                        <a:t>كناية</a:t>
                      </a:r>
                    </a:p>
                  </a:txBody>
                  <a:tcPr/>
                </a:tc>
                <a:tc>
                  <a:txBody>
                    <a:bodyPr/>
                    <a:lstStyle/>
                    <a:p>
                      <a:pPr algn="r" rtl="1"/>
                      <a:endParaRPr lang="ar-LB" sz="2500" dirty="0"/>
                    </a:p>
                  </a:txBody>
                  <a:tcPr/>
                </a:tc>
                <a:tc>
                  <a:txBody>
                    <a:bodyPr/>
                    <a:lstStyle/>
                    <a:p>
                      <a:pPr algn="r" rtl="1"/>
                      <a:endParaRPr lang="ar-LB" sz="2500" dirty="0"/>
                    </a:p>
                  </a:txBody>
                  <a:tcPr/>
                </a:tc>
                <a:tc>
                  <a:txBody>
                    <a:bodyPr/>
                    <a:lstStyle/>
                    <a:p>
                      <a:pPr algn="r" rtl="1"/>
                      <a:endParaRPr lang="ar-LB" sz="2500" dirty="0"/>
                    </a:p>
                  </a:txBody>
                  <a:tcPr/>
                </a:tc>
                <a:extLst>
                  <a:ext uri="{0D108BD9-81ED-4DB2-BD59-A6C34878D82A}">
                    <a16:rowId xmlns:a16="http://schemas.microsoft.com/office/drawing/2014/main" val="1658145219"/>
                  </a:ext>
                </a:extLst>
              </a:tr>
              <a:tr h="595056">
                <a:tc>
                  <a:txBody>
                    <a:bodyPr/>
                    <a:lstStyle/>
                    <a:p>
                      <a:pPr algn="r" rtl="1"/>
                      <a:r>
                        <a:rPr lang="ar-LB" sz="2800" dirty="0">
                          <a:latin typeface="Adobe Arabic" panose="02040503050201020203" charset="-78"/>
                          <a:cs typeface="Adobe Arabic" panose="02040503050201020203" charset="-78"/>
                        </a:rPr>
                        <a:t>طباق</a:t>
                      </a:r>
                    </a:p>
                  </a:txBody>
                  <a:tcPr/>
                </a:tc>
                <a:tc>
                  <a:txBody>
                    <a:bodyPr/>
                    <a:lstStyle/>
                    <a:p>
                      <a:pPr algn="r" rtl="1"/>
                      <a:endParaRPr lang="ar-LB" sz="2500" dirty="0"/>
                    </a:p>
                  </a:txBody>
                  <a:tcPr/>
                </a:tc>
                <a:tc>
                  <a:txBody>
                    <a:bodyPr/>
                    <a:lstStyle/>
                    <a:p>
                      <a:pPr algn="r" rtl="1"/>
                      <a:endParaRPr lang="ar-LB" sz="2500" dirty="0"/>
                    </a:p>
                  </a:txBody>
                  <a:tcPr/>
                </a:tc>
                <a:tc>
                  <a:txBody>
                    <a:bodyPr/>
                    <a:lstStyle/>
                    <a:p>
                      <a:pPr algn="r" rtl="1"/>
                      <a:endParaRPr lang="ar-LB" sz="2500" dirty="0"/>
                    </a:p>
                  </a:txBody>
                  <a:tcPr/>
                </a:tc>
                <a:extLst>
                  <a:ext uri="{0D108BD9-81ED-4DB2-BD59-A6C34878D82A}">
                    <a16:rowId xmlns:a16="http://schemas.microsoft.com/office/drawing/2014/main" val="2400422487"/>
                  </a:ext>
                </a:extLst>
              </a:tr>
            </a:tbl>
          </a:graphicData>
        </a:graphic>
      </p:graphicFrame>
      <p:sp>
        <p:nvSpPr>
          <p:cNvPr id="12" name="Rectangle: Rounded Corners 11">
            <a:extLst>
              <a:ext uri="{FF2B5EF4-FFF2-40B4-BE49-F238E27FC236}">
                <a16:creationId xmlns:a16="http://schemas.microsoft.com/office/drawing/2014/main" id="{33BB5967-24A0-4C52-94B9-822B69902563}"/>
              </a:ext>
            </a:extLst>
          </p:cNvPr>
          <p:cNvSpPr/>
          <p:nvPr/>
        </p:nvSpPr>
        <p:spPr>
          <a:xfrm>
            <a:off x="2148114" y="6171308"/>
            <a:ext cx="8559055" cy="566256"/>
          </a:xfrm>
          <a:prstGeom prst="roundRect">
            <a:avLst>
              <a:gd name="adj" fmla="val 50000"/>
            </a:avLst>
          </a:prstGeom>
          <a:solidFill>
            <a:schemeClr val="accent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tlCol="1" anchor="ctr"/>
          <a:lstStyle/>
          <a:p>
            <a:pPr algn="r" rtl="1"/>
            <a:r>
              <a:rPr lang="ar-LB" sz="2400" dirty="0">
                <a:solidFill>
                  <a:schemeClr val="bg1"/>
                </a:solidFill>
                <a:latin typeface="Adobe Arabic" panose="02040503050201020203" charset="-78"/>
                <a:cs typeface="Adobe Arabic" panose="02040503050201020203" charset="-78"/>
              </a:rPr>
              <a:t>برأيكَ، ما دَوْرُ الصُّوَر البلاغيّة في اتّضاح رؤية الشّاعر، في منتَجه، في ضوء خصائص الشّعر، وامتيازِه من النَّثر؟</a:t>
            </a:r>
          </a:p>
        </p:txBody>
      </p:sp>
    </p:spTree>
    <p:extLst>
      <p:ext uri="{BB962C8B-B14F-4D97-AF65-F5344CB8AC3E}">
        <p14:creationId xmlns:p14="http://schemas.microsoft.com/office/powerpoint/2010/main" val="238683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0FCD4193-EDB4-4C3C-B949-BA482C26DC5A}"/>
              </a:ext>
            </a:extLst>
          </p:cNvPr>
          <p:cNvSpPr/>
          <p:nvPr/>
        </p:nvSpPr>
        <p:spPr>
          <a:xfrm>
            <a:off x="2534441" y="1288364"/>
            <a:ext cx="9734026" cy="1213707"/>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pPr algn="just" rtl="1"/>
            <a:r>
              <a:rPr lang="ar-LB" sz="20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rPr>
              <a:t>القصيدة منظومة وفاقًا لأحدِ بحور الخليل الشّعريّة، والموسيقى الخارجيةّ، في هذا النّوع من الشّعر، تتمثّلُ بنظام تتابُعٍ يرتبط بتشكِّل العناصر الأولى المكوِّنة للكلمات، في كتلةٍ مستقِلَّة يَضمُّها البيتُ الشّعريّ.   </a:t>
            </a:r>
          </a:p>
        </p:txBody>
      </p:sp>
      <p:sp>
        <p:nvSpPr>
          <p:cNvPr id="13" name="Rectangle: Rounded Corners 12">
            <a:extLst>
              <a:ext uri="{FF2B5EF4-FFF2-40B4-BE49-F238E27FC236}">
                <a16:creationId xmlns:a16="http://schemas.microsoft.com/office/drawing/2014/main" id="{09231F33-A556-4D2B-AB69-179476E3D128}"/>
              </a:ext>
            </a:extLst>
          </p:cNvPr>
          <p:cNvSpPr/>
          <p:nvPr/>
        </p:nvSpPr>
        <p:spPr>
          <a:xfrm>
            <a:off x="890946" y="2812726"/>
            <a:ext cx="5123078" cy="616274"/>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r" rtl="1"/>
            <a:r>
              <a:rPr lang="ar-LB" sz="2800" dirty="0">
                <a:solidFill>
                  <a:schemeClr val="bg1"/>
                </a:solidFill>
                <a:latin typeface="Adobe Arabic" panose="02040503050201020203" charset="-78"/>
                <a:cs typeface="Adobe Arabic" panose="02040503050201020203" charset="-78"/>
              </a:rPr>
              <a:t>اخترْ بيتًا من أبيات القصيدة وادرسْ إيقاعَه الخارجيّ</a:t>
            </a:r>
          </a:p>
        </p:txBody>
      </p:sp>
      <p:sp>
        <p:nvSpPr>
          <p:cNvPr id="12" name="Rectangle: Rounded Corners 11">
            <a:extLst>
              <a:ext uri="{FF2B5EF4-FFF2-40B4-BE49-F238E27FC236}">
                <a16:creationId xmlns:a16="http://schemas.microsoft.com/office/drawing/2014/main" id="{44773559-207D-4FB8-83EF-CE99D15D2CD0}"/>
              </a:ext>
            </a:extLst>
          </p:cNvPr>
          <p:cNvSpPr/>
          <p:nvPr/>
        </p:nvSpPr>
        <p:spPr>
          <a:xfrm>
            <a:off x="2868376" y="3875869"/>
            <a:ext cx="3227624" cy="463912"/>
          </a:xfrm>
          <a:prstGeom prst="roundRect">
            <a:avLst/>
          </a:prstGeom>
          <a:solidFill>
            <a:schemeClr val="bg1"/>
          </a:solidFill>
          <a:ln w="9525" cap="flat" cmpd="sng" algn="ctr">
            <a:no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4"/>
          </a:fontRef>
        </p:style>
        <p:txBody>
          <a:bodyPr rtlCol="1" anchor="ctr"/>
          <a:lstStyle/>
          <a:p>
            <a:pPr algn="ctr" rtl="1"/>
            <a:r>
              <a:rPr lang="ar-LB" sz="2800" dirty="0">
                <a:solidFill>
                  <a:schemeClr val="tx1"/>
                </a:solidFill>
                <a:latin typeface="Adobe Arabic" panose="02040503050201020203" charset="-78"/>
                <a:cs typeface="Adobe Arabic" panose="02040503050201020203" charset="-78"/>
              </a:rPr>
              <a:t>- ما اسم البحر الذي نُظمَ عليه؟</a:t>
            </a:r>
          </a:p>
        </p:txBody>
      </p:sp>
      <p:sp>
        <p:nvSpPr>
          <p:cNvPr id="19" name="Rectangle: Rounded Corners 18">
            <a:extLst>
              <a:ext uri="{FF2B5EF4-FFF2-40B4-BE49-F238E27FC236}">
                <a16:creationId xmlns:a16="http://schemas.microsoft.com/office/drawing/2014/main" id="{8A4EA7D4-11FE-4062-92AA-EC5B8DA65F90}"/>
              </a:ext>
            </a:extLst>
          </p:cNvPr>
          <p:cNvSpPr/>
          <p:nvPr/>
        </p:nvSpPr>
        <p:spPr>
          <a:xfrm>
            <a:off x="388211" y="4339781"/>
            <a:ext cx="5625813" cy="754895"/>
          </a:xfrm>
          <a:prstGeom prst="roundRect">
            <a:avLst/>
          </a:prstGeom>
          <a:solidFill>
            <a:schemeClr val="bg1"/>
          </a:solidFill>
          <a:ln w="9525" cap="flat" cmpd="sng" algn="ctr">
            <a:no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4"/>
          </a:fontRef>
        </p:style>
        <p:txBody>
          <a:bodyPr rtlCol="1" anchor="ctr"/>
          <a:lstStyle/>
          <a:p>
            <a:pPr algn="r" rtl="1"/>
            <a:r>
              <a:rPr lang="ar-LB" sz="2800" dirty="0">
                <a:solidFill>
                  <a:schemeClr val="tx1"/>
                </a:solidFill>
                <a:latin typeface="Adobe Arabic" panose="02040503050201020203" charset="-78"/>
                <a:cs typeface="Adobe Arabic" panose="02040503050201020203" charset="-78"/>
              </a:rPr>
              <a:t>- ما الجوازاتُ التي طرأت على تفعيلات البيت الذي اخترتَه؟</a:t>
            </a:r>
          </a:p>
        </p:txBody>
      </p:sp>
      <p:sp>
        <p:nvSpPr>
          <p:cNvPr id="20" name="Rectangle: Rounded Corners 19">
            <a:extLst>
              <a:ext uri="{FF2B5EF4-FFF2-40B4-BE49-F238E27FC236}">
                <a16:creationId xmlns:a16="http://schemas.microsoft.com/office/drawing/2014/main" id="{57242916-1AD7-44D3-82DC-D6BC66BED065}"/>
              </a:ext>
            </a:extLst>
          </p:cNvPr>
          <p:cNvSpPr/>
          <p:nvPr/>
        </p:nvSpPr>
        <p:spPr>
          <a:xfrm>
            <a:off x="4023658" y="4995520"/>
            <a:ext cx="2072342" cy="660200"/>
          </a:xfrm>
          <a:prstGeom prst="roundRect">
            <a:avLst/>
          </a:prstGeom>
          <a:solidFill>
            <a:schemeClr val="bg1"/>
          </a:solidFill>
          <a:ln w="9525" cap="flat" cmpd="sng" algn="ctr">
            <a:no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4"/>
          </a:fontRef>
        </p:style>
        <p:txBody>
          <a:bodyPr rtlCol="1" anchor="ctr"/>
          <a:lstStyle/>
          <a:p>
            <a:pPr algn="ctr" rtl="1"/>
            <a:r>
              <a:rPr lang="ar-LB" sz="2800" dirty="0">
                <a:solidFill>
                  <a:schemeClr val="tx1"/>
                </a:solidFill>
                <a:latin typeface="Adobe Arabic" panose="02040503050201020203" charset="-78"/>
                <a:cs typeface="Adobe Arabic" panose="02040503050201020203" charset="-78"/>
              </a:rPr>
              <a:t>- حدّدِ القافية فيه.</a:t>
            </a:r>
          </a:p>
        </p:txBody>
      </p:sp>
      <p:sp>
        <p:nvSpPr>
          <p:cNvPr id="21" name="Rectangle: Rounded Corners 20">
            <a:extLst>
              <a:ext uri="{FF2B5EF4-FFF2-40B4-BE49-F238E27FC236}">
                <a16:creationId xmlns:a16="http://schemas.microsoft.com/office/drawing/2014/main" id="{D6A847A2-EF0F-426D-8EF4-E1127E011A92}"/>
              </a:ext>
            </a:extLst>
          </p:cNvPr>
          <p:cNvSpPr/>
          <p:nvPr/>
        </p:nvSpPr>
        <p:spPr>
          <a:xfrm>
            <a:off x="461441" y="5840874"/>
            <a:ext cx="5870219" cy="470585"/>
          </a:xfrm>
          <a:prstGeom prst="roundRect">
            <a:avLst/>
          </a:prstGeom>
          <a:solidFill>
            <a:schemeClr val="accent1"/>
          </a:solidFill>
          <a:ln w="9525" cap="flat" cmpd="sng" algn="ctr">
            <a:no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4"/>
          </a:fontRef>
        </p:style>
        <p:txBody>
          <a:bodyPr rtlCol="1" anchor="ctr"/>
          <a:lstStyle/>
          <a:p>
            <a:pPr algn="r" rtl="1"/>
            <a:r>
              <a:rPr lang="ar-LB" sz="2800" dirty="0">
                <a:solidFill>
                  <a:schemeClr val="bg1"/>
                </a:solidFill>
                <a:latin typeface="Adobe Arabic" panose="02040503050201020203" charset="-78"/>
                <a:cs typeface="Adobe Arabic" panose="02040503050201020203" charset="-78"/>
              </a:rPr>
              <a:t>برأيكَ، كيف يخدم هذا النّوع من النّظم فنَّ الغناء، لحنًا وأداءً؟</a:t>
            </a:r>
          </a:p>
        </p:txBody>
      </p:sp>
      <p:pic>
        <p:nvPicPr>
          <p:cNvPr id="4098" name="Picture 2" descr="الإيقاع والإلقاء في الشعر الموزون ومزاجية التسطير في قصيدة النثر">
            <a:extLst>
              <a:ext uri="{FF2B5EF4-FFF2-40B4-BE49-F238E27FC236}">
                <a16:creationId xmlns:a16="http://schemas.microsoft.com/office/drawing/2014/main" id="{4F1A0D92-3022-4447-AC52-C62F8A2EF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3238" y="2964279"/>
            <a:ext cx="4280771" cy="304592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FEA5AF52-C6DA-49A0-AA9D-EFED8FAD82BD}"/>
              </a:ext>
            </a:extLst>
          </p:cNvPr>
          <p:cNvSpPr>
            <a:spLocks noGrp="1"/>
          </p:cNvSpPr>
          <p:nvPr>
            <p:ph type="title"/>
          </p:nvPr>
        </p:nvSpPr>
        <p:spPr>
          <a:xfrm>
            <a:off x="5541951" y="238147"/>
            <a:ext cx="5749631" cy="676747"/>
          </a:xfrm>
        </p:spPr>
        <p:txBody>
          <a:bodyPr>
            <a:normAutofit fontScale="90000"/>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6: دراسة المستوى البلاغيّ</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10" name="Subtitle 2">
            <a:extLst>
              <a:ext uri="{FF2B5EF4-FFF2-40B4-BE49-F238E27FC236}">
                <a16:creationId xmlns:a16="http://schemas.microsoft.com/office/drawing/2014/main" id="{E9CF01E3-9251-4297-83BE-93DC77F391CE}"/>
              </a:ext>
            </a:extLst>
          </p:cNvPr>
          <p:cNvSpPr txBox="1">
            <a:spLocks/>
          </p:cNvSpPr>
          <p:nvPr/>
        </p:nvSpPr>
        <p:spPr>
          <a:xfrm>
            <a:off x="0" y="6584972"/>
            <a:ext cx="9022018" cy="273028"/>
          </a:xfrm>
          <a:prstGeom prst="rect">
            <a:avLst/>
          </a:prstGeom>
        </p:spPr>
        <p:txBody>
          <a:bodyPr vert="horz" wrap="square" lIns="91440" tIns="45720" rIns="91440" bIns="4572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88720" indent="-1188720" rtl="1">
              <a:buFont typeface="Arial" panose="020B0604020202020204" pitchFamily="34" charset="0"/>
              <a:buNone/>
            </a:pP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الصّفّ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الثّانوي  الثّاني / المحور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الأدب </a:t>
            </a:r>
            <a:r>
              <a:rPr lang="ar-LB" sz="1200" dirty="0" err="1">
                <a:latin typeface="GE SS Two Light" panose="020A0503020102020204" pitchFamily="18" charset="-78"/>
                <a:ea typeface="GE SS Two Light" panose="020A0503020102020204" pitchFamily="18" charset="-78"/>
                <a:cs typeface="GE SS Two Light" panose="020A0503020102020204" pitchFamily="18" charset="-78"/>
              </a:rPr>
              <a:t>المهجري</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 الغربة والحنين  (الفرع</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إنسانيّات)</a:t>
            </a:r>
          </a:p>
        </p:txBody>
      </p:sp>
    </p:spTree>
    <p:extLst>
      <p:ext uri="{BB962C8B-B14F-4D97-AF65-F5344CB8AC3E}">
        <p14:creationId xmlns:p14="http://schemas.microsoft.com/office/powerpoint/2010/main" val="229670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2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6F6361-01FB-4626-9A78-6F597DCD310B}"/>
              </a:ext>
            </a:extLst>
          </p:cNvPr>
          <p:cNvSpPr>
            <a:spLocks noGrp="1"/>
          </p:cNvSpPr>
          <p:nvPr>
            <p:ph type="title"/>
          </p:nvPr>
        </p:nvSpPr>
        <p:spPr>
          <a:xfrm>
            <a:off x="3096745" y="227560"/>
            <a:ext cx="8209884" cy="676747"/>
          </a:xfrm>
        </p:spPr>
        <p:txBody>
          <a:bodyPr>
            <a:normAutofit/>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نشاط7: دراسة المستوى التّركيبي/النّحويّ</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10" name="Rectangle: Rounded Corners 9">
            <a:extLst>
              <a:ext uri="{FF2B5EF4-FFF2-40B4-BE49-F238E27FC236}">
                <a16:creationId xmlns:a16="http://schemas.microsoft.com/office/drawing/2014/main" id="{2F821CA0-B930-4A55-9EDA-DC8799363A3E}"/>
              </a:ext>
            </a:extLst>
          </p:cNvPr>
          <p:cNvSpPr/>
          <p:nvPr/>
        </p:nvSpPr>
        <p:spPr>
          <a:xfrm>
            <a:off x="2811309" y="1159059"/>
            <a:ext cx="9366177" cy="90253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pPr algn="r" rtl="1"/>
            <a:r>
              <a:rPr lang="ar-LB" sz="20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rPr>
              <a:t>طبيعةُ التّركيب الّتي تسري على الجملة الفعليّة، تَسمحُ بحملِ الفعل على صيغةِ المجهول وفي الشّعر، لهذه الصّياغة دورٌ في تنشيطِ التأويل.  </a:t>
            </a:r>
          </a:p>
        </p:txBody>
      </p:sp>
      <p:sp>
        <p:nvSpPr>
          <p:cNvPr id="13" name="Rectangle: Rounded Corners 12">
            <a:extLst>
              <a:ext uri="{FF2B5EF4-FFF2-40B4-BE49-F238E27FC236}">
                <a16:creationId xmlns:a16="http://schemas.microsoft.com/office/drawing/2014/main" id="{751804BB-587A-41DA-BEF4-835865F23EBF}"/>
              </a:ext>
            </a:extLst>
          </p:cNvPr>
          <p:cNvSpPr/>
          <p:nvPr/>
        </p:nvSpPr>
        <p:spPr>
          <a:xfrm>
            <a:off x="2334032" y="2977735"/>
            <a:ext cx="5423646" cy="660200"/>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r" rtl="1"/>
            <a:r>
              <a:rPr lang="ar-LB" sz="2800" dirty="0">
                <a:solidFill>
                  <a:schemeClr val="bg1"/>
                </a:solidFill>
                <a:latin typeface="Adobe Arabic" panose="02040503050201020203" charset="-78"/>
                <a:cs typeface="Adobe Arabic" panose="02040503050201020203" charset="-78"/>
              </a:rPr>
              <a:t>استخرِجِ الأفعالَ الّتي استعملَها الشّاعر في صيغة المجهول</a:t>
            </a:r>
          </a:p>
        </p:txBody>
      </p:sp>
      <p:sp>
        <p:nvSpPr>
          <p:cNvPr id="16" name="Rectangle: Rounded Corners 15">
            <a:extLst>
              <a:ext uri="{FF2B5EF4-FFF2-40B4-BE49-F238E27FC236}">
                <a16:creationId xmlns:a16="http://schemas.microsoft.com/office/drawing/2014/main" id="{9DDDB224-B84E-44DD-94D3-F6EAEAB9D2A3}"/>
              </a:ext>
            </a:extLst>
          </p:cNvPr>
          <p:cNvSpPr/>
          <p:nvPr/>
        </p:nvSpPr>
        <p:spPr>
          <a:xfrm>
            <a:off x="4879307" y="5971837"/>
            <a:ext cx="8278372" cy="660200"/>
          </a:xfrm>
          <a:prstGeom prst="round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tlCol="1" anchor="ctr"/>
          <a:lstStyle/>
          <a:p>
            <a:pPr algn="ctr" rtl="1"/>
            <a:r>
              <a:rPr lang="ar-LB" sz="2800" dirty="0">
                <a:solidFill>
                  <a:schemeClr val="tx1"/>
                </a:solidFill>
                <a:latin typeface="Adobe Arabic" panose="02040503050201020203" charset="-78"/>
                <a:cs typeface="Adobe Arabic" panose="02040503050201020203" charset="-78"/>
              </a:rPr>
              <a:t>برأيكَ، ما دورُ تجهيلِ الفاعل، في استثارة المرسَل إليه في القصيدة؟</a:t>
            </a:r>
          </a:p>
        </p:txBody>
      </p:sp>
      <p:pic>
        <p:nvPicPr>
          <p:cNvPr id="7170" name="Picture 2" descr="بولندا بالعربي تطلق &amp;quot; درع شخصية العام &amp;quot; السنوية ! - بولندا بالعربي - اخبار  بولندا">
            <a:extLst>
              <a:ext uri="{FF2B5EF4-FFF2-40B4-BE49-F238E27FC236}">
                <a16:creationId xmlns:a16="http://schemas.microsoft.com/office/drawing/2014/main" id="{AE00F7B0-7CD2-4A22-895C-6C5D140B7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5197" y="2368158"/>
            <a:ext cx="3169982" cy="35590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43D1947A-570D-4B70-8F46-906DF853987A}"/>
              </a:ext>
            </a:extLst>
          </p:cNvPr>
          <p:cNvSpPr/>
          <p:nvPr/>
        </p:nvSpPr>
        <p:spPr>
          <a:xfrm>
            <a:off x="756821" y="4147662"/>
            <a:ext cx="5423646" cy="660200"/>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r" rtl="1"/>
            <a:r>
              <a:rPr lang="ar-LB" sz="2800" dirty="0">
                <a:solidFill>
                  <a:schemeClr val="bg1"/>
                </a:solidFill>
                <a:latin typeface="Adobe Arabic" panose="02040503050201020203" charset="-78"/>
                <a:cs typeface="Adobe Arabic" panose="02040503050201020203" charset="-78"/>
              </a:rPr>
              <a:t>حاولْ أن تَضعَ </a:t>
            </a:r>
            <a:r>
              <a:rPr lang="ar-LB" sz="2800" dirty="0" err="1">
                <a:solidFill>
                  <a:schemeClr val="bg1"/>
                </a:solidFill>
                <a:latin typeface="Adobe Arabic" panose="02040503050201020203" charset="-78"/>
                <a:cs typeface="Adobe Arabic" panose="02040503050201020203" charset="-78"/>
              </a:rPr>
              <a:t>ترسيمةً</a:t>
            </a:r>
            <a:r>
              <a:rPr lang="ar-LB" sz="2800" dirty="0">
                <a:solidFill>
                  <a:schemeClr val="bg1"/>
                </a:solidFill>
                <a:latin typeface="Adobe Arabic" panose="02040503050201020203" charset="-78"/>
                <a:cs typeface="Adobe Arabic" panose="02040503050201020203" charset="-78"/>
              </a:rPr>
              <a:t> تستدلُّ فيها على احتماليّة الفاعل</a:t>
            </a:r>
          </a:p>
        </p:txBody>
      </p:sp>
      <p:sp>
        <p:nvSpPr>
          <p:cNvPr id="11" name="Subtitle 2">
            <a:extLst>
              <a:ext uri="{FF2B5EF4-FFF2-40B4-BE49-F238E27FC236}">
                <a16:creationId xmlns:a16="http://schemas.microsoft.com/office/drawing/2014/main" id="{D810881A-469A-4ADA-A88C-389B571178B3}"/>
              </a:ext>
            </a:extLst>
          </p:cNvPr>
          <p:cNvSpPr txBox="1">
            <a:spLocks/>
          </p:cNvSpPr>
          <p:nvPr/>
        </p:nvSpPr>
        <p:spPr>
          <a:xfrm>
            <a:off x="0" y="6584972"/>
            <a:ext cx="9022018" cy="273028"/>
          </a:xfrm>
          <a:prstGeom prst="rect">
            <a:avLst/>
          </a:prstGeom>
        </p:spPr>
        <p:txBody>
          <a:bodyPr vert="horz" wrap="square" lIns="91440" tIns="45720" rIns="91440" bIns="4572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88720" indent="-1188720" rtl="1">
              <a:buFont typeface="Arial" panose="020B0604020202020204" pitchFamily="34" charset="0"/>
              <a:buNone/>
            </a:pP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الصّفّ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الثّانوي  الثّاني / المحور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الأدب </a:t>
            </a:r>
            <a:r>
              <a:rPr lang="ar-LB" sz="1200" dirty="0" err="1">
                <a:latin typeface="GE SS Two Light" panose="020A0503020102020204" pitchFamily="18" charset="-78"/>
                <a:ea typeface="GE SS Two Light" panose="020A0503020102020204" pitchFamily="18" charset="-78"/>
                <a:cs typeface="GE SS Two Light" panose="020A0503020102020204" pitchFamily="18" charset="-78"/>
              </a:rPr>
              <a:t>المهجري</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 الغربة والحنين  (الفرع</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إنسانيّات)</a:t>
            </a:r>
          </a:p>
        </p:txBody>
      </p:sp>
    </p:spTree>
    <p:extLst>
      <p:ext uri="{BB962C8B-B14F-4D97-AF65-F5344CB8AC3E}">
        <p14:creationId xmlns:p14="http://schemas.microsoft.com/office/powerpoint/2010/main" val="112718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 calcmode="lin" valueType="num">
                                      <p:cBhvr>
                                        <p:cTn id="14" dur="1000" fill="hold"/>
                                        <p:tgtEl>
                                          <p:spTgt spid="7170"/>
                                        </p:tgtEl>
                                        <p:attrNameLst>
                                          <p:attrName>ppt_w</p:attrName>
                                        </p:attrNameLst>
                                      </p:cBhvr>
                                      <p:tavLst>
                                        <p:tav tm="0">
                                          <p:val>
                                            <p:fltVal val="0"/>
                                          </p:val>
                                        </p:tav>
                                        <p:tav tm="100000">
                                          <p:val>
                                            <p:strVal val="#ppt_w"/>
                                          </p:val>
                                        </p:tav>
                                      </p:tavLst>
                                    </p:anim>
                                    <p:anim calcmode="lin" valueType="num">
                                      <p:cBhvr>
                                        <p:cTn id="15" dur="1000" fill="hold"/>
                                        <p:tgtEl>
                                          <p:spTgt spid="7170"/>
                                        </p:tgtEl>
                                        <p:attrNameLst>
                                          <p:attrName>ppt_h</p:attrName>
                                        </p:attrNameLst>
                                      </p:cBhvr>
                                      <p:tavLst>
                                        <p:tav tm="0">
                                          <p:val>
                                            <p:fltVal val="0"/>
                                          </p:val>
                                        </p:tav>
                                        <p:tav tm="100000">
                                          <p:val>
                                            <p:strVal val="#ppt_h"/>
                                          </p:val>
                                        </p:tav>
                                      </p:tavLst>
                                    </p:anim>
                                    <p:anim calcmode="lin" valueType="num">
                                      <p:cBhvr>
                                        <p:cTn id="16" dur="1000" fill="hold"/>
                                        <p:tgtEl>
                                          <p:spTgt spid="7170"/>
                                        </p:tgtEl>
                                        <p:attrNameLst>
                                          <p:attrName>style.rotation</p:attrName>
                                        </p:attrNameLst>
                                      </p:cBhvr>
                                      <p:tavLst>
                                        <p:tav tm="0">
                                          <p:val>
                                            <p:fltVal val="90"/>
                                          </p:val>
                                        </p:tav>
                                        <p:tav tm="100000">
                                          <p:val>
                                            <p:fltVal val="0"/>
                                          </p:val>
                                        </p:tav>
                                      </p:tavLst>
                                    </p:anim>
                                    <p:animEffect transition="in" filter="fade">
                                      <p:cBhvr>
                                        <p:cTn id="17" dur="1000"/>
                                        <p:tgtEl>
                                          <p:spTgt spid="717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6F6361-01FB-4626-9A78-6F597DCD310B}"/>
              </a:ext>
            </a:extLst>
          </p:cNvPr>
          <p:cNvSpPr>
            <a:spLocks noGrp="1"/>
          </p:cNvSpPr>
          <p:nvPr>
            <p:ph type="title"/>
          </p:nvPr>
        </p:nvSpPr>
        <p:spPr>
          <a:xfrm>
            <a:off x="4334730" y="230249"/>
            <a:ext cx="6955995" cy="676747"/>
          </a:xfrm>
        </p:spPr>
        <p:txBody>
          <a:bodyPr>
            <a:normAutofit fontScale="90000"/>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8: دراسة النّصّ على مستوى البنية</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13" name="Rectangle: Rounded Corners 12">
            <a:extLst>
              <a:ext uri="{FF2B5EF4-FFF2-40B4-BE49-F238E27FC236}">
                <a16:creationId xmlns:a16="http://schemas.microsoft.com/office/drawing/2014/main" id="{751804BB-587A-41DA-BEF4-835865F23EBF}"/>
              </a:ext>
            </a:extLst>
          </p:cNvPr>
          <p:cNvSpPr/>
          <p:nvPr/>
        </p:nvSpPr>
        <p:spPr>
          <a:xfrm>
            <a:off x="1798307" y="2330239"/>
            <a:ext cx="7456059" cy="502498"/>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r" rtl="1"/>
            <a:r>
              <a:rPr lang="ar-LB" sz="2800" dirty="0">
                <a:solidFill>
                  <a:schemeClr val="bg1"/>
                </a:solidFill>
                <a:latin typeface="Adobe Arabic" panose="02040503050201020203" charset="-78"/>
                <a:cs typeface="Adobe Arabic" panose="02040503050201020203" charset="-78"/>
              </a:rPr>
              <a:t>في قصيدة "</a:t>
            </a:r>
            <a:r>
              <a:rPr lang="ar-LB" sz="2800" b="1" dirty="0">
                <a:solidFill>
                  <a:schemeClr val="bg1"/>
                </a:solidFill>
                <a:latin typeface="Adobe Arabic" panose="02040503050201020203" charset="-78"/>
                <a:cs typeface="Adobe Arabic" panose="02040503050201020203" charset="-78"/>
              </a:rPr>
              <a:t>أَروم إلى لبنان</a:t>
            </a:r>
            <a:r>
              <a:rPr lang="ar-LB" sz="2800" dirty="0">
                <a:solidFill>
                  <a:schemeClr val="bg1"/>
                </a:solidFill>
                <a:latin typeface="Adobe Arabic" panose="02040503050201020203" charset="-78"/>
                <a:cs typeface="Adobe Arabic" panose="02040503050201020203" charset="-78"/>
              </a:rPr>
              <a:t>" مفصلٌ بارزٌ صارَ فيه الشّاعرُ، هو نفسُه، محورَ الكلام</a:t>
            </a:r>
          </a:p>
        </p:txBody>
      </p:sp>
      <p:sp>
        <p:nvSpPr>
          <p:cNvPr id="15" name="Rectangle: Rounded Corners 14">
            <a:extLst>
              <a:ext uri="{FF2B5EF4-FFF2-40B4-BE49-F238E27FC236}">
                <a16:creationId xmlns:a16="http://schemas.microsoft.com/office/drawing/2014/main" id="{81A2E4FD-45E1-4BCC-9339-F2E37C923AA0}"/>
              </a:ext>
            </a:extLst>
          </p:cNvPr>
          <p:cNvSpPr/>
          <p:nvPr/>
        </p:nvSpPr>
        <p:spPr>
          <a:xfrm>
            <a:off x="1270001" y="1141466"/>
            <a:ext cx="10769599" cy="656064"/>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pPr algn="r" rtl="1"/>
            <a:r>
              <a:rPr lang="ar-LB" sz="20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rPr>
              <a:t>كثيرًا ما يعتمدُ الكاتبُ والشّاعرُ في إبداعِه نسقَ العرض من العامّ إلى الخاصِّ، أو العكس.</a:t>
            </a:r>
          </a:p>
        </p:txBody>
      </p:sp>
      <p:pic>
        <p:nvPicPr>
          <p:cNvPr id="9218" name="Picture 2" descr="رسم تشكيلي بالخط العربي – لبس رسمي">
            <a:extLst>
              <a:ext uri="{FF2B5EF4-FFF2-40B4-BE49-F238E27FC236}">
                <a16:creationId xmlns:a16="http://schemas.microsoft.com/office/drawing/2014/main" id="{62027C21-368E-42E8-A33A-50F9931D41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95"/>
          <a:stretch/>
        </p:blipFill>
        <p:spPr bwMode="auto">
          <a:xfrm>
            <a:off x="9399509" y="2116559"/>
            <a:ext cx="2396098" cy="3615248"/>
          </a:xfrm>
          <a:prstGeom prst="rect">
            <a:avLst/>
          </a:prstGeom>
          <a:ln>
            <a:noFill/>
          </a:ln>
          <a:effectLst>
            <a:softEdge rad="112500"/>
          </a:effectLst>
        </p:spPr>
      </p:pic>
      <p:sp>
        <p:nvSpPr>
          <p:cNvPr id="12" name="Rectangle: Rounded Corners 11">
            <a:extLst>
              <a:ext uri="{FF2B5EF4-FFF2-40B4-BE49-F238E27FC236}">
                <a16:creationId xmlns:a16="http://schemas.microsoft.com/office/drawing/2014/main" id="{0044D0DB-A4E8-4329-862F-702DF206BE4B}"/>
              </a:ext>
            </a:extLst>
          </p:cNvPr>
          <p:cNvSpPr/>
          <p:nvPr/>
        </p:nvSpPr>
        <p:spPr>
          <a:xfrm>
            <a:off x="4595117" y="3141709"/>
            <a:ext cx="1862438" cy="391200"/>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ctr" rtl="1"/>
            <a:r>
              <a:rPr lang="ar-LB" sz="2800" dirty="0">
                <a:solidFill>
                  <a:schemeClr val="bg1"/>
                </a:solidFill>
                <a:latin typeface="Adobe Arabic" panose="02040503050201020203" charset="-78"/>
                <a:cs typeface="Adobe Arabic" panose="02040503050201020203" charset="-78"/>
              </a:rPr>
              <a:t>بناءً على ذلك</a:t>
            </a:r>
          </a:p>
        </p:txBody>
      </p:sp>
      <p:sp>
        <p:nvSpPr>
          <p:cNvPr id="14" name="Rectangle: Rounded Corners 13">
            <a:extLst>
              <a:ext uri="{FF2B5EF4-FFF2-40B4-BE49-F238E27FC236}">
                <a16:creationId xmlns:a16="http://schemas.microsoft.com/office/drawing/2014/main" id="{7896E22C-9FEA-4748-82FD-78CA2E162910}"/>
              </a:ext>
            </a:extLst>
          </p:cNvPr>
          <p:cNvSpPr/>
          <p:nvPr/>
        </p:nvSpPr>
        <p:spPr>
          <a:xfrm>
            <a:off x="1832451" y="4798052"/>
            <a:ext cx="7387770" cy="502499"/>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r" rtl="1"/>
            <a:r>
              <a:rPr lang="ar-LB" sz="2800" dirty="0">
                <a:solidFill>
                  <a:schemeClr val="bg1"/>
                </a:solidFill>
                <a:latin typeface="Adobe Arabic" panose="02040503050201020203" charset="-78"/>
                <a:cs typeface="Adobe Arabic" panose="02040503050201020203" charset="-78"/>
              </a:rPr>
              <a:t>برأيِكَ، إلى أيِّ حدٍّ وُفِّقَ الشّاعر في إِحكامِ التّرابطِ بيْن القِسمَين، معنًى ومبنًى؟</a:t>
            </a:r>
          </a:p>
        </p:txBody>
      </p:sp>
      <p:sp>
        <p:nvSpPr>
          <p:cNvPr id="16" name="Rectangle: Rounded Corners 15">
            <a:extLst>
              <a:ext uri="{FF2B5EF4-FFF2-40B4-BE49-F238E27FC236}">
                <a16:creationId xmlns:a16="http://schemas.microsoft.com/office/drawing/2014/main" id="{950579D6-26A0-4593-AEB0-8442CF02139A}"/>
              </a:ext>
            </a:extLst>
          </p:cNvPr>
          <p:cNvSpPr/>
          <p:nvPr/>
        </p:nvSpPr>
        <p:spPr>
          <a:xfrm>
            <a:off x="3321496" y="3963592"/>
            <a:ext cx="4607036" cy="502499"/>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ctr" rtl="1"/>
            <a:r>
              <a:rPr lang="ar-LB" sz="2800" dirty="0">
                <a:solidFill>
                  <a:schemeClr val="bg1"/>
                </a:solidFill>
                <a:latin typeface="Adobe Arabic" panose="02040503050201020203" charset="-78"/>
                <a:cs typeface="Adobe Arabic" panose="02040503050201020203" charset="-78"/>
              </a:rPr>
              <a:t>اقسمِ القصيدةَ قسمَين، ثمَّ حدّدْهما</a:t>
            </a:r>
          </a:p>
        </p:txBody>
      </p:sp>
      <p:sp>
        <p:nvSpPr>
          <p:cNvPr id="10" name="Subtitle 2">
            <a:extLst>
              <a:ext uri="{FF2B5EF4-FFF2-40B4-BE49-F238E27FC236}">
                <a16:creationId xmlns:a16="http://schemas.microsoft.com/office/drawing/2014/main" id="{E18088B7-1212-48AD-9464-C7477F22CADB}"/>
              </a:ext>
            </a:extLst>
          </p:cNvPr>
          <p:cNvSpPr txBox="1">
            <a:spLocks/>
          </p:cNvSpPr>
          <p:nvPr/>
        </p:nvSpPr>
        <p:spPr>
          <a:xfrm>
            <a:off x="0" y="6584972"/>
            <a:ext cx="9022018" cy="273028"/>
          </a:xfrm>
          <a:prstGeom prst="rect">
            <a:avLst/>
          </a:prstGeom>
        </p:spPr>
        <p:txBody>
          <a:bodyPr vert="horz" wrap="square" lIns="91440" tIns="45720" rIns="91440" bIns="4572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88720" indent="-1188720" rtl="1">
              <a:buFont typeface="Arial" panose="020B0604020202020204" pitchFamily="34" charset="0"/>
              <a:buNone/>
            </a:pP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الصّفّ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الثّانوي  الثّاني / المحور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الأدب </a:t>
            </a:r>
            <a:r>
              <a:rPr lang="ar-LB" sz="1200" dirty="0" err="1">
                <a:latin typeface="GE SS Two Light" panose="020A0503020102020204" pitchFamily="18" charset="-78"/>
                <a:ea typeface="GE SS Two Light" panose="020A0503020102020204" pitchFamily="18" charset="-78"/>
                <a:cs typeface="GE SS Two Light" panose="020A0503020102020204" pitchFamily="18" charset="-78"/>
              </a:rPr>
              <a:t>المهجري</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 الغربة والحنين  (الفرع</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إنسانيّات)</a:t>
            </a:r>
          </a:p>
        </p:txBody>
      </p:sp>
    </p:spTree>
    <p:extLst>
      <p:ext uri="{BB962C8B-B14F-4D97-AF65-F5344CB8AC3E}">
        <p14:creationId xmlns:p14="http://schemas.microsoft.com/office/powerpoint/2010/main" val="372339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2" grpId="0" animBg="1"/>
      <p:bldP spid="14"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51804BB-587A-41DA-BEF4-835865F23EBF}"/>
              </a:ext>
            </a:extLst>
          </p:cNvPr>
          <p:cNvSpPr/>
          <p:nvPr/>
        </p:nvSpPr>
        <p:spPr>
          <a:xfrm>
            <a:off x="1558034" y="2202872"/>
            <a:ext cx="5547919" cy="476979"/>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r" rtl="1"/>
            <a:r>
              <a:rPr lang="ar-LB" sz="2800" dirty="0">
                <a:solidFill>
                  <a:schemeClr val="bg1"/>
                </a:solidFill>
                <a:latin typeface="Adobe Arabic" panose="02040503050201020203" charset="-78"/>
                <a:cs typeface="Adobe Arabic" panose="02040503050201020203" charset="-78"/>
              </a:rPr>
              <a:t>استخرجْ ثلاثةَ مؤشِّرات للنّمطِ الوصفيّ مُدعَّمَةً بالشّواهد </a:t>
            </a:r>
          </a:p>
        </p:txBody>
      </p:sp>
      <p:sp>
        <p:nvSpPr>
          <p:cNvPr id="15" name="Rectangle: Rounded Corners 14">
            <a:extLst>
              <a:ext uri="{FF2B5EF4-FFF2-40B4-BE49-F238E27FC236}">
                <a16:creationId xmlns:a16="http://schemas.microsoft.com/office/drawing/2014/main" id="{81A2E4FD-45E1-4BCC-9339-F2E37C923AA0}"/>
              </a:ext>
            </a:extLst>
          </p:cNvPr>
          <p:cNvSpPr/>
          <p:nvPr/>
        </p:nvSpPr>
        <p:spPr>
          <a:xfrm>
            <a:off x="6644081" y="1080593"/>
            <a:ext cx="5547919" cy="676747"/>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pPr algn="ctr" rtl="1"/>
            <a:r>
              <a:rPr lang="ar-LB" sz="20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rPr>
              <a:t>تحتملُ القصائدُ كلَّ الأنماط المُتعارَف عليها</a:t>
            </a:r>
            <a:r>
              <a:rPr lang="ar-LB" sz="24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rPr>
              <a:t>.</a:t>
            </a:r>
          </a:p>
        </p:txBody>
      </p:sp>
      <p:sp>
        <p:nvSpPr>
          <p:cNvPr id="10" name="Rectangle: Rounded Corners 9">
            <a:extLst>
              <a:ext uri="{FF2B5EF4-FFF2-40B4-BE49-F238E27FC236}">
                <a16:creationId xmlns:a16="http://schemas.microsoft.com/office/drawing/2014/main" id="{0DAD4EDB-B019-41EA-9FF4-97F4ED43E48C}"/>
              </a:ext>
            </a:extLst>
          </p:cNvPr>
          <p:cNvSpPr/>
          <p:nvPr/>
        </p:nvSpPr>
        <p:spPr>
          <a:xfrm>
            <a:off x="1641525" y="5756577"/>
            <a:ext cx="5380935" cy="505678"/>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r" rtl="1"/>
            <a:r>
              <a:rPr lang="ar-LB" sz="2800" dirty="0">
                <a:solidFill>
                  <a:schemeClr val="bg1"/>
                </a:solidFill>
                <a:latin typeface="Adobe Arabic" panose="02040503050201020203" charset="-78"/>
                <a:cs typeface="Adobe Arabic" panose="02040503050201020203" charset="-78"/>
              </a:rPr>
              <a:t>سوّغْ سيطرةَ الوصفِ الوجدانيّ على الجوِّ العامّ للقصيدة.</a:t>
            </a:r>
          </a:p>
        </p:txBody>
      </p:sp>
      <p:pic>
        <p:nvPicPr>
          <p:cNvPr id="11268" name="Picture 4" descr="Stream وجدانيّات music | Listen to songs, albums, playlists for free on  SoundCloud">
            <a:extLst>
              <a:ext uri="{FF2B5EF4-FFF2-40B4-BE49-F238E27FC236}">
                <a16:creationId xmlns:a16="http://schemas.microsoft.com/office/drawing/2014/main" id="{F0E9371E-C8CD-445C-BAA6-8B5C72ACA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5022" y="2300455"/>
            <a:ext cx="3379780" cy="3741402"/>
          </a:xfrm>
          <a:prstGeom prst="rect">
            <a:avLst/>
          </a:prstGeom>
          <a:ln>
            <a:noFill/>
          </a:ln>
          <a:effectLst>
            <a:softEdge rad="112500"/>
          </a:effectLst>
        </p:spPr>
      </p:pic>
      <p:sp>
        <p:nvSpPr>
          <p:cNvPr id="14" name="Title 1">
            <a:extLst>
              <a:ext uri="{FF2B5EF4-FFF2-40B4-BE49-F238E27FC236}">
                <a16:creationId xmlns:a16="http://schemas.microsoft.com/office/drawing/2014/main" id="{19852094-B52A-44B0-BEED-9ACE01CA01CE}"/>
              </a:ext>
            </a:extLst>
          </p:cNvPr>
          <p:cNvSpPr>
            <a:spLocks noGrp="1"/>
          </p:cNvSpPr>
          <p:nvPr>
            <p:ph type="title"/>
          </p:nvPr>
        </p:nvSpPr>
        <p:spPr>
          <a:xfrm>
            <a:off x="4333357" y="275995"/>
            <a:ext cx="6955995" cy="676747"/>
          </a:xfrm>
        </p:spPr>
        <p:txBody>
          <a:bodyPr>
            <a:normAutofit fontScale="90000"/>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9: دراسة النّصّ على مستوى البنية</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graphicFrame>
        <p:nvGraphicFramePr>
          <p:cNvPr id="3" name="Table 3">
            <a:extLst>
              <a:ext uri="{FF2B5EF4-FFF2-40B4-BE49-F238E27FC236}">
                <a16:creationId xmlns:a16="http://schemas.microsoft.com/office/drawing/2014/main" id="{6F9F6196-DB70-4107-B774-E2F5E152DAFB}"/>
              </a:ext>
            </a:extLst>
          </p:cNvPr>
          <p:cNvGraphicFramePr>
            <a:graphicFrameLocks noGrp="1"/>
          </p:cNvGraphicFramePr>
          <p:nvPr>
            <p:extLst>
              <p:ext uri="{D42A27DB-BD31-4B8C-83A1-F6EECF244321}">
                <p14:modId xmlns:p14="http://schemas.microsoft.com/office/powerpoint/2010/main" val="3566163971"/>
              </p:ext>
            </p:extLst>
          </p:nvPr>
        </p:nvGraphicFramePr>
        <p:xfrm>
          <a:off x="581889" y="2883267"/>
          <a:ext cx="7288858" cy="2715273"/>
        </p:xfrm>
        <a:graphic>
          <a:graphicData uri="http://schemas.openxmlformats.org/drawingml/2006/table">
            <a:tbl>
              <a:tblPr rtl="1" firstRow="1" bandRow="1">
                <a:tableStyleId>{5C22544A-7EE6-4342-B048-85BDC9FD1C3A}</a:tableStyleId>
              </a:tblPr>
              <a:tblGrid>
                <a:gridCol w="3644429">
                  <a:extLst>
                    <a:ext uri="{9D8B030D-6E8A-4147-A177-3AD203B41FA5}">
                      <a16:colId xmlns:a16="http://schemas.microsoft.com/office/drawing/2014/main" val="1764676900"/>
                    </a:ext>
                  </a:extLst>
                </a:gridCol>
                <a:gridCol w="3644429">
                  <a:extLst>
                    <a:ext uri="{9D8B030D-6E8A-4147-A177-3AD203B41FA5}">
                      <a16:colId xmlns:a16="http://schemas.microsoft.com/office/drawing/2014/main" val="3837814898"/>
                    </a:ext>
                  </a:extLst>
                </a:gridCol>
              </a:tblGrid>
              <a:tr h="445557">
                <a:tc>
                  <a:txBody>
                    <a:bodyPr/>
                    <a:lstStyle/>
                    <a:p>
                      <a:pPr algn="ctr" rtl="1"/>
                      <a:r>
                        <a:rPr lang="ar-LB" sz="2400" b="0" dirty="0">
                          <a:latin typeface="GE SS Two Light" panose="020A0503020102020204" pitchFamily="18" charset="-78"/>
                          <a:ea typeface="GE SS Two Light" panose="020A0503020102020204" pitchFamily="18" charset="-78"/>
                          <a:cs typeface="GE SS Two Light" panose="020A0503020102020204" pitchFamily="18" charset="-78"/>
                        </a:rPr>
                        <a:t>مؤشّرات النّمط الوصفيّ</a:t>
                      </a:r>
                    </a:p>
                  </a:txBody>
                  <a:tcPr/>
                </a:tc>
                <a:tc>
                  <a:txBody>
                    <a:bodyPr/>
                    <a:lstStyle/>
                    <a:p>
                      <a:pPr algn="ctr" rtl="1"/>
                      <a:r>
                        <a:rPr lang="ar-LB" sz="2400" b="0" dirty="0">
                          <a:latin typeface="GE SS Two Light" panose="020A0503020102020204" pitchFamily="18" charset="-78"/>
                          <a:ea typeface="GE SS Two Light" panose="020A0503020102020204" pitchFamily="18" charset="-78"/>
                          <a:cs typeface="GE SS Two Light" panose="020A0503020102020204" pitchFamily="18" charset="-78"/>
                        </a:rPr>
                        <a:t>الشّواهد</a:t>
                      </a:r>
                    </a:p>
                  </a:txBody>
                  <a:tcPr/>
                </a:tc>
                <a:extLst>
                  <a:ext uri="{0D108BD9-81ED-4DB2-BD59-A6C34878D82A}">
                    <a16:rowId xmlns:a16="http://schemas.microsoft.com/office/drawing/2014/main" val="3270281765"/>
                  </a:ext>
                </a:extLst>
              </a:tr>
              <a:tr h="752691">
                <a:tc>
                  <a:txBody>
                    <a:bodyPr/>
                    <a:lstStyle/>
                    <a:p>
                      <a:pPr algn="r" rtl="1"/>
                      <a:endParaRPr lang="ar-LB" sz="2500" dirty="0"/>
                    </a:p>
                  </a:txBody>
                  <a:tcPr/>
                </a:tc>
                <a:tc>
                  <a:txBody>
                    <a:bodyPr/>
                    <a:lstStyle/>
                    <a:p>
                      <a:pPr algn="r" rtl="1"/>
                      <a:endParaRPr lang="ar-LB" sz="2500" dirty="0"/>
                    </a:p>
                  </a:txBody>
                  <a:tcPr/>
                </a:tc>
                <a:extLst>
                  <a:ext uri="{0D108BD9-81ED-4DB2-BD59-A6C34878D82A}">
                    <a16:rowId xmlns:a16="http://schemas.microsoft.com/office/drawing/2014/main" val="623896709"/>
                  </a:ext>
                </a:extLst>
              </a:tr>
              <a:tr h="752691">
                <a:tc>
                  <a:txBody>
                    <a:bodyPr/>
                    <a:lstStyle/>
                    <a:p>
                      <a:pPr algn="r" rtl="1"/>
                      <a:endParaRPr lang="ar-LB" sz="2500" dirty="0"/>
                    </a:p>
                  </a:txBody>
                  <a:tcPr/>
                </a:tc>
                <a:tc>
                  <a:txBody>
                    <a:bodyPr/>
                    <a:lstStyle/>
                    <a:p>
                      <a:pPr algn="r" rtl="1"/>
                      <a:endParaRPr lang="ar-LB" sz="2500" dirty="0"/>
                    </a:p>
                  </a:txBody>
                  <a:tcPr/>
                </a:tc>
                <a:extLst>
                  <a:ext uri="{0D108BD9-81ED-4DB2-BD59-A6C34878D82A}">
                    <a16:rowId xmlns:a16="http://schemas.microsoft.com/office/drawing/2014/main" val="3147249052"/>
                  </a:ext>
                </a:extLst>
              </a:tr>
              <a:tr h="752691">
                <a:tc>
                  <a:txBody>
                    <a:bodyPr/>
                    <a:lstStyle/>
                    <a:p>
                      <a:pPr algn="r" rtl="1"/>
                      <a:endParaRPr lang="ar-LB" sz="2500" dirty="0"/>
                    </a:p>
                  </a:txBody>
                  <a:tcPr/>
                </a:tc>
                <a:tc>
                  <a:txBody>
                    <a:bodyPr/>
                    <a:lstStyle/>
                    <a:p>
                      <a:pPr algn="r" rtl="1"/>
                      <a:endParaRPr lang="ar-LB" sz="2500" dirty="0"/>
                    </a:p>
                  </a:txBody>
                  <a:tcPr/>
                </a:tc>
                <a:extLst>
                  <a:ext uri="{0D108BD9-81ED-4DB2-BD59-A6C34878D82A}">
                    <a16:rowId xmlns:a16="http://schemas.microsoft.com/office/drawing/2014/main" val="2825153418"/>
                  </a:ext>
                </a:extLst>
              </a:tr>
            </a:tbl>
          </a:graphicData>
        </a:graphic>
      </p:graphicFrame>
      <p:sp>
        <p:nvSpPr>
          <p:cNvPr id="9" name="Subtitle 2">
            <a:extLst>
              <a:ext uri="{FF2B5EF4-FFF2-40B4-BE49-F238E27FC236}">
                <a16:creationId xmlns:a16="http://schemas.microsoft.com/office/drawing/2014/main" id="{0CC42647-D335-46B7-BE42-7F25E01A79A6}"/>
              </a:ext>
            </a:extLst>
          </p:cNvPr>
          <p:cNvSpPr txBox="1">
            <a:spLocks/>
          </p:cNvSpPr>
          <p:nvPr/>
        </p:nvSpPr>
        <p:spPr>
          <a:xfrm>
            <a:off x="0" y="6584972"/>
            <a:ext cx="9022018" cy="273028"/>
          </a:xfrm>
          <a:prstGeom prst="rect">
            <a:avLst/>
          </a:prstGeom>
        </p:spPr>
        <p:txBody>
          <a:bodyPr vert="horz" wrap="square" lIns="91440" tIns="45720" rIns="91440" bIns="4572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88720" indent="-1188720" rtl="1">
              <a:buFont typeface="Arial" panose="020B0604020202020204" pitchFamily="34" charset="0"/>
              <a:buNone/>
            </a:pP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الصّفّ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الثّانوي  الثّاني / المحور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الأدب </a:t>
            </a:r>
            <a:r>
              <a:rPr lang="ar-LB" sz="1200" dirty="0" err="1">
                <a:latin typeface="GE SS Two Light" panose="020A0503020102020204" pitchFamily="18" charset="-78"/>
                <a:ea typeface="GE SS Two Light" panose="020A0503020102020204" pitchFamily="18" charset="-78"/>
                <a:cs typeface="GE SS Two Light" panose="020A0503020102020204" pitchFamily="18" charset="-78"/>
              </a:rPr>
              <a:t>المهجري</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 الغربة والحنين  (الفرع</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إنسانيّات)</a:t>
            </a:r>
          </a:p>
        </p:txBody>
      </p:sp>
    </p:spTree>
    <p:extLst>
      <p:ext uri="{BB962C8B-B14F-4D97-AF65-F5344CB8AC3E}">
        <p14:creationId xmlns:p14="http://schemas.microsoft.com/office/powerpoint/2010/main" val="346028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wheel(1)">
                                      <p:cBhvr>
                                        <p:cTn id="12" dur="2000"/>
                                        <p:tgtEl>
                                          <p:spTgt spid="1126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22883643-A016-4784-89C4-B70A28E666BC}"/>
              </a:ext>
            </a:extLst>
          </p:cNvPr>
          <p:cNvSpPr/>
          <p:nvPr/>
        </p:nvSpPr>
        <p:spPr>
          <a:xfrm>
            <a:off x="2355273" y="1318393"/>
            <a:ext cx="9836727" cy="1166470"/>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pPr algn="just" rtl="1"/>
            <a:r>
              <a:rPr lang="ar-LB" sz="20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rPr>
              <a:t>من المسلّمِ به أن التّواصل بين النّاس تجاوزَ الطّرق التّقليديّة وباتَتِ المنصّات، في الشّبكة الرّقميّة، الوسائل الأكثر استخدامًا في المؤتمَرات، والتّعليم، والاجتماعات... حتّى في المنتدَيات الأدبيّة.</a:t>
            </a:r>
          </a:p>
        </p:txBody>
      </p:sp>
      <p:sp>
        <p:nvSpPr>
          <p:cNvPr id="8" name="Title 1">
            <a:extLst>
              <a:ext uri="{FF2B5EF4-FFF2-40B4-BE49-F238E27FC236}">
                <a16:creationId xmlns:a16="http://schemas.microsoft.com/office/drawing/2014/main" id="{DF53C2B0-66DD-410B-8487-85582C454700}"/>
              </a:ext>
            </a:extLst>
          </p:cNvPr>
          <p:cNvSpPr>
            <a:spLocks noGrp="1"/>
          </p:cNvSpPr>
          <p:nvPr>
            <p:ph type="title"/>
          </p:nvPr>
        </p:nvSpPr>
        <p:spPr>
          <a:xfrm>
            <a:off x="9504218" y="208638"/>
            <a:ext cx="1800361" cy="676747"/>
          </a:xfrm>
        </p:spPr>
        <p:txBody>
          <a:bodyPr>
            <a:normAutofit/>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10</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14" name="Rectangle: Rounded Corners 13">
            <a:extLst>
              <a:ext uri="{FF2B5EF4-FFF2-40B4-BE49-F238E27FC236}">
                <a16:creationId xmlns:a16="http://schemas.microsoft.com/office/drawing/2014/main" id="{C243B3E1-FD7E-4FF9-B399-408E5AEC7407}"/>
              </a:ext>
            </a:extLst>
          </p:cNvPr>
          <p:cNvSpPr/>
          <p:nvPr/>
        </p:nvSpPr>
        <p:spPr>
          <a:xfrm>
            <a:off x="256537" y="5341698"/>
            <a:ext cx="11678925" cy="1003684"/>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r" rtl="1"/>
            <a:r>
              <a:rPr lang="ar-LB" sz="2800" dirty="0">
                <a:solidFill>
                  <a:schemeClr val="bg1"/>
                </a:solidFill>
                <a:latin typeface="Adobe Arabic" panose="02040503050201020203" charset="-78"/>
                <a:cs typeface="Adobe Arabic" panose="02040503050201020203" charset="-78"/>
              </a:rPr>
              <a:t>تخيّلْ نفسَكَ الشّاعر القَرويّ يُلقي قصيدة "أروم إلى لبنان" في منتدى، في الشّبكة الرّقميّة يضمُّ كوكبةً من الجالية اللّبنانيّة المُقيمة والمُهاجِرةَ تحثُّهم فيه على مواجهة ظاهرة الهجرة الدّائمة إلى خارج الوطن. </a:t>
            </a:r>
          </a:p>
        </p:txBody>
      </p:sp>
      <p:pic>
        <p:nvPicPr>
          <p:cNvPr id="8194" name="Picture 2" descr="كيفية الانضمام إلى اجتماع Zoom على هاتفك الذكي أو جهاز الكمبيوتر -  RealritualRealritual">
            <a:extLst>
              <a:ext uri="{FF2B5EF4-FFF2-40B4-BE49-F238E27FC236}">
                <a16:creationId xmlns:a16="http://schemas.microsoft.com/office/drawing/2014/main" id="{058F003F-798D-4E75-81EA-FEA21C1C2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398" y="2561667"/>
            <a:ext cx="5038165" cy="2417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6C3F58C9-7842-4D41-8591-3C512D304D0C}"/>
              </a:ext>
            </a:extLst>
          </p:cNvPr>
          <p:cNvSpPr txBox="1">
            <a:spLocks/>
          </p:cNvSpPr>
          <p:nvPr/>
        </p:nvSpPr>
        <p:spPr>
          <a:xfrm>
            <a:off x="0" y="6584972"/>
            <a:ext cx="9022018" cy="273028"/>
          </a:xfrm>
          <a:prstGeom prst="rect">
            <a:avLst/>
          </a:prstGeom>
        </p:spPr>
        <p:txBody>
          <a:bodyPr vert="horz" wrap="square" lIns="91440" tIns="45720" rIns="91440" bIns="4572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88720" indent="-1188720" rtl="1">
              <a:buFont typeface="Arial" panose="020B0604020202020204" pitchFamily="34" charset="0"/>
              <a:buNone/>
            </a:pP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الصّفّ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الثّانوي  الثّاني / المحور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الأدب </a:t>
            </a:r>
            <a:r>
              <a:rPr lang="ar-LB" sz="1200" dirty="0" err="1">
                <a:latin typeface="GE SS Two Light" panose="020A0503020102020204" pitchFamily="18" charset="-78"/>
                <a:ea typeface="GE SS Two Light" panose="020A0503020102020204" pitchFamily="18" charset="-78"/>
                <a:cs typeface="GE SS Two Light" panose="020A0503020102020204" pitchFamily="18" charset="-78"/>
              </a:rPr>
              <a:t>المهجري</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 الغربة والحنين  (الفرع</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إنسانيّات)</a:t>
            </a:r>
          </a:p>
        </p:txBody>
      </p:sp>
    </p:spTree>
    <p:extLst>
      <p:ext uri="{BB962C8B-B14F-4D97-AF65-F5344CB8AC3E}">
        <p14:creationId xmlns:p14="http://schemas.microsoft.com/office/powerpoint/2010/main" val="403962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22883643-A016-4784-89C4-B70A28E666BC}"/>
              </a:ext>
            </a:extLst>
          </p:cNvPr>
          <p:cNvSpPr/>
          <p:nvPr/>
        </p:nvSpPr>
        <p:spPr>
          <a:xfrm>
            <a:off x="2452913" y="1234287"/>
            <a:ext cx="9739086" cy="945502"/>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pPr algn="r" rtl="1"/>
            <a:r>
              <a:rPr lang="ar-LB" sz="20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rPr>
              <a:t>وَرَدَ في خلاصةِ المحور الأوّل أنّ المهاجرين الّذين انفصلوا عن وطنهم بالجسد، ظلّوا متّصلين به بالرّوح.</a:t>
            </a:r>
          </a:p>
        </p:txBody>
      </p:sp>
      <p:sp>
        <p:nvSpPr>
          <p:cNvPr id="8" name="Title 1">
            <a:extLst>
              <a:ext uri="{FF2B5EF4-FFF2-40B4-BE49-F238E27FC236}">
                <a16:creationId xmlns:a16="http://schemas.microsoft.com/office/drawing/2014/main" id="{DF53C2B0-66DD-410B-8487-85582C454700}"/>
              </a:ext>
            </a:extLst>
          </p:cNvPr>
          <p:cNvSpPr>
            <a:spLocks noGrp="1"/>
          </p:cNvSpPr>
          <p:nvPr>
            <p:ph type="title"/>
          </p:nvPr>
        </p:nvSpPr>
        <p:spPr>
          <a:xfrm>
            <a:off x="8555197" y="259829"/>
            <a:ext cx="2752367" cy="676747"/>
          </a:xfrm>
        </p:spPr>
        <p:txBody>
          <a:bodyPr>
            <a:normAutofit/>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11</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14" name="Rectangle: Rounded Corners 13">
            <a:extLst>
              <a:ext uri="{FF2B5EF4-FFF2-40B4-BE49-F238E27FC236}">
                <a16:creationId xmlns:a16="http://schemas.microsoft.com/office/drawing/2014/main" id="{C243B3E1-FD7E-4FF9-B399-408E5AEC7407}"/>
              </a:ext>
            </a:extLst>
          </p:cNvPr>
          <p:cNvSpPr/>
          <p:nvPr/>
        </p:nvSpPr>
        <p:spPr>
          <a:xfrm>
            <a:off x="290286" y="2689090"/>
            <a:ext cx="6487885" cy="823587"/>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r" rtl="1"/>
            <a:r>
              <a:rPr lang="ar-LB" sz="2800" dirty="0">
                <a:solidFill>
                  <a:schemeClr val="bg1"/>
                </a:solidFill>
                <a:latin typeface="Adobe Arabic" panose="02040503050201020203" charset="-78"/>
                <a:cs typeface="Adobe Arabic" panose="02040503050201020203" charset="-78"/>
              </a:rPr>
              <a:t>بَيِّنْ لَنا من خلالِ وجهةِ نظرِكَ كيفَ يبقى المُهاجرُ متَّصِلًا بوطنه بوساطة روحِه على الرّغم من المسافة التي تفصلُه عنه؟</a:t>
            </a:r>
          </a:p>
        </p:txBody>
      </p:sp>
      <p:sp>
        <p:nvSpPr>
          <p:cNvPr id="11" name="Rectangle: Rounded Corners 10">
            <a:extLst>
              <a:ext uri="{FF2B5EF4-FFF2-40B4-BE49-F238E27FC236}">
                <a16:creationId xmlns:a16="http://schemas.microsoft.com/office/drawing/2014/main" id="{0855489C-4AD9-438C-BBFE-0D2C2537F746}"/>
              </a:ext>
            </a:extLst>
          </p:cNvPr>
          <p:cNvSpPr/>
          <p:nvPr/>
        </p:nvSpPr>
        <p:spPr>
          <a:xfrm>
            <a:off x="754742" y="4021978"/>
            <a:ext cx="5341258" cy="189151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1" anchor="ctr"/>
          <a:lstStyle/>
          <a:p>
            <a:pPr algn="just" rtl="1"/>
            <a:r>
              <a:rPr lang="ar-LB" sz="2800" dirty="0">
                <a:ln w="0"/>
                <a:solidFill>
                  <a:schemeClr val="tx1"/>
                </a:solidFill>
                <a:latin typeface="Adobe Arabic" panose="02040503050201020203" charset="-78"/>
                <a:cs typeface="Adobe Arabic" panose="02040503050201020203" charset="-78"/>
              </a:rPr>
              <a:t>يمكن إتاحة المجال لأكبر عدد من المتعلّمين؛ لإبداء آرائهم المختلفة، وتوجيههم إلى دَوْرِ كلّ فرد مهاجر في المحافظة على هذا الاتّصال، انطلاقًا من وضعيَّته، مهما اختلَفَ جنسُه، أو عمرُه، أو عملُه، أو مركزُه...</a:t>
            </a:r>
          </a:p>
        </p:txBody>
      </p:sp>
      <p:pic>
        <p:nvPicPr>
          <p:cNvPr id="12290" name="Picture 2" descr="صورة للأب أثناسيوس شهوان تجمع انفجار المرفأ وتمثال المهاجر اللبناني">
            <a:extLst>
              <a:ext uri="{FF2B5EF4-FFF2-40B4-BE49-F238E27FC236}">
                <a16:creationId xmlns:a16="http://schemas.microsoft.com/office/drawing/2014/main" id="{3F892066-99DF-4656-BEF8-E7F95C4CB1F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15481" r="-1"/>
          <a:stretch/>
        </p:blipFill>
        <p:spPr bwMode="auto">
          <a:xfrm>
            <a:off x="6952342" y="2378514"/>
            <a:ext cx="4784474" cy="32869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D2E1435D-9B15-4AB6-BB61-2E021B2B24C8}"/>
              </a:ext>
            </a:extLst>
          </p:cNvPr>
          <p:cNvSpPr txBox="1">
            <a:spLocks/>
          </p:cNvSpPr>
          <p:nvPr/>
        </p:nvSpPr>
        <p:spPr>
          <a:xfrm>
            <a:off x="0" y="6584972"/>
            <a:ext cx="9022018" cy="273028"/>
          </a:xfrm>
          <a:prstGeom prst="rect">
            <a:avLst/>
          </a:prstGeom>
        </p:spPr>
        <p:txBody>
          <a:bodyPr vert="horz" wrap="square" lIns="91440" tIns="45720" rIns="91440" bIns="4572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88720" indent="-1188720" rtl="1">
              <a:buFont typeface="Arial" panose="020B0604020202020204" pitchFamily="34" charset="0"/>
              <a:buNone/>
            </a:pP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الصّفّ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الثّانوي  الثّاني / المحور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الأدب </a:t>
            </a:r>
            <a:r>
              <a:rPr lang="ar-LB" sz="1200" dirty="0" err="1">
                <a:latin typeface="GE SS Two Light" panose="020A0503020102020204" pitchFamily="18" charset="-78"/>
                <a:ea typeface="GE SS Two Light" panose="020A0503020102020204" pitchFamily="18" charset="-78"/>
                <a:cs typeface="GE SS Two Light" panose="020A0503020102020204" pitchFamily="18" charset="-78"/>
              </a:rPr>
              <a:t>المهجري</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 الغربة والحنين  (الفرع</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إنسانيّات)</a:t>
            </a:r>
          </a:p>
        </p:txBody>
      </p:sp>
    </p:spTree>
    <p:extLst>
      <p:ext uri="{BB962C8B-B14F-4D97-AF65-F5344CB8AC3E}">
        <p14:creationId xmlns:p14="http://schemas.microsoft.com/office/powerpoint/2010/main" val="26441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5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22883643-A016-4784-89C4-B70A28E666BC}"/>
              </a:ext>
            </a:extLst>
          </p:cNvPr>
          <p:cNvSpPr/>
          <p:nvPr/>
        </p:nvSpPr>
        <p:spPr>
          <a:xfrm>
            <a:off x="4016461" y="1124724"/>
            <a:ext cx="7972338" cy="660200"/>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pPr algn="r" rtl="1"/>
            <a:r>
              <a:rPr lang="ar-LB" sz="20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rPr>
              <a:t>للرّوابطِ أهمّيّةٌ بالغة في تماسُكِ النّصّ، وضبطِهِ في إطار نمطه</a:t>
            </a:r>
            <a:r>
              <a:rPr lang="ar-LB" sz="24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rPr>
              <a:t>.</a:t>
            </a:r>
          </a:p>
        </p:txBody>
      </p:sp>
      <p:sp>
        <p:nvSpPr>
          <p:cNvPr id="8" name="Title 1">
            <a:extLst>
              <a:ext uri="{FF2B5EF4-FFF2-40B4-BE49-F238E27FC236}">
                <a16:creationId xmlns:a16="http://schemas.microsoft.com/office/drawing/2014/main" id="{DF53C2B0-66DD-410B-8487-85582C454700}"/>
              </a:ext>
            </a:extLst>
          </p:cNvPr>
          <p:cNvSpPr>
            <a:spLocks noGrp="1"/>
          </p:cNvSpPr>
          <p:nvPr>
            <p:ph type="title"/>
          </p:nvPr>
        </p:nvSpPr>
        <p:spPr>
          <a:xfrm>
            <a:off x="9161952" y="281060"/>
            <a:ext cx="2119017" cy="676747"/>
          </a:xfrm>
        </p:spPr>
        <p:txBody>
          <a:bodyPr>
            <a:normAutofit/>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12</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16" name="Rectangle: Rounded Corners 15">
            <a:extLst>
              <a:ext uri="{FF2B5EF4-FFF2-40B4-BE49-F238E27FC236}">
                <a16:creationId xmlns:a16="http://schemas.microsoft.com/office/drawing/2014/main" id="{4F6A7E03-710D-4153-9CF4-B82B6B037721}"/>
              </a:ext>
            </a:extLst>
          </p:cNvPr>
          <p:cNvSpPr/>
          <p:nvPr/>
        </p:nvSpPr>
        <p:spPr>
          <a:xfrm>
            <a:off x="1022373" y="2387905"/>
            <a:ext cx="7832775" cy="525271"/>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r" rtl="1"/>
            <a:r>
              <a:rPr lang="ar-LB" sz="2800" dirty="0">
                <a:solidFill>
                  <a:schemeClr val="bg1"/>
                </a:solidFill>
                <a:latin typeface="Adobe Arabic" panose="02040503050201020203" charset="-78"/>
                <a:cs typeface="Adobe Arabic" panose="02040503050201020203" charset="-78"/>
              </a:rPr>
              <a:t>وَظّفِ الرّوابطَ في الجدول الآتي في عبارات صحيحة لها علاقة بمفهوم التّعاون والتّنسيق</a:t>
            </a:r>
          </a:p>
        </p:txBody>
      </p:sp>
      <p:pic>
        <p:nvPicPr>
          <p:cNvPr id="13314" name="Picture 2" descr="كيفية إنشاء روابط داخلية تلقائية في مدونات بلوجر">
            <a:extLst>
              <a:ext uri="{FF2B5EF4-FFF2-40B4-BE49-F238E27FC236}">
                <a16:creationId xmlns:a16="http://schemas.microsoft.com/office/drawing/2014/main" id="{3BD6798F-DC02-4B53-8EDE-126289BC1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1952" y="2435076"/>
            <a:ext cx="2633132" cy="23292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Table 3">
            <a:extLst>
              <a:ext uri="{FF2B5EF4-FFF2-40B4-BE49-F238E27FC236}">
                <a16:creationId xmlns:a16="http://schemas.microsoft.com/office/drawing/2014/main" id="{9E767987-BA66-4DB2-951D-91698AF9450A}"/>
              </a:ext>
            </a:extLst>
          </p:cNvPr>
          <p:cNvGraphicFramePr>
            <a:graphicFrameLocks noGrp="1"/>
          </p:cNvGraphicFramePr>
          <p:nvPr>
            <p:extLst>
              <p:ext uri="{D42A27DB-BD31-4B8C-83A1-F6EECF244321}">
                <p14:modId xmlns:p14="http://schemas.microsoft.com/office/powerpoint/2010/main" val="569644394"/>
              </p:ext>
            </p:extLst>
          </p:nvPr>
        </p:nvGraphicFramePr>
        <p:xfrm>
          <a:off x="1022372" y="3198463"/>
          <a:ext cx="7832775" cy="2552991"/>
        </p:xfrm>
        <a:graphic>
          <a:graphicData uri="http://schemas.openxmlformats.org/drawingml/2006/table">
            <a:tbl>
              <a:tblPr rtl="1" firstRow="1" bandRow="1">
                <a:tableStyleId>{5C22544A-7EE6-4342-B048-85BDC9FD1C3A}</a:tableStyleId>
              </a:tblPr>
              <a:tblGrid>
                <a:gridCol w="971910">
                  <a:extLst>
                    <a:ext uri="{9D8B030D-6E8A-4147-A177-3AD203B41FA5}">
                      <a16:colId xmlns:a16="http://schemas.microsoft.com/office/drawing/2014/main" val="1779588970"/>
                    </a:ext>
                  </a:extLst>
                </a:gridCol>
                <a:gridCol w="6860865">
                  <a:extLst>
                    <a:ext uri="{9D8B030D-6E8A-4147-A177-3AD203B41FA5}">
                      <a16:colId xmlns:a16="http://schemas.microsoft.com/office/drawing/2014/main" val="1355881350"/>
                    </a:ext>
                  </a:extLst>
                </a:gridCol>
              </a:tblGrid>
              <a:tr h="480351">
                <a:tc>
                  <a:txBody>
                    <a:bodyPr/>
                    <a:lstStyle/>
                    <a:p>
                      <a:pPr algn="ctr" rtl="1"/>
                      <a:r>
                        <a:rPr lang="ar-LB" sz="2400" b="0" dirty="0">
                          <a:latin typeface="GE SS Two Light" panose="020A0503020102020204" pitchFamily="18" charset="-78"/>
                          <a:ea typeface="GE SS Two Light" panose="020A0503020102020204" pitchFamily="18" charset="-78"/>
                          <a:cs typeface="GE SS Two Light" panose="020A0503020102020204" pitchFamily="18" charset="-78"/>
                        </a:rPr>
                        <a:t>الرّابط</a:t>
                      </a:r>
                    </a:p>
                  </a:txBody>
                  <a:tcPr/>
                </a:tc>
                <a:tc>
                  <a:txBody>
                    <a:bodyPr/>
                    <a:lstStyle/>
                    <a:p>
                      <a:pPr algn="ctr" rtl="1"/>
                      <a:r>
                        <a:rPr lang="ar-LB" sz="2400" b="0" dirty="0">
                          <a:latin typeface="GE SS Two Light" panose="020A0503020102020204" pitchFamily="18" charset="-78"/>
                          <a:ea typeface="GE SS Two Light" panose="020A0503020102020204" pitchFamily="18" charset="-78"/>
                          <a:cs typeface="GE SS Two Light" panose="020A0503020102020204" pitchFamily="18" charset="-78"/>
                        </a:rPr>
                        <a:t>العبارة</a:t>
                      </a:r>
                    </a:p>
                  </a:txBody>
                  <a:tcPr/>
                </a:tc>
                <a:extLst>
                  <a:ext uri="{0D108BD9-81ED-4DB2-BD59-A6C34878D82A}">
                    <a16:rowId xmlns:a16="http://schemas.microsoft.com/office/drawing/2014/main" val="2968743949"/>
                  </a:ext>
                </a:extLst>
              </a:tr>
              <a:tr h="480351">
                <a:tc>
                  <a:txBody>
                    <a:bodyPr/>
                    <a:lstStyle/>
                    <a:p>
                      <a:pPr algn="ctr" rtl="1"/>
                      <a:r>
                        <a:rPr lang="ar-LB" sz="2800" dirty="0">
                          <a:latin typeface="Adobe Arabic" panose="02040503050201020203" charset="-78"/>
                          <a:cs typeface="Adobe Arabic" panose="02040503050201020203" charset="-78"/>
                        </a:rPr>
                        <a:t>لأنّ</a:t>
                      </a:r>
                    </a:p>
                  </a:txBody>
                  <a:tcPr/>
                </a:tc>
                <a:tc>
                  <a:txBody>
                    <a:bodyPr/>
                    <a:lstStyle/>
                    <a:p>
                      <a:pPr algn="r" rtl="1"/>
                      <a:r>
                        <a:rPr lang="ar-LB" sz="2500" dirty="0"/>
                        <a:t>...</a:t>
                      </a:r>
                    </a:p>
                  </a:txBody>
                  <a:tcPr/>
                </a:tc>
                <a:extLst>
                  <a:ext uri="{0D108BD9-81ED-4DB2-BD59-A6C34878D82A}">
                    <a16:rowId xmlns:a16="http://schemas.microsoft.com/office/drawing/2014/main" val="4065926438"/>
                  </a:ext>
                </a:extLst>
              </a:tr>
              <a:tr h="480351">
                <a:tc>
                  <a:txBody>
                    <a:bodyPr/>
                    <a:lstStyle/>
                    <a:p>
                      <a:pPr algn="ctr" rtl="1"/>
                      <a:r>
                        <a:rPr lang="ar-LB" sz="2800" dirty="0">
                          <a:latin typeface="Adobe Arabic" panose="02040503050201020203" charset="-78"/>
                          <a:cs typeface="Adobe Arabic" panose="02040503050201020203" charset="-78"/>
                        </a:rPr>
                        <a:t>مع ذلك</a:t>
                      </a:r>
                    </a:p>
                  </a:txBody>
                  <a:tcPr/>
                </a:tc>
                <a:tc>
                  <a:txBody>
                    <a:bodyPr/>
                    <a:lstStyle/>
                    <a:p>
                      <a:pPr algn="r" rtl="1"/>
                      <a:r>
                        <a:rPr lang="ar-LB" sz="2500" dirty="0"/>
                        <a:t>...</a:t>
                      </a:r>
                    </a:p>
                  </a:txBody>
                  <a:tcPr/>
                </a:tc>
                <a:extLst>
                  <a:ext uri="{0D108BD9-81ED-4DB2-BD59-A6C34878D82A}">
                    <a16:rowId xmlns:a16="http://schemas.microsoft.com/office/drawing/2014/main" val="2444718425"/>
                  </a:ext>
                </a:extLst>
              </a:tr>
              <a:tr h="480351">
                <a:tc>
                  <a:txBody>
                    <a:bodyPr/>
                    <a:lstStyle/>
                    <a:p>
                      <a:pPr algn="ctr" rtl="1"/>
                      <a:r>
                        <a:rPr lang="ar-LB" sz="2800" dirty="0">
                          <a:latin typeface="Adobe Arabic" panose="02040503050201020203" charset="-78"/>
                          <a:cs typeface="Adobe Arabic" panose="02040503050201020203" charset="-78"/>
                        </a:rPr>
                        <a:t>بل</a:t>
                      </a:r>
                    </a:p>
                  </a:txBody>
                  <a:tcPr/>
                </a:tc>
                <a:tc>
                  <a:txBody>
                    <a:bodyPr/>
                    <a:lstStyle/>
                    <a:p>
                      <a:pPr algn="r" rtl="1"/>
                      <a:r>
                        <a:rPr lang="ar-LB" sz="2500" dirty="0"/>
                        <a:t>...</a:t>
                      </a:r>
                    </a:p>
                  </a:txBody>
                  <a:tcPr/>
                </a:tc>
                <a:extLst>
                  <a:ext uri="{0D108BD9-81ED-4DB2-BD59-A6C34878D82A}">
                    <a16:rowId xmlns:a16="http://schemas.microsoft.com/office/drawing/2014/main" val="3550812333"/>
                  </a:ext>
                </a:extLst>
              </a:tr>
              <a:tr h="480351">
                <a:tc>
                  <a:txBody>
                    <a:bodyPr/>
                    <a:lstStyle/>
                    <a:p>
                      <a:pPr algn="ctr" rtl="1"/>
                      <a:r>
                        <a:rPr lang="ar-LB" sz="2800" dirty="0">
                          <a:latin typeface="Adobe Arabic" panose="02040503050201020203" charset="-78"/>
                          <a:cs typeface="Adobe Arabic" panose="02040503050201020203" charset="-78"/>
                        </a:rPr>
                        <a:t>حقًّا</a:t>
                      </a:r>
                    </a:p>
                  </a:txBody>
                  <a:tcPr/>
                </a:tc>
                <a:tc>
                  <a:txBody>
                    <a:bodyPr/>
                    <a:lstStyle/>
                    <a:p>
                      <a:pPr algn="r" rtl="1"/>
                      <a:r>
                        <a:rPr lang="ar-LB" sz="2500" dirty="0"/>
                        <a:t>...</a:t>
                      </a:r>
                    </a:p>
                  </a:txBody>
                  <a:tcPr/>
                </a:tc>
                <a:extLst>
                  <a:ext uri="{0D108BD9-81ED-4DB2-BD59-A6C34878D82A}">
                    <a16:rowId xmlns:a16="http://schemas.microsoft.com/office/drawing/2014/main" val="1350090332"/>
                  </a:ext>
                </a:extLst>
              </a:tr>
            </a:tbl>
          </a:graphicData>
        </a:graphic>
      </p:graphicFrame>
      <p:sp>
        <p:nvSpPr>
          <p:cNvPr id="7" name="Subtitle 2">
            <a:extLst>
              <a:ext uri="{FF2B5EF4-FFF2-40B4-BE49-F238E27FC236}">
                <a16:creationId xmlns:a16="http://schemas.microsoft.com/office/drawing/2014/main" id="{35BB33F6-217D-4971-8056-A9666BA2D05A}"/>
              </a:ext>
            </a:extLst>
          </p:cNvPr>
          <p:cNvSpPr txBox="1">
            <a:spLocks/>
          </p:cNvSpPr>
          <p:nvPr/>
        </p:nvSpPr>
        <p:spPr>
          <a:xfrm>
            <a:off x="0" y="6584972"/>
            <a:ext cx="9022018" cy="273028"/>
          </a:xfrm>
          <a:prstGeom prst="rect">
            <a:avLst/>
          </a:prstGeom>
        </p:spPr>
        <p:txBody>
          <a:bodyPr vert="horz" wrap="square" lIns="91440" tIns="45720" rIns="91440" bIns="4572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88720" indent="-1188720" rtl="1">
              <a:buFont typeface="Arial" panose="020B0604020202020204" pitchFamily="34" charset="0"/>
              <a:buNone/>
            </a:pP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الصّفّ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الثّانوي  الثّاني / المحور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الأدب </a:t>
            </a:r>
            <a:r>
              <a:rPr lang="ar-LB" sz="1200" dirty="0" err="1">
                <a:latin typeface="GE SS Two Light" panose="020A0503020102020204" pitchFamily="18" charset="-78"/>
                <a:ea typeface="GE SS Two Light" panose="020A0503020102020204" pitchFamily="18" charset="-78"/>
                <a:cs typeface="GE SS Two Light" panose="020A0503020102020204" pitchFamily="18" charset="-78"/>
              </a:rPr>
              <a:t>المهجري</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 الغربة والحنين  (الفرع</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إنسانيّات)</a:t>
            </a:r>
          </a:p>
        </p:txBody>
      </p:sp>
    </p:spTree>
    <p:extLst>
      <p:ext uri="{BB962C8B-B14F-4D97-AF65-F5344CB8AC3E}">
        <p14:creationId xmlns:p14="http://schemas.microsoft.com/office/powerpoint/2010/main" val="289440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fade">
                                      <p:cBhvr>
                                        <p:cTn id="12" dur="500"/>
                                        <p:tgtEl>
                                          <p:spTgt spid="133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22883643-A016-4784-89C4-B70A28E666BC}"/>
              </a:ext>
            </a:extLst>
          </p:cNvPr>
          <p:cNvSpPr/>
          <p:nvPr/>
        </p:nvSpPr>
        <p:spPr>
          <a:xfrm>
            <a:off x="2801257" y="1246261"/>
            <a:ext cx="9390743" cy="101463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pPr algn="just" rtl="1"/>
            <a:r>
              <a:rPr lang="ar-LB" sz="20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rPr>
              <a:t>كما أنَّ الإنسانَ يتورّطُ أحيانًا بتأثير كلمة، أو مشهد، أو موقف ما، كذلك يمكنُ أن تُؤَدّي هذه البواعث تأثيرًا إيجابيًّا فيه وتحوِّلُه إلى ما هو لمصلحتِه، ومصلحة وطنه، أو الخَيْر العامّ.</a:t>
            </a:r>
          </a:p>
        </p:txBody>
      </p:sp>
      <p:sp>
        <p:nvSpPr>
          <p:cNvPr id="12" name="Rectangle: Rounded Corners 11">
            <a:extLst>
              <a:ext uri="{FF2B5EF4-FFF2-40B4-BE49-F238E27FC236}">
                <a16:creationId xmlns:a16="http://schemas.microsoft.com/office/drawing/2014/main" id="{09833383-E0BC-4B8B-B5B2-024F9FE634C6}"/>
              </a:ext>
            </a:extLst>
          </p:cNvPr>
          <p:cNvSpPr/>
          <p:nvPr/>
        </p:nvSpPr>
        <p:spPr>
          <a:xfrm>
            <a:off x="316929" y="2832892"/>
            <a:ext cx="7513123" cy="3010661"/>
          </a:xfrm>
          <a:prstGeom prst="roundRect">
            <a:avLst/>
          </a:prstGeom>
          <a:solidFill>
            <a:schemeClr val="accent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tlCol="1" anchor="ctr"/>
          <a:lstStyle/>
          <a:p>
            <a:pPr algn="just" rtl="1"/>
            <a:r>
              <a:rPr lang="ar-LB" sz="2800" dirty="0">
                <a:solidFill>
                  <a:schemeClr val="bg1"/>
                </a:solidFill>
                <a:latin typeface="Adobe Arabic" panose="02040503050201020203" charset="-78"/>
                <a:cs typeface="Adobe Arabic" panose="02040503050201020203" charset="-78"/>
              </a:rPr>
              <a:t>أنشئْ مقالةً متماسكة، تبيّنُ فيها الإمكاناتِ الّتي تسمحُ لكَ - انطلاقًا من كونِكَ متعلِّمًا- بأن تُغيّر نظرةَ مَن حولك مِمَّن يؤيّدون الهجرة إلى خارج لبنان، من دون التّفكير بالعودة إليه.</a:t>
            </a:r>
          </a:p>
          <a:p>
            <a:pPr algn="just" rtl="1"/>
            <a:r>
              <a:rPr lang="ar-LB" sz="2800" dirty="0">
                <a:solidFill>
                  <a:schemeClr val="bg1"/>
                </a:solidFill>
                <a:latin typeface="Adobe Arabic" panose="02040503050201020203" charset="-78"/>
                <a:cs typeface="Adobe Arabic" panose="02040503050201020203" charset="-78"/>
              </a:rPr>
              <a:t>استخدمْ مهاراتِك؛ لتُقنعَهم بالعدولِ عن رأيِهم، مُستفيدًا من التّجربة الاجتماعيّة الّتي تَمُرُّ بها بلادُنا، منذ أكثر من سنتَين، وادعمْ مقالتَكَ بالحججِ، والبراهينِ، والقرائنِ اللّازمة. </a:t>
            </a:r>
          </a:p>
        </p:txBody>
      </p:sp>
      <p:sp>
        <p:nvSpPr>
          <p:cNvPr id="6" name="Title 1">
            <a:extLst>
              <a:ext uri="{FF2B5EF4-FFF2-40B4-BE49-F238E27FC236}">
                <a16:creationId xmlns:a16="http://schemas.microsoft.com/office/drawing/2014/main" id="{5A6F0C20-DF13-4665-9BF5-08CDDC2E06C4}"/>
              </a:ext>
            </a:extLst>
          </p:cNvPr>
          <p:cNvSpPr>
            <a:spLocks noGrp="1"/>
          </p:cNvSpPr>
          <p:nvPr>
            <p:ph type="title"/>
          </p:nvPr>
        </p:nvSpPr>
        <p:spPr>
          <a:xfrm>
            <a:off x="9306955" y="243530"/>
            <a:ext cx="2012139" cy="676747"/>
          </a:xfrm>
        </p:spPr>
        <p:txBody>
          <a:bodyPr>
            <a:normAutofit/>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13</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pic>
        <p:nvPicPr>
          <p:cNvPr id="1026" name="Picture 2" descr="نظرة مختلفة (@ThePlan2020) | Twitter">
            <a:extLst>
              <a:ext uri="{FF2B5EF4-FFF2-40B4-BE49-F238E27FC236}">
                <a16:creationId xmlns:a16="http://schemas.microsoft.com/office/drawing/2014/main" id="{D768E7BC-0A28-4B97-B5A5-BD40AB675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2111" y="2832892"/>
            <a:ext cx="3507433" cy="3010661"/>
          </a:xfrm>
          <a:prstGeom prst="rect">
            <a:avLst/>
          </a:prstGeom>
          <a:ln>
            <a:noFill/>
          </a:ln>
          <a:effectLst>
            <a:softEdge rad="112500"/>
          </a:effectLst>
        </p:spPr>
      </p:pic>
      <p:sp>
        <p:nvSpPr>
          <p:cNvPr id="7" name="Subtitle 2">
            <a:extLst>
              <a:ext uri="{FF2B5EF4-FFF2-40B4-BE49-F238E27FC236}">
                <a16:creationId xmlns:a16="http://schemas.microsoft.com/office/drawing/2014/main" id="{4198D5ED-C167-4886-AEA2-427DD2A8E3D0}"/>
              </a:ext>
            </a:extLst>
          </p:cNvPr>
          <p:cNvSpPr txBox="1">
            <a:spLocks/>
          </p:cNvSpPr>
          <p:nvPr/>
        </p:nvSpPr>
        <p:spPr>
          <a:xfrm>
            <a:off x="0" y="6584972"/>
            <a:ext cx="9022018" cy="273028"/>
          </a:xfrm>
          <a:prstGeom prst="rect">
            <a:avLst/>
          </a:prstGeom>
        </p:spPr>
        <p:txBody>
          <a:bodyPr vert="horz" wrap="square" lIns="91440" tIns="45720" rIns="91440" bIns="4572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88720" indent="-1188720" rtl="1">
              <a:buFont typeface="Arial" panose="020B0604020202020204" pitchFamily="34" charset="0"/>
              <a:buNone/>
            </a:pP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الصّفّ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الثّانوي  الثّاني / المحور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الأدب </a:t>
            </a:r>
            <a:r>
              <a:rPr lang="ar-LB" sz="1200" dirty="0" err="1">
                <a:latin typeface="GE SS Two Light" panose="020A0503020102020204" pitchFamily="18" charset="-78"/>
                <a:ea typeface="GE SS Two Light" panose="020A0503020102020204" pitchFamily="18" charset="-78"/>
                <a:cs typeface="GE SS Two Light" panose="020A0503020102020204" pitchFamily="18" charset="-78"/>
              </a:rPr>
              <a:t>المهجري</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 الغربة والحنين  (الفرع</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إنسانيّات)</a:t>
            </a:r>
          </a:p>
        </p:txBody>
      </p:sp>
    </p:spTree>
    <p:extLst>
      <p:ext uri="{BB962C8B-B14F-4D97-AF65-F5344CB8AC3E}">
        <p14:creationId xmlns:p14="http://schemas.microsoft.com/office/powerpoint/2010/main" val="390563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1">
            <a:extLst>
              <a:ext uri="{FF2B5EF4-FFF2-40B4-BE49-F238E27FC236}">
                <a16:creationId xmlns:a16="http://schemas.microsoft.com/office/drawing/2014/main" id="{D74ECD41-598F-BD4E-AEFD-076D464509A2}"/>
              </a:ext>
            </a:extLst>
          </p:cNvPr>
          <p:cNvSpPr txBox="1">
            <a:spLocks/>
          </p:cNvSpPr>
          <p:nvPr/>
        </p:nvSpPr>
        <p:spPr>
          <a:xfrm>
            <a:off x="3092616" y="1277099"/>
            <a:ext cx="8549441" cy="572116"/>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2400" dirty="0">
                <a:latin typeface="GE SS Two Light" panose="020A0503020102020204" pitchFamily="18" charset="-78"/>
                <a:ea typeface="GE SS Two Light" panose="020A0503020102020204" pitchFamily="18" charset="-78"/>
                <a:cs typeface="GE SS Two Light" panose="020A0503020102020204" pitchFamily="18" charset="-78"/>
              </a:rPr>
              <a:t>في نهاية هذه الحصّة ستكون قادرًا على : </a:t>
            </a:r>
          </a:p>
        </p:txBody>
      </p:sp>
      <p:sp>
        <p:nvSpPr>
          <p:cNvPr id="129" name="Rectangle 128">
            <a:extLst>
              <a:ext uri="{FF2B5EF4-FFF2-40B4-BE49-F238E27FC236}">
                <a16:creationId xmlns:a16="http://schemas.microsoft.com/office/drawing/2014/main" id="{E529B0A2-DB30-B948-8126-A04627032BEF}"/>
              </a:ext>
            </a:extLst>
          </p:cNvPr>
          <p:cNvSpPr/>
          <p:nvPr/>
        </p:nvSpPr>
        <p:spPr>
          <a:xfrm flipH="1">
            <a:off x="674537" y="3209634"/>
            <a:ext cx="9642436" cy="5408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ko-KR" altLang="en-US" sz="1050"/>
          </a:p>
        </p:txBody>
      </p:sp>
      <p:pic>
        <p:nvPicPr>
          <p:cNvPr id="130" name="Graphic 129">
            <a:extLst>
              <a:ext uri="{FF2B5EF4-FFF2-40B4-BE49-F238E27FC236}">
                <a16:creationId xmlns:a16="http://schemas.microsoft.com/office/drawing/2014/main" id="{6D6A3ACE-865F-4B46-96A2-46497EFF67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95568" y="2960739"/>
            <a:ext cx="737188" cy="1039132"/>
          </a:xfrm>
          <a:prstGeom prst="rect">
            <a:avLst/>
          </a:prstGeom>
        </p:spPr>
      </p:pic>
      <p:sp>
        <p:nvSpPr>
          <p:cNvPr id="131" name="TextBox 130">
            <a:extLst>
              <a:ext uri="{FF2B5EF4-FFF2-40B4-BE49-F238E27FC236}">
                <a16:creationId xmlns:a16="http://schemas.microsoft.com/office/drawing/2014/main" id="{C09FDDE5-8029-704D-8837-2E233C518ECD}"/>
              </a:ext>
            </a:extLst>
          </p:cNvPr>
          <p:cNvSpPr txBox="1"/>
          <p:nvPr/>
        </p:nvSpPr>
        <p:spPr>
          <a:xfrm>
            <a:off x="10532266" y="3247683"/>
            <a:ext cx="369414" cy="507831"/>
          </a:xfrm>
          <a:prstGeom prst="rect">
            <a:avLst/>
          </a:prstGeom>
          <a:noFill/>
        </p:spPr>
        <p:txBody>
          <a:bodyPr wrap="square" rtlCol="0" anchor="ctr">
            <a:spAutoFit/>
          </a:bodyPr>
          <a:lstStyle/>
          <a:p>
            <a:pPr algn="ctr"/>
            <a:r>
              <a:rPr lang="en-US" altLang="ko-KR" sz="2700" b="1" dirty="0">
                <a:solidFill>
                  <a:schemeClr val="bg1"/>
                </a:solidFill>
              </a:rPr>
              <a:t>2</a:t>
            </a:r>
            <a:endParaRPr lang="ko-KR" altLang="en-US" sz="2700" b="1" dirty="0">
              <a:solidFill>
                <a:schemeClr val="bg1"/>
              </a:solidFill>
            </a:endParaRPr>
          </a:p>
        </p:txBody>
      </p:sp>
      <p:sp>
        <p:nvSpPr>
          <p:cNvPr id="133" name="Rectangle 132">
            <a:extLst>
              <a:ext uri="{FF2B5EF4-FFF2-40B4-BE49-F238E27FC236}">
                <a16:creationId xmlns:a16="http://schemas.microsoft.com/office/drawing/2014/main" id="{DB32C9AE-AB8A-DC45-B272-DEF916032480}"/>
              </a:ext>
            </a:extLst>
          </p:cNvPr>
          <p:cNvSpPr/>
          <p:nvPr/>
        </p:nvSpPr>
        <p:spPr>
          <a:xfrm flipH="1">
            <a:off x="674535" y="4001824"/>
            <a:ext cx="9642438" cy="5408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ko-KR" altLang="en-US" sz="1050"/>
          </a:p>
        </p:txBody>
      </p:sp>
      <p:pic>
        <p:nvPicPr>
          <p:cNvPr id="134" name="Graphic 133">
            <a:extLst>
              <a:ext uri="{FF2B5EF4-FFF2-40B4-BE49-F238E27FC236}">
                <a16:creationId xmlns:a16="http://schemas.microsoft.com/office/drawing/2014/main" id="{E17E16C8-E764-9C43-91F3-BC2CB3EA73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95568" y="3752929"/>
            <a:ext cx="737188" cy="1039132"/>
          </a:xfrm>
          <a:prstGeom prst="rect">
            <a:avLst/>
          </a:prstGeom>
        </p:spPr>
      </p:pic>
      <p:sp>
        <p:nvSpPr>
          <p:cNvPr id="135" name="TextBox 134">
            <a:extLst>
              <a:ext uri="{FF2B5EF4-FFF2-40B4-BE49-F238E27FC236}">
                <a16:creationId xmlns:a16="http://schemas.microsoft.com/office/drawing/2014/main" id="{EFA55753-AC98-BA4A-B81E-88658A9C6B37}"/>
              </a:ext>
            </a:extLst>
          </p:cNvPr>
          <p:cNvSpPr txBox="1"/>
          <p:nvPr/>
        </p:nvSpPr>
        <p:spPr>
          <a:xfrm>
            <a:off x="10532266" y="4039873"/>
            <a:ext cx="369414" cy="507831"/>
          </a:xfrm>
          <a:prstGeom prst="rect">
            <a:avLst/>
          </a:prstGeom>
          <a:noFill/>
        </p:spPr>
        <p:txBody>
          <a:bodyPr wrap="square" rtlCol="0" anchor="ctr">
            <a:spAutoFit/>
          </a:bodyPr>
          <a:lstStyle/>
          <a:p>
            <a:pPr algn="ctr"/>
            <a:r>
              <a:rPr lang="en-US" altLang="ko-KR" sz="2700" b="1" dirty="0">
                <a:solidFill>
                  <a:schemeClr val="bg1"/>
                </a:solidFill>
              </a:rPr>
              <a:t>3</a:t>
            </a:r>
            <a:endParaRPr lang="ko-KR" altLang="en-US" sz="2700" b="1" dirty="0">
              <a:solidFill>
                <a:schemeClr val="bg1"/>
              </a:solidFill>
            </a:endParaRPr>
          </a:p>
        </p:txBody>
      </p:sp>
      <p:sp>
        <p:nvSpPr>
          <p:cNvPr id="137" name="Rectangle 136">
            <a:extLst>
              <a:ext uri="{FF2B5EF4-FFF2-40B4-BE49-F238E27FC236}">
                <a16:creationId xmlns:a16="http://schemas.microsoft.com/office/drawing/2014/main" id="{38EB2F92-6074-684D-9916-88EB23EE4E41}"/>
              </a:ext>
            </a:extLst>
          </p:cNvPr>
          <p:cNvSpPr/>
          <p:nvPr/>
        </p:nvSpPr>
        <p:spPr>
          <a:xfrm flipH="1">
            <a:off x="674535" y="2427785"/>
            <a:ext cx="9642437" cy="5408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ko-KR" altLang="en-US" sz="1050"/>
          </a:p>
        </p:txBody>
      </p:sp>
      <p:pic>
        <p:nvPicPr>
          <p:cNvPr id="138" name="Graphic 137">
            <a:extLst>
              <a:ext uri="{FF2B5EF4-FFF2-40B4-BE49-F238E27FC236}">
                <a16:creationId xmlns:a16="http://schemas.microsoft.com/office/drawing/2014/main" id="{4F63A660-D7FB-2147-B405-4264DF3000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95568" y="2178890"/>
            <a:ext cx="737188" cy="1039132"/>
          </a:xfrm>
          <a:prstGeom prst="rect">
            <a:avLst/>
          </a:prstGeom>
        </p:spPr>
      </p:pic>
      <p:sp>
        <p:nvSpPr>
          <p:cNvPr id="139" name="TextBox 138">
            <a:extLst>
              <a:ext uri="{FF2B5EF4-FFF2-40B4-BE49-F238E27FC236}">
                <a16:creationId xmlns:a16="http://schemas.microsoft.com/office/drawing/2014/main" id="{95051552-3588-4842-A1A5-6C72EC38031C}"/>
              </a:ext>
            </a:extLst>
          </p:cNvPr>
          <p:cNvSpPr txBox="1"/>
          <p:nvPr/>
        </p:nvSpPr>
        <p:spPr>
          <a:xfrm>
            <a:off x="10532266" y="2465834"/>
            <a:ext cx="369414" cy="507831"/>
          </a:xfrm>
          <a:prstGeom prst="rect">
            <a:avLst/>
          </a:prstGeom>
          <a:noFill/>
        </p:spPr>
        <p:txBody>
          <a:bodyPr wrap="square" rtlCol="0" anchor="ctr">
            <a:spAutoFit/>
          </a:bodyPr>
          <a:lstStyle/>
          <a:p>
            <a:pPr algn="ctr"/>
            <a:r>
              <a:rPr lang="en-US" altLang="ko-KR" sz="2700" b="1" dirty="0">
                <a:solidFill>
                  <a:schemeClr val="bg1"/>
                </a:solidFill>
              </a:rPr>
              <a:t>1</a:t>
            </a:r>
            <a:endParaRPr lang="ko-KR" altLang="en-US" sz="2700" b="1" dirty="0">
              <a:solidFill>
                <a:schemeClr val="bg1"/>
              </a:solidFill>
            </a:endParaRPr>
          </a:p>
        </p:txBody>
      </p:sp>
      <p:sp>
        <p:nvSpPr>
          <p:cNvPr id="140" name="TextBox 139">
            <a:extLst>
              <a:ext uri="{FF2B5EF4-FFF2-40B4-BE49-F238E27FC236}">
                <a16:creationId xmlns:a16="http://schemas.microsoft.com/office/drawing/2014/main" id="{A2DED82E-A298-C54D-B597-4D90C1E83594}"/>
              </a:ext>
            </a:extLst>
          </p:cNvPr>
          <p:cNvSpPr txBox="1"/>
          <p:nvPr/>
        </p:nvSpPr>
        <p:spPr>
          <a:xfrm flipH="1">
            <a:off x="104221" y="3294585"/>
            <a:ext cx="8173978" cy="400110"/>
          </a:xfrm>
          <a:prstGeom prst="rect">
            <a:avLst/>
          </a:prstGeom>
          <a:noFill/>
        </p:spPr>
        <p:txBody>
          <a:bodyPr wrap="square" rtlCol="0">
            <a:spAutoFit/>
          </a:bodyPr>
          <a:lstStyle/>
          <a:p>
            <a:pPr algn="r" rtl="1"/>
            <a:r>
              <a:rPr lang="ar-LB" sz="2000" dirty="0">
                <a:latin typeface="GE SS Two Light" panose="020A0503020102020204" pitchFamily="18" charset="-78"/>
                <a:ea typeface="GE SS Two Light" panose="020A0503020102020204" pitchFamily="18" charset="-78"/>
                <a:cs typeface="GE SS Two Light" panose="020A0503020102020204" pitchFamily="18" charset="-78"/>
              </a:rPr>
              <a:t> تحليل نصّ من الشّعر الكلاسيكيّ استنادًا إلى مستويات تحليل نصّ شعريّ</a:t>
            </a:r>
            <a:endParaRPr lang="en-US" sz="2000" dirty="0">
              <a:latin typeface="GE SS Two Light" panose="020A0503020102020204" pitchFamily="18" charset="-78"/>
              <a:ea typeface="GE SS Two Light" panose="020A0503020102020204" pitchFamily="18" charset="-78"/>
              <a:cs typeface="GE SS Two Light" panose="020A0503020102020204" pitchFamily="18" charset="-78"/>
            </a:endParaRPr>
          </a:p>
        </p:txBody>
      </p:sp>
      <p:sp>
        <p:nvSpPr>
          <p:cNvPr id="141" name="Rectangle 140">
            <a:extLst>
              <a:ext uri="{FF2B5EF4-FFF2-40B4-BE49-F238E27FC236}">
                <a16:creationId xmlns:a16="http://schemas.microsoft.com/office/drawing/2014/main" id="{D458CC3A-D9E1-A74C-AEBB-E5AB4713ACD6}"/>
              </a:ext>
            </a:extLst>
          </p:cNvPr>
          <p:cNvSpPr/>
          <p:nvPr/>
        </p:nvSpPr>
        <p:spPr>
          <a:xfrm flipH="1">
            <a:off x="674533" y="4790290"/>
            <a:ext cx="9642439" cy="5408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ko-KR" altLang="en-US" sz="1050"/>
          </a:p>
        </p:txBody>
      </p:sp>
      <p:pic>
        <p:nvPicPr>
          <p:cNvPr id="142" name="Graphic 141">
            <a:extLst>
              <a:ext uri="{FF2B5EF4-FFF2-40B4-BE49-F238E27FC236}">
                <a16:creationId xmlns:a16="http://schemas.microsoft.com/office/drawing/2014/main" id="{342F2E23-5563-064B-8F7A-8181E89673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95568" y="4541395"/>
            <a:ext cx="737188" cy="1039132"/>
          </a:xfrm>
          <a:prstGeom prst="rect">
            <a:avLst/>
          </a:prstGeom>
        </p:spPr>
      </p:pic>
      <p:sp>
        <p:nvSpPr>
          <p:cNvPr id="143" name="TextBox 142">
            <a:extLst>
              <a:ext uri="{FF2B5EF4-FFF2-40B4-BE49-F238E27FC236}">
                <a16:creationId xmlns:a16="http://schemas.microsoft.com/office/drawing/2014/main" id="{FF8E0268-0F03-7A42-AB49-C26C78DFA5C3}"/>
              </a:ext>
            </a:extLst>
          </p:cNvPr>
          <p:cNvSpPr txBox="1"/>
          <p:nvPr/>
        </p:nvSpPr>
        <p:spPr>
          <a:xfrm>
            <a:off x="10532266" y="4828339"/>
            <a:ext cx="369414" cy="507831"/>
          </a:xfrm>
          <a:prstGeom prst="rect">
            <a:avLst/>
          </a:prstGeom>
          <a:noFill/>
        </p:spPr>
        <p:txBody>
          <a:bodyPr wrap="square" rtlCol="0" anchor="ctr">
            <a:spAutoFit/>
          </a:bodyPr>
          <a:lstStyle/>
          <a:p>
            <a:pPr algn="ctr"/>
            <a:r>
              <a:rPr lang="en-US" altLang="ko-KR" sz="2700" b="1" dirty="0">
                <a:solidFill>
                  <a:schemeClr val="bg1"/>
                </a:solidFill>
              </a:rPr>
              <a:t>4</a:t>
            </a:r>
            <a:endParaRPr lang="ko-KR" altLang="en-US" sz="2700" b="1" dirty="0">
              <a:solidFill>
                <a:schemeClr val="bg1"/>
              </a:solidFill>
            </a:endParaRPr>
          </a:p>
        </p:txBody>
      </p:sp>
      <p:sp>
        <p:nvSpPr>
          <p:cNvPr id="145" name="Rectangle 144">
            <a:extLst>
              <a:ext uri="{FF2B5EF4-FFF2-40B4-BE49-F238E27FC236}">
                <a16:creationId xmlns:a16="http://schemas.microsoft.com/office/drawing/2014/main" id="{E24DF492-591F-9746-860E-073306F51B96}"/>
              </a:ext>
            </a:extLst>
          </p:cNvPr>
          <p:cNvSpPr/>
          <p:nvPr/>
        </p:nvSpPr>
        <p:spPr>
          <a:xfrm flipH="1">
            <a:off x="674533" y="5579233"/>
            <a:ext cx="9642440" cy="5408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ko-KR" altLang="en-US" sz="1050"/>
          </a:p>
        </p:txBody>
      </p:sp>
      <p:pic>
        <p:nvPicPr>
          <p:cNvPr id="146" name="Graphic 145">
            <a:extLst>
              <a:ext uri="{FF2B5EF4-FFF2-40B4-BE49-F238E27FC236}">
                <a16:creationId xmlns:a16="http://schemas.microsoft.com/office/drawing/2014/main" id="{A9E263C1-6559-9540-9C5F-C04D299888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95568" y="5330338"/>
            <a:ext cx="737188" cy="1039132"/>
          </a:xfrm>
          <a:prstGeom prst="rect">
            <a:avLst/>
          </a:prstGeom>
        </p:spPr>
      </p:pic>
      <p:sp>
        <p:nvSpPr>
          <p:cNvPr id="147" name="TextBox 146">
            <a:extLst>
              <a:ext uri="{FF2B5EF4-FFF2-40B4-BE49-F238E27FC236}">
                <a16:creationId xmlns:a16="http://schemas.microsoft.com/office/drawing/2014/main" id="{4FF0D3B6-14CA-164E-BDA6-49F83E4D54AD}"/>
              </a:ext>
            </a:extLst>
          </p:cNvPr>
          <p:cNvSpPr txBox="1"/>
          <p:nvPr/>
        </p:nvSpPr>
        <p:spPr>
          <a:xfrm>
            <a:off x="10532266" y="5617282"/>
            <a:ext cx="369414" cy="507831"/>
          </a:xfrm>
          <a:prstGeom prst="rect">
            <a:avLst/>
          </a:prstGeom>
          <a:noFill/>
        </p:spPr>
        <p:txBody>
          <a:bodyPr wrap="square" rtlCol="0" anchor="ctr">
            <a:spAutoFit/>
          </a:bodyPr>
          <a:lstStyle/>
          <a:p>
            <a:pPr algn="ctr"/>
            <a:r>
              <a:rPr lang="en-US" altLang="ko-KR" sz="2700" b="1" dirty="0">
                <a:solidFill>
                  <a:schemeClr val="bg1"/>
                </a:solidFill>
              </a:rPr>
              <a:t>5</a:t>
            </a:r>
            <a:endParaRPr lang="ko-KR" altLang="en-US" sz="2700" b="1" dirty="0">
              <a:solidFill>
                <a:schemeClr val="bg1"/>
              </a:solidFill>
            </a:endParaRPr>
          </a:p>
        </p:txBody>
      </p:sp>
      <p:sp>
        <p:nvSpPr>
          <p:cNvPr id="148" name="TextBox 147">
            <a:extLst>
              <a:ext uri="{FF2B5EF4-FFF2-40B4-BE49-F238E27FC236}">
                <a16:creationId xmlns:a16="http://schemas.microsoft.com/office/drawing/2014/main" id="{B571664F-0DAE-7147-AB46-0B53D500E845}"/>
              </a:ext>
            </a:extLst>
          </p:cNvPr>
          <p:cNvSpPr txBox="1"/>
          <p:nvPr/>
        </p:nvSpPr>
        <p:spPr>
          <a:xfrm flipH="1">
            <a:off x="4452060" y="2393870"/>
            <a:ext cx="3826139" cy="515526"/>
          </a:xfrm>
          <a:prstGeom prst="rect">
            <a:avLst/>
          </a:prstGeom>
          <a:noFill/>
        </p:spPr>
        <p:txBody>
          <a:bodyPr wrap="square" rtlCol="0">
            <a:spAutoFit/>
          </a:bodyPr>
          <a:lstStyle/>
          <a:p>
            <a:pPr algn="r" rtl="1">
              <a:lnSpc>
                <a:spcPct val="150000"/>
              </a:lnSpc>
            </a:pPr>
            <a:r>
              <a:rPr lang="ar-LB" sz="2000" dirty="0">
                <a:latin typeface="GE SS Two Light" panose="020A0503020102020204" pitchFamily="18" charset="-78"/>
                <a:ea typeface="GE SS Two Light" panose="020A0503020102020204" pitchFamily="18" charset="-78"/>
                <a:cs typeface="GE SS Two Light" panose="020A0503020102020204" pitchFamily="18" charset="-78"/>
              </a:rPr>
              <a:t>(مورد مستقلّ</a:t>
            </a:r>
            <a:r>
              <a:rPr lang="ar-SA" sz="2000" dirty="0">
                <a:latin typeface="GE SS Two Light" panose="020A0503020102020204" pitchFamily="18" charset="-78"/>
                <a:ea typeface="GE SS Two Light" panose="020A0503020102020204" pitchFamily="18" charset="-78"/>
                <a:cs typeface="GE SS Two Light" panose="020A0503020102020204" pitchFamily="18" charset="-78"/>
              </a:rPr>
              <a:t> في</a:t>
            </a:r>
            <a:r>
              <a:rPr lang="ar-LB" sz="2000" dirty="0">
                <a:latin typeface="GE SS Two Light" panose="020A0503020102020204" pitchFamily="18" charset="-78"/>
                <a:ea typeface="GE SS Two Light" panose="020A0503020102020204" pitchFamily="18" charset="-78"/>
                <a:cs typeface="GE SS Two Light" panose="020A0503020102020204" pitchFamily="18" charset="-78"/>
              </a:rPr>
              <a:t> بداية المحور)</a:t>
            </a:r>
            <a:endParaRPr lang="en-US" sz="2000" dirty="0">
              <a:latin typeface="GE SS Two Light" panose="020A0503020102020204" pitchFamily="18" charset="-78"/>
              <a:ea typeface="GE SS Two Light" panose="020A0503020102020204" pitchFamily="18" charset="-78"/>
              <a:cs typeface="GE SS Two Light" panose="020A0503020102020204" pitchFamily="18" charset="-78"/>
            </a:endParaRPr>
          </a:p>
        </p:txBody>
      </p:sp>
      <p:sp>
        <p:nvSpPr>
          <p:cNvPr id="24" name="TextBox 23">
            <a:extLst>
              <a:ext uri="{FF2B5EF4-FFF2-40B4-BE49-F238E27FC236}">
                <a16:creationId xmlns:a16="http://schemas.microsoft.com/office/drawing/2014/main" id="{81442976-2A07-4BD5-855A-5157198D9072}"/>
              </a:ext>
            </a:extLst>
          </p:cNvPr>
          <p:cNvSpPr txBox="1"/>
          <p:nvPr/>
        </p:nvSpPr>
        <p:spPr>
          <a:xfrm>
            <a:off x="8908778" y="2504825"/>
            <a:ext cx="1374344" cy="400110"/>
          </a:xfrm>
          <a:prstGeom prst="rect">
            <a:avLst/>
          </a:prstGeom>
          <a:noFill/>
        </p:spPr>
        <p:txBody>
          <a:bodyPr wrap="square">
            <a:spAutoFit/>
          </a:bodyPr>
          <a:lstStyle/>
          <a:p>
            <a:pPr algn="ctr" rtl="1"/>
            <a:r>
              <a:rPr lang="ar-LB" sz="2000" dirty="0">
                <a:latin typeface="GE SS Two Light" panose="020A0503020102020204" pitchFamily="18" charset="-78"/>
                <a:ea typeface="GE SS Two Light" panose="020A0503020102020204" pitchFamily="18" charset="-78"/>
                <a:cs typeface="GE SS Two Light" panose="020A0503020102020204" pitchFamily="18" charset="-78"/>
              </a:rPr>
              <a:t>الإصغاء</a:t>
            </a:r>
            <a:endParaRPr lang="en-US" sz="2000" dirty="0">
              <a:latin typeface="GE SS Two Light" panose="020A0503020102020204" pitchFamily="18" charset="-78"/>
              <a:ea typeface="GE SS Two Light" panose="020A0503020102020204" pitchFamily="18" charset="-78"/>
              <a:cs typeface="GE SS Two Light" panose="020A0503020102020204" pitchFamily="18" charset="-78"/>
            </a:endParaRPr>
          </a:p>
        </p:txBody>
      </p:sp>
      <p:sp>
        <p:nvSpPr>
          <p:cNvPr id="28" name="TextBox 27">
            <a:extLst>
              <a:ext uri="{FF2B5EF4-FFF2-40B4-BE49-F238E27FC236}">
                <a16:creationId xmlns:a16="http://schemas.microsoft.com/office/drawing/2014/main" id="{2BD48033-66D9-4155-9194-9C260EF65B65}"/>
              </a:ext>
            </a:extLst>
          </p:cNvPr>
          <p:cNvSpPr txBox="1"/>
          <p:nvPr/>
        </p:nvSpPr>
        <p:spPr>
          <a:xfrm>
            <a:off x="8243744" y="3294585"/>
            <a:ext cx="2039378" cy="400110"/>
          </a:xfrm>
          <a:prstGeom prst="rect">
            <a:avLst/>
          </a:prstGeom>
          <a:noFill/>
        </p:spPr>
        <p:txBody>
          <a:bodyPr wrap="square">
            <a:spAutoFit/>
          </a:bodyPr>
          <a:lstStyle/>
          <a:p>
            <a:pPr algn="ctr" rtl="1"/>
            <a:r>
              <a:rPr lang="ar-LB" sz="2000" dirty="0">
                <a:latin typeface="GE SS Two Light" panose="020A0503020102020204" pitchFamily="18" charset="-78"/>
                <a:ea typeface="GE SS Two Light" panose="020A0503020102020204" pitchFamily="18" charset="-78"/>
                <a:cs typeface="GE SS Two Light" panose="020A0503020102020204" pitchFamily="18" charset="-78"/>
              </a:rPr>
              <a:t>فهم المكتوب</a:t>
            </a:r>
            <a:endParaRPr lang="en-US" sz="2000" dirty="0">
              <a:latin typeface="GE SS Two Light" panose="020A0503020102020204" pitchFamily="18" charset="-78"/>
              <a:ea typeface="GE SS Two Light" panose="020A0503020102020204" pitchFamily="18" charset="-78"/>
              <a:cs typeface="GE SS Two Light" panose="020A0503020102020204" pitchFamily="18" charset="-78"/>
            </a:endParaRPr>
          </a:p>
        </p:txBody>
      </p:sp>
      <p:sp>
        <p:nvSpPr>
          <p:cNvPr id="30" name="TextBox 29">
            <a:extLst>
              <a:ext uri="{FF2B5EF4-FFF2-40B4-BE49-F238E27FC236}">
                <a16:creationId xmlns:a16="http://schemas.microsoft.com/office/drawing/2014/main" id="{1B31C4DE-033D-467A-8DD5-879CBDE868D1}"/>
              </a:ext>
            </a:extLst>
          </p:cNvPr>
          <p:cNvSpPr txBox="1"/>
          <p:nvPr/>
        </p:nvSpPr>
        <p:spPr>
          <a:xfrm>
            <a:off x="7848688" y="4035544"/>
            <a:ext cx="2468284" cy="400110"/>
          </a:xfrm>
          <a:prstGeom prst="rect">
            <a:avLst/>
          </a:prstGeom>
          <a:noFill/>
        </p:spPr>
        <p:txBody>
          <a:bodyPr wrap="square">
            <a:spAutoFit/>
          </a:bodyPr>
          <a:lstStyle/>
          <a:p>
            <a:pPr algn="ctr" rtl="1"/>
            <a:r>
              <a:rPr lang="ar-LB" sz="2000" dirty="0">
                <a:latin typeface="GE SS Two Light" panose="020A0503020102020204" pitchFamily="18" charset="-78"/>
                <a:ea typeface="GE SS Two Light" panose="020A0503020102020204" pitchFamily="18" charset="-78"/>
                <a:cs typeface="GE SS Two Light" panose="020A0503020102020204" pitchFamily="18" charset="-78"/>
              </a:rPr>
              <a:t>القراءة الأدائيّة</a:t>
            </a:r>
            <a:r>
              <a:rPr lang="ar-LB" sz="2000" baseline="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2000" dirty="0">
                <a:latin typeface="GE SS Two Light" panose="020A0503020102020204" pitchFamily="18" charset="-78"/>
                <a:ea typeface="GE SS Two Light" panose="020A0503020102020204" pitchFamily="18" charset="-78"/>
                <a:cs typeface="GE SS Two Light" panose="020A0503020102020204" pitchFamily="18" charset="-78"/>
              </a:rPr>
              <a:t>والإلقاء</a:t>
            </a:r>
            <a:endParaRPr lang="en-US" sz="2000" dirty="0">
              <a:latin typeface="GE SS Two Light" panose="020A0503020102020204" pitchFamily="18" charset="-78"/>
              <a:ea typeface="GE SS Two Light" panose="020A0503020102020204" pitchFamily="18" charset="-78"/>
              <a:cs typeface="GE SS Two Light" panose="020A0503020102020204" pitchFamily="18" charset="-78"/>
            </a:endParaRPr>
          </a:p>
        </p:txBody>
      </p:sp>
      <p:sp>
        <p:nvSpPr>
          <p:cNvPr id="132" name="TextBox 131">
            <a:extLst>
              <a:ext uri="{FF2B5EF4-FFF2-40B4-BE49-F238E27FC236}">
                <a16:creationId xmlns:a16="http://schemas.microsoft.com/office/drawing/2014/main" id="{4D44CACC-C4E0-7B45-A101-3EABD06A05A2}"/>
              </a:ext>
            </a:extLst>
          </p:cNvPr>
          <p:cNvSpPr txBox="1"/>
          <p:nvPr/>
        </p:nvSpPr>
        <p:spPr>
          <a:xfrm flipH="1">
            <a:off x="3179312" y="4045587"/>
            <a:ext cx="4732010" cy="400110"/>
          </a:xfrm>
          <a:prstGeom prst="rect">
            <a:avLst/>
          </a:prstGeom>
          <a:noFill/>
        </p:spPr>
        <p:txBody>
          <a:bodyPr wrap="square" rtlCol="0">
            <a:spAutoFit/>
          </a:bodyPr>
          <a:lstStyle/>
          <a:p>
            <a:pPr algn="r" rtl="1"/>
            <a:r>
              <a:rPr lang="ar-LB" sz="2000" dirty="0">
                <a:latin typeface="GE SS Two Light" panose="020A0503020102020204" pitchFamily="18" charset="-78"/>
                <a:ea typeface="GE SS Two Light" panose="020A0503020102020204" pitchFamily="18" charset="-78"/>
                <a:cs typeface="GE SS Two Light" panose="020A0503020102020204" pitchFamily="18" charset="-78"/>
              </a:rPr>
              <a:t>إلقاء نصّ من الشّعر الكلاسيكيّ إلقاءً معبّرًا</a:t>
            </a:r>
            <a:endParaRPr lang="en-US" sz="2000" dirty="0">
              <a:latin typeface="GE SS Two Light" panose="020A0503020102020204" pitchFamily="18" charset="-78"/>
              <a:ea typeface="GE SS Two Light" panose="020A0503020102020204" pitchFamily="18" charset="-78"/>
              <a:cs typeface="GE SS Two Light" panose="020A0503020102020204" pitchFamily="18" charset="-78"/>
            </a:endParaRPr>
          </a:p>
        </p:txBody>
      </p:sp>
      <p:sp>
        <p:nvSpPr>
          <p:cNvPr id="136" name="TextBox 135">
            <a:extLst>
              <a:ext uri="{FF2B5EF4-FFF2-40B4-BE49-F238E27FC236}">
                <a16:creationId xmlns:a16="http://schemas.microsoft.com/office/drawing/2014/main" id="{67662F08-5FF4-9748-97F3-1883A737AD60}"/>
              </a:ext>
            </a:extLst>
          </p:cNvPr>
          <p:cNvSpPr txBox="1"/>
          <p:nvPr/>
        </p:nvSpPr>
        <p:spPr>
          <a:xfrm flipH="1">
            <a:off x="3400593" y="4846604"/>
            <a:ext cx="4732010" cy="400110"/>
          </a:xfrm>
          <a:prstGeom prst="rect">
            <a:avLst/>
          </a:prstGeom>
          <a:noFill/>
        </p:spPr>
        <p:txBody>
          <a:bodyPr wrap="square" rtlCol="0">
            <a:spAutoFit/>
          </a:bodyPr>
          <a:lstStyle/>
          <a:p>
            <a:pPr algn="r" rtl="1"/>
            <a:r>
              <a:rPr lang="ar-LB" sz="2000" dirty="0">
                <a:latin typeface="GE SS Two Light" panose="020A0503020102020204" pitchFamily="18" charset="-78"/>
                <a:ea typeface="GE SS Two Light" panose="020A0503020102020204" pitchFamily="18" charset="-78"/>
                <a:cs typeface="GE SS Two Light" panose="020A0503020102020204" pitchFamily="18" charset="-78"/>
              </a:rPr>
              <a:t>التعبير بلغة عربيّة سليمة عن رأي </a:t>
            </a:r>
            <a:endParaRPr lang="en-US" sz="2000" dirty="0">
              <a:latin typeface="GE SS Two Light" panose="020A0503020102020204" pitchFamily="18" charset="-78"/>
              <a:ea typeface="GE SS Two Light" panose="020A0503020102020204" pitchFamily="18" charset="-78"/>
              <a:cs typeface="GE SS Two Light" panose="020A0503020102020204" pitchFamily="18" charset="-78"/>
            </a:endParaRPr>
          </a:p>
        </p:txBody>
      </p:sp>
      <p:sp>
        <p:nvSpPr>
          <p:cNvPr id="32" name="TextBox 31">
            <a:extLst>
              <a:ext uri="{FF2B5EF4-FFF2-40B4-BE49-F238E27FC236}">
                <a16:creationId xmlns:a16="http://schemas.microsoft.com/office/drawing/2014/main" id="{CE883F22-6C13-46F5-A2BE-D1055167B6B4}"/>
              </a:ext>
            </a:extLst>
          </p:cNvPr>
          <p:cNvSpPr txBox="1"/>
          <p:nvPr/>
        </p:nvSpPr>
        <p:spPr>
          <a:xfrm>
            <a:off x="8192518" y="4877358"/>
            <a:ext cx="2139992" cy="400110"/>
          </a:xfrm>
          <a:prstGeom prst="rect">
            <a:avLst/>
          </a:prstGeom>
          <a:noFill/>
        </p:spPr>
        <p:txBody>
          <a:bodyPr wrap="square">
            <a:spAutoFit/>
          </a:bodyPr>
          <a:lstStyle/>
          <a:p>
            <a:pPr algn="ctr" rtl="1"/>
            <a:r>
              <a:rPr lang="ar-LB" sz="2000" dirty="0">
                <a:latin typeface="GE SS Two Light" panose="020A0503020102020204" pitchFamily="18" charset="-78"/>
                <a:ea typeface="GE SS Two Light" panose="020A0503020102020204" pitchFamily="18" charset="-78"/>
                <a:cs typeface="GE SS Two Light" panose="020A0503020102020204" pitchFamily="18" charset="-78"/>
              </a:rPr>
              <a:t>التّعبير الشّفهيّ</a:t>
            </a:r>
            <a:endParaRPr lang="en-US" sz="2000" dirty="0">
              <a:latin typeface="GE SS Two Light" panose="020A0503020102020204" pitchFamily="18" charset="-78"/>
              <a:ea typeface="GE SS Two Light" panose="020A0503020102020204" pitchFamily="18" charset="-78"/>
              <a:cs typeface="GE SS Two Light" panose="020A0503020102020204" pitchFamily="18" charset="-78"/>
            </a:endParaRPr>
          </a:p>
        </p:txBody>
      </p:sp>
      <p:sp>
        <p:nvSpPr>
          <p:cNvPr id="34" name="TextBox 33">
            <a:extLst>
              <a:ext uri="{FF2B5EF4-FFF2-40B4-BE49-F238E27FC236}">
                <a16:creationId xmlns:a16="http://schemas.microsoft.com/office/drawing/2014/main" id="{805678F5-C515-4F86-A2EF-B0FC684E9EEC}"/>
              </a:ext>
            </a:extLst>
          </p:cNvPr>
          <p:cNvSpPr txBox="1"/>
          <p:nvPr/>
        </p:nvSpPr>
        <p:spPr>
          <a:xfrm>
            <a:off x="8243744" y="5669377"/>
            <a:ext cx="2176817" cy="400110"/>
          </a:xfrm>
          <a:prstGeom prst="rect">
            <a:avLst/>
          </a:prstGeom>
          <a:noFill/>
        </p:spPr>
        <p:txBody>
          <a:bodyPr wrap="square">
            <a:spAutoFit/>
          </a:bodyPr>
          <a:lstStyle/>
          <a:p>
            <a:pPr algn="ctr" rtl="1"/>
            <a:r>
              <a:rPr lang="ar-LB" sz="2000" dirty="0">
                <a:latin typeface="GE SS Two Light" panose="020A0503020102020204" pitchFamily="18" charset="-78"/>
                <a:ea typeface="GE SS Two Light" panose="020A0503020102020204" pitchFamily="18" charset="-78"/>
                <a:cs typeface="GE SS Two Light" panose="020A0503020102020204" pitchFamily="18" charset="-78"/>
              </a:rPr>
              <a:t>التّعبير</a:t>
            </a:r>
            <a:r>
              <a:rPr lang="ar-LB" sz="2000" baseline="0" dirty="0">
                <a:latin typeface="GE SS Two Light" panose="020A0503020102020204" pitchFamily="18" charset="-78"/>
                <a:ea typeface="GE SS Two Light" panose="020A0503020102020204" pitchFamily="18" charset="-78"/>
                <a:cs typeface="GE SS Two Light" panose="020A0503020102020204" pitchFamily="18" charset="-78"/>
              </a:rPr>
              <a:t> الكتابيّ</a:t>
            </a:r>
            <a:endParaRPr lang="en-US" sz="2000" dirty="0">
              <a:latin typeface="GE SS Two Light" panose="020A0503020102020204" pitchFamily="18" charset="-78"/>
              <a:ea typeface="GE SS Two Light" panose="020A0503020102020204" pitchFamily="18" charset="-78"/>
              <a:cs typeface="GE SS Two Light" panose="020A0503020102020204" pitchFamily="18" charset="-78"/>
            </a:endParaRPr>
          </a:p>
        </p:txBody>
      </p:sp>
      <p:sp>
        <p:nvSpPr>
          <p:cNvPr id="144" name="TextBox 143">
            <a:extLst>
              <a:ext uri="{FF2B5EF4-FFF2-40B4-BE49-F238E27FC236}">
                <a16:creationId xmlns:a16="http://schemas.microsoft.com/office/drawing/2014/main" id="{1E8ECEDA-C938-9643-A3C0-90BC897C2EC9}"/>
              </a:ext>
            </a:extLst>
          </p:cNvPr>
          <p:cNvSpPr txBox="1"/>
          <p:nvPr/>
        </p:nvSpPr>
        <p:spPr>
          <a:xfrm flipH="1">
            <a:off x="5307791" y="5644619"/>
            <a:ext cx="2824812" cy="400110"/>
          </a:xfrm>
          <a:prstGeom prst="rect">
            <a:avLst/>
          </a:prstGeom>
          <a:noFill/>
        </p:spPr>
        <p:txBody>
          <a:bodyPr wrap="square" rtlCol="0">
            <a:spAutoFit/>
          </a:bodyPr>
          <a:lstStyle/>
          <a:p>
            <a:pPr algn="r" rtl="1"/>
            <a:r>
              <a:rPr lang="ar-LB" sz="2000" dirty="0">
                <a:latin typeface="GE SS Two Light" panose="020A0503020102020204" pitchFamily="18" charset="-78"/>
                <a:ea typeface="GE SS Two Light" panose="020A0503020102020204" pitchFamily="18" charset="-78"/>
                <a:cs typeface="GE SS Two Light" panose="020A0503020102020204" pitchFamily="18" charset="-78"/>
              </a:rPr>
              <a:t>كتابة مقالة متماسكة</a:t>
            </a:r>
            <a:endParaRPr lang="en-US" sz="2000" dirty="0">
              <a:latin typeface="GE SS Two Light" panose="020A0503020102020204" pitchFamily="18" charset="-78"/>
              <a:ea typeface="GE SS Two Light" panose="020A0503020102020204" pitchFamily="18" charset="-78"/>
              <a:cs typeface="GE SS Two Light" panose="020A0503020102020204" pitchFamily="18" charset="-78"/>
            </a:endParaRPr>
          </a:p>
        </p:txBody>
      </p:sp>
    </p:spTree>
    <p:extLst>
      <p:ext uri="{BB962C8B-B14F-4D97-AF65-F5344CB8AC3E}">
        <p14:creationId xmlns:p14="http://schemas.microsoft.com/office/powerpoint/2010/main" val="66243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40" grpId="0"/>
      <p:bldP spid="148" grpId="0"/>
      <p:bldP spid="24" grpId="0"/>
      <p:bldP spid="28" grpId="0"/>
      <p:bldP spid="30" grpId="0"/>
      <p:bldP spid="132" grpId="0"/>
      <p:bldP spid="136" grpId="0"/>
      <p:bldP spid="32" grpId="0"/>
      <p:bldP spid="34" grpId="0"/>
      <p:bldP spid="1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16"/>
          <p:cNvSpPr txBox="1">
            <a:spLocks noGrp="1"/>
          </p:cNvSpPr>
          <p:nvPr>
            <p:ph type="title"/>
          </p:nvPr>
        </p:nvSpPr>
        <p:spPr>
          <a:xfrm>
            <a:off x="2940941" y="260491"/>
            <a:ext cx="8209884" cy="676747"/>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ct val="100000"/>
              <a:buFont typeface="Calibri"/>
              <a:buNone/>
            </a:pPr>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مقدّمة</a:t>
            </a:r>
            <a:endParaRPr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630" name="Google Shape;630;p16"/>
          <p:cNvSpPr txBox="1">
            <a:spLocks noGrp="1"/>
          </p:cNvSpPr>
          <p:nvPr>
            <p:ph type="body" idx="1"/>
          </p:nvPr>
        </p:nvSpPr>
        <p:spPr>
          <a:xfrm>
            <a:off x="790777" y="2205678"/>
            <a:ext cx="10653457" cy="4192340"/>
          </a:xfrm>
          <a:prstGeom prst="rect">
            <a:avLst/>
          </a:prstGeom>
          <a:noFill/>
          <a:ln>
            <a:noFill/>
          </a:ln>
        </p:spPr>
        <p:txBody>
          <a:bodyPr spcFirstLastPara="1" wrap="square" lIns="91425" tIns="45700" rIns="91425" bIns="45700" anchor="t" anchorCtr="0">
            <a:normAutofit/>
          </a:bodyPr>
          <a:lstStyle/>
          <a:p>
            <a:pPr marL="228594" lvl="0" indent="-228594" algn="just" rtl="1">
              <a:lnSpc>
                <a:spcPct val="90000"/>
              </a:lnSpc>
              <a:spcBef>
                <a:spcPts val="0"/>
              </a:spcBef>
              <a:spcAft>
                <a:spcPts val="0"/>
              </a:spcAft>
              <a:buClr>
                <a:srgbClr val="0096D6"/>
              </a:buClr>
              <a:buSzPts val="2000"/>
              <a:buChar char="•"/>
            </a:pPr>
            <a:r>
              <a:rPr lang="ar-LB" sz="2400" dirty="0">
                <a:solidFill>
                  <a:schemeClr val="tx1"/>
                </a:solidFill>
                <a:latin typeface="Adobe Arabic" panose="02040503050201020203" pitchFamily="18" charset="-78"/>
                <a:cs typeface="Adobe Arabic" panose="02040503050201020203" pitchFamily="18" charset="-78"/>
              </a:rPr>
              <a:t>عزيزي الأستاذ، عزيزتي الأستاذة</a:t>
            </a:r>
            <a:endParaRPr sz="2400" dirty="0">
              <a:solidFill>
                <a:schemeClr val="tx1"/>
              </a:solidFill>
              <a:latin typeface="Adobe Arabic" panose="02040503050201020203" pitchFamily="18" charset="-78"/>
              <a:cs typeface="Adobe Arabic" panose="02040503050201020203" pitchFamily="18" charset="-78"/>
            </a:endParaRPr>
          </a:p>
          <a:p>
            <a:pPr marL="228594" lvl="0" indent="-228594" algn="just" rtl="1">
              <a:lnSpc>
                <a:spcPct val="90000"/>
              </a:lnSpc>
              <a:spcBef>
                <a:spcPts val="1000"/>
              </a:spcBef>
              <a:spcAft>
                <a:spcPts val="0"/>
              </a:spcAft>
              <a:buClr>
                <a:srgbClr val="0096D6"/>
              </a:buClr>
              <a:buSzPts val="2000"/>
              <a:buChar char="•"/>
            </a:pPr>
            <a:r>
              <a:rPr lang="ar-LB" sz="2400" dirty="0">
                <a:solidFill>
                  <a:schemeClr val="tx1"/>
                </a:solidFill>
                <a:latin typeface="Adobe Arabic" panose="02040503050201020203" pitchFamily="18" charset="-78"/>
                <a:cs typeface="Adobe Arabic" panose="02040503050201020203" pitchFamily="18" charset="-78"/>
              </a:rPr>
              <a:t>نقدّم لكم في هذه المادّة دروسًا نموذجيّة، تعتمد على الكتاب المدرسيّ، وتنطلق من محتوى المقرر للسّنة 21-2022، فيها الحدّ الكافي من الأهداف والأنشطة، وهي قابلة للتّطوير كمًّا ونوعًا، وقابلة للمحاكاة في تصميم دروس مشابهة على منوالها من محاور المقرّر.</a:t>
            </a:r>
            <a:endParaRPr sz="2400" dirty="0">
              <a:solidFill>
                <a:schemeClr val="tx1"/>
              </a:solidFill>
              <a:latin typeface="Adobe Arabic" panose="02040503050201020203" pitchFamily="18" charset="-78"/>
              <a:cs typeface="Adobe Arabic" panose="02040503050201020203" pitchFamily="18" charset="-78"/>
            </a:endParaRPr>
          </a:p>
          <a:p>
            <a:pPr marL="228594" lvl="0" indent="-228594" algn="just" rtl="1">
              <a:lnSpc>
                <a:spcPct val="90000"/>
              </a:lnSpc>
              <a:spcBef>
                <a:spcPts val="1000"/>
              </a:spcBef>
              <a:spcAft>
                <a:spcPts val="0"/>
              </a:spcAft>
              <a:buClr>
                <a:srgbClr val="0096D6"/>
              </a:buClr>
              <a:buSzPts val="2000"/>
              <a:buChar char="•"/>
            </a:pPr>
            <a:r>
              <a:rPr lang="ar-LB" sz="2400" dirty="0">
                <a:solidFill>
                  <a:schemeClr val="tx1"/>
                </a:solidFill>
                <a:latin typeface="Adobe Arabic" panose="02040503050201020203" pitchFamily="18" charset="-78"/>
                <a:cs typeface="Adobe Arabic" panose="02040503050201020203" pitchFamily="18" charset="-78"/>
              </a:rPr>
              <a:t>تعتمد الدّروس منهجيّة </a:t>
            </a:r>
            <a:r>
              <a:rPr lang="ar-LB" sz="2400" dirty="0">
                <a:solidFill>
                  <a:srgbClr val="FF0000"/>
                </a:solidFill>
                <a:latin typeface="Adobe Arabic" panose="02040503050201020203" pitchFamily="18" charset="-78"/>
                <a:cs typeface="Adobe Arabic" panose="02040503050201020203" pitchFamily="18" charset="-78"/>
              </a:rPr>
              <a:t>الوحدة التعلّميّة </a:t>
            </a:r>
            <a:r>
              <a:rPr lang="ar-LB" sz="2400" dirty="0">
                <a:solidFill>
                  <a:schemeClr val="tx1"/>
                </a:solidFill>
                <a:latin typeface="Adobe Arabic" panose="02040503050201020203" pitchFamily="18" charset="-78"/>
                <a:cs typeface="Adobe Arabic" panose="02040503050201020203" pitchFamily="18" charset="-78"/>
              </a:rPr>
              <a:t>المصغّرة، الّتي تدمج مجالات اللّغة الخمسة: ( إصغاء، وفهم، وتعبير شفهيّ، وتعبير كتابيّ، وأداء لغويّ في القراءة الجهريّة والإلقاء).</a:t>
            </a:r>
            <a:endParaRPr sz="2400" dirty="0">
              <a:solidFill>
                <a:schemeClr val="tx1"/>
              </a:solidFill>
              <a:latin typeface="Adobe Arabic" panose="02040503050201020203" pitchFamily="18" charset="-78"/>
              <a:cs typeface="Adobe Arabic" panose="02040503050201020203" pitchFamily="18" charset="-78"/>
            </a:endParaRPr>
          </a:p>
          <a:p>
            <a:pPr marL="228594" lvl="0" indent="-228594" algn="just" rtl="1">
              <a:lnSpc>
                <a:spcPct val="90000"/>
              </a:lnSpc>
              <a:spcBef>
                <a:spcPts val="1000"/>
              </a:spcBef>
              <a:spcAft>
                <a:spcPts val="0"/>
              </a:spcAft>
              <a:buClr>
                <a:srgbClr val="0096D6"/>
              </a:buClr>
              <a:buSzPts val="2000"/>
              <a:buChar char="•"/>
            </a:pPr>
            <a:r>
              <a:rPr lang="ar-LB" sz="2400" dirty="0">
                <a:solidFill>
                  <a:schemeClr val="tx1"/>
                </a:solidFill>
                <a:latin typeface="Adobe Arabic" panose="02040503050201020203" pitchFamily="18" charset="-78"/>
                <a:cs typeface="Adobe Arabic" panose="02040503050201020203" pitchFamily="18" charset="-78"/>
              </a:rPr>
              <a:t>هذه الدّروس قابلة للتّطبيق في التّعليم الحضوريّ، والمدمج، وكذلك في التّعليم من بعد، المتزامن منه وغير المتزامن.</a:t>
            </a:r>
            <a:endParaRPr sz="2400" dirty="0">
              <a:solidFill>
                <a:schemeClr val="tx1"/>
              </a:solidFill>
              <a:latin typeface="Adobe Arabic" panose="02040503050201020203" pitchFamily="18" charset="-78"/>
              <a:cs typeface="Adobe Arabic" panose="02040503050201020203" pitchFamily="18" charset="-78"/>
            </a:endParaRPr>
          </a:p>
          <a:p>
            <a:pPr marL="228594" lvl="0" indent="-228594" algn="just" rtl="1">
              <a:lnSpc>
                <a:spcPct val="90000"/>
              </a:lnSpc>
              <a:spcBef>
                <a:spcPts val="1000"/>
              </a:spcBef>
              <a:spcAft>
                <a:spcPts val="0"/>
              </a:spcAft>
              <a:buClr>
                <a:srgbClr val="0096D6"/>
              </a:buClr>
              <a:buSzPts val="2000"/>
              <a:buChar char="•"/>
            </a:pPr>
            <a:r>
              <a:rPr lang="ar-LB" sz="2400" dirty="0">
                <a:solidFill>
                  <a:schemeClr val="tx1"/>
                </a:solidFill>
                <a:latin typeface="Adobe Arabic" panose="02040503050201020203" pitchFamily="18" charset="-78"/>
                <a:cs typeface="Adobe Arabic" panose="02040503050201020203" pitchFamily="18" charset="-78"/>
              </a:rPr>
              <a:t>يعتمد </a:t>
            </a:r>
            <a:r>
              <a:rPr lang="ar-LB" sz="2400" dirty="0">
                <a:solidFill>
                  <a:srgbClr val="FF0000"/>
                </a:solidFill>
                <a:latin typeface="Adobe Arabic" panose="02040503050201020203" pitchFamily="18" charset="-78"/>
                <a:cs typeface="Adobe Arabic" panose="02040503050201020203" pitchFamily="18" charset="-78"/>
              </a:rPr>
              <a:t>الكتاب المدرسيّ </a:t>
            </a:r>
            <a:r>
              <a:rPr lang="ar-LB" sz="2400" dirty="0">
                <a:solidFill>
                  <a:schemeClr val="tx1"/>
                </a:solidFill>
                <a:latin typeface="Adobe Arabic" panose="02040503050201020203" pitchFamily="18" charset="-78"/>
                <a:cs typeface="Adobe Arabic" panose="02040503050201020203" pitchFamily="18" charset="-78"/>
              </a:rPr>
              <a:t>الرّسميّ في النّصوص، وفي الأنشطة، الحضوريّة، والمدمجة، والتي تكون من بعد.</a:t>
            </a:r>
            <a:endParaRPr sz="2400" dirty="0">
              <a:solidFill>
                <a:schemeClr val="tx1"/>
              </a:solidFill>
              <a:latin typeface="Adobe Arabic" panose="02040503050201020203" pitchFamily="18" charset="-78"/>
              <a:cs typeface="Adobe Arabic" panose="02040503050201020203" pitchFamily="18" charset="-7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7"/>
          <p:cNvSpPr txBox="1">
            <a:spLocks noGrp="1"/>
          </p:cNvSpPr>
          <p:nvPr>
            <p:ph type="title"/>
          </p:nvPr>
        </p:nvSpPr>
        <p:spPr>
          <a:xfrm>
            <a:off x="2940941" y="260491"/>
            <a:ext cx="8209884" cy="676747"/>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ct val="100000"/>
              <a:buFont typeface="Calibri"/>
              <a:buNone/>
            </a:pPr>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إرشادات عامّة</a:t>
            </a:r>
            <a:endParaRPr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636" name="Google Shape;636;p17"/>
          <p:cNvSpPr txBox="1">
            <a:spLocks noGrp="1"/>
          </p:cNvSpPr>
          <p:nvPr>
            <p:ph type="body" idx="1"/>
          </p:nvPr>
        </p:nvSpPr>
        <p:spPr>
          <a:xfrm>
            <a:off x="725213" y="2228244"/>
            <a:ext cx="10769072" cy="3909295"/>
          </a:xfrm>
          <a:prstGeom prst="rect">
            <a:avLst/>
          </a:prstGeom>
          <a:noFill/>
          <a:ln>
            <a:noFill/>
          </a:ln>
        </p:spPr>
        <p:txBody>
          <a:bodyPr spcFirstLastPara="1" wrap="square" lIns="91425" tIns="45700" rIns="91425" bIns="45700" anchor="t" anchorCtr="0">
            <a:noAutofit/>
          </a:bodyPr>
          <a:lstStyle/>
          <a:p>
            <a:pPr marL="228594" lvl="0" indent="-228594" algn="r" rtl="1">
              <a:lnSpc>
                <a:spcPct val="90000"/>
              </a:lnSpc>
              <a:spcBef>
                <a:spcPts val="0"/>
              </a:spcBef>
              <a:spcAft>
                <a:spcPts val="0"/>
              </a:spcAft>
              <a:buClr>
                <a:schemeClr val="tx1"/>
              </a:buClr>
              <a:buSzPts val="2000"/>
              <a:buChar char="•"/>
            </a:pPr>
            <a:r>
              <a:rPr lang="ar-LB" sz="2400" dirty="0">
                <a:solidFill>
                  <a:schemeClr val="tx1"/>
                </a:solidFill>
                <a:latin typeface="Adobe Arabic" panose="02040503050201020203" pitchFamily="18" charset="-78"/>
                <a:cs typeface="Adobe Arabic" panose="02040503050201020203" pitchFamily="18" charset="-78"/>
              </a:rPr>
              <a:t>تعتمد هذه النّماذج التّعلم النّاشط البنائي، المبنيّ على أداء المتعلّم</a:t>
            </a:r>
            <a:r>
              <a:rPr lang="ar-SA" sz="2400" dirty="0">
                <a:solidFill>
                  <a:schemeClr val="tx1"/>
                </a:solidFill>
                <a:latin typeface="Adobe Arabic" panose="02040503050201020203" pitchFamily="18" charset="-78"/>
                <a:cs typeface="Adobe Arabic" panose="02040503050201020203" pitchFamily="18" charset="-78"/>
              </a:rPr>
              <a:t>/</a:t>
            </a:r>
            <a:r>
              <a:rPr lang="ar-SA" sz="2400" dirty="0" err="1">
                <a:solidFill>
                  <a:schemeClr val="tx1"/>
                </a:solidFill>
                <a:latin typeface="Adobe Arabic" panose="02040503050201020203" pitchFamily="18" charset="-78"/>
                <a:cs typeface="Adobe Arabic" panose="02040503050201020203" pitchFamily="18" charset="-78"/>
              </a:rPr>
              <a:t>ة</a:t>
            </a:r>
            <a:r>
              <a:rPr lang="ar-LB" sz="2400" dirty="0">
                <a:solidFill>
                  <a:schemeClr val="tx1"/>
                </a:solidFill>
                <a:latin typeface="Adobe Arabic" panose="02040503050201020203" pitchFamily="18" charset="-78"/>
                <a:cs typeface="Adobe Arabic" panose="02040503050201020203" pitchFamily="18" charset="-78"/>
              </a:rPr>
              <a:t> وتجربته، لا على الشّرح والتّلقين، لذا نقدّم الأسئلة والخطوات والموارد، ولا نقدّم الإجابات الجاهزة للمتعلّم/ة خلال عمليّة التّعلّم والتّقصّي والاستكشاف، بل في مرحلة التّقويم في نهاية كلّ نشاط؛ وإلّا لانقلبت عمليّة التّعليم النّاشط إلى عمليّة تلقين آلي.</a:t>
            </a:r>
            <a:endParaRPr sz="2400" dirty="0">
              <a:solidFill>
                <a:schemeClr val="tx1"/>
              </a:solidFill>
              <a:latin typeface="Adobe Arabic" panose="02040503050201020203" pitchFamily="18" charset="-78"/>
              <a:cs typeface="Adobe Arabic" panose="02040503050201020203" pitchFamily="18" charset="-78"/>
            </a:endParaRPr>
          </a:p>
          <a:p>
            <a:pPr marL="573088" lvl="0" indent="-287338" algn="r" rtl="1">
              <a:lnSpc>
                <a:spcPct val="90000"/>
              </a:lnSpc>
              <a:spcBef>
                <a:spcPts val="1000"/>
              </a:spcBef>
              <a:spcAft>
                <a:spcPts val="0"/>
              </a:spcAft>
              <a:buClr>
                <a:schemeClr val="tx1"/>
              </a:buClr>
              <a:buSzPts val="2000"/>
              <a:buFont typeface="+mj-lt"/>
              <a:buAutoNum type="arabicPeriod"/>
            </a:pPr>
            <a:r>
              <a:rPr lang="ar-LB" sz="2400" dirty="0">
                <a:solidFill>
                  <a:schemeClr val="tx1"/>
                </a:solidFill>
                <a:latin typeface="Adobe Arabic" panose="02040503050201020203" pitchFamily="18" charset="-78"/>
                <a:cs typeface="Adobe Arabic" panose="02040503050201020203" pitchFamily="18" charset="-78"/>
              </a:rPr>
              <a:t>نضع المتعلّم/ة في وضعيّة المستكشف والباحث، نناقشه في الأسئلة والمطلوب فيها أوّلا، ولا نساعده في </a:t>
            </a:r>
            <a:r>
              <a:rPr lang="ar-TN" sz="2400" dirty="0" err="1">
                <a:solidFill>
                  <a:schemeClr val="tx1"/>
                </a:solidFill>
                <a:latin typeface="Adobe Arabic" panose="02040503050201020203" pitchFamily="18" charset="-78"/>
                <a:cs typeface="Adobe Arabic" panose="02040503050201020203" pitchFamily="18" charset="-78"/>
              </a:rPr>
              <a:t>ال</a:t>
            </a:r>
            <a:r>
              <a:rPr lang="ar-LB" sz="2400" dirty="0">
                <a:solidFill>
                  <a:schemeClr val="tx1"/>
                </a:solidFill>
                <a:latin typeface="Adobe Arabic" panose="02040503050201020203" pitchFamily="18" charset="-78"/>
                <a:cs typeface="Adobe Arabic" panose="02040503050201020203" pitchFamily="18" charset="-78"/>
              </a:rPr>
              <a:t>إجابات.</a:t>
            </a:r>
            <a:endParaRPr sz="2400" dirty="0">
              <a:solidFill>
                <a:schemeClr val="tx1"/>
              </a:solidFill>
              <a:latin typeface="Adobe Arabic" panose="02040503050201020203" pitchFamily="18" charset="-78"/>
              <a:cs typeface="Adobe Arabic" panose="02040503050201020203" pitchFamily="18" charset="-78"/>
            </a:endParaRPr>
          </a:p>
          <a:p>
            <a:pPr marL="573088" lvl="0" indent="-287338" algn="r" rtl="1">
              <a:lnSpc>
                <a:spcPct val="90000"/>
              </a:lnSpc>
              <a:spcBef>
                <a:spcPts val="1000"/>
              </a:spcBef>
              <a:spcAft>
                <a:spcPts val="0"/>
              </a:spcAft>
              <a:buClr>
                <a:schemeClr val="tx1"/>
              </a:buClr>
              <a:buSzPts val="2000"/>
              <a:buFont typeface="+mj-lt"/>
              <a:buAutoNum type="arabicPeriod"/>
            </a:pPr>
            <a:r>
              <a:rPr lang="ar-LB" sz="2400" dirty="0">
                <a:solidFill>
                  <a:schemeClr val="tx1"/>
                </a:solidFill>
                <a:latin typeface="Adobe Arabic" panose="02040503050201020203" pitchFamily="18" charset="-78"/>
                <a:cs typeface="Adobe Arabic" panose="02040503050201020203" pitchFamily="18" charset="-78"/>
              </a:rPr>
              <a:t>نتركه يبحث ( يصغي – يقرأ ..)  ويجرّب ويجيب، نقدّم له توجيهات وخطوات ومستندات إن لزم، ولا نقدّم له إجابات جاهزة.</a:t>
            </a:r>
            <a:endParaRPr sz="2400" dirty="0">
              <a:solidFill>
                <a:schemeClr val="tx1"/>
              </a:solidFill>
              <a:latin typeface="Adobe Arabic" panose="02040503050201020203" pitchFamily="18" charset="-78"/>
              <a:cs typeface="Adobe Arabic" panose="02040503050201020203" pitchFamily="18" charset="-78"/>
            </a:endParaRPr>
          </a:p>
          <a:p>
            <a:pPr marL="573088" lvl="0" indent="-287338" algn="r" rtl="1">
              <a:lnSpc>
                <a:spcPct val="90000"/>
              </a:lnSpc>
              <a:spcBef>
                <a:spcPts val="1000"/>
              </a:spcBef>
              <a:spcAft>
                <a:spcPts val="0"/>
              </a:spcAft>
              <a:buClr>
                <a:schemeClr val="tx1"/>
              </a:buClr>
              <a:buSzPts val="2000"/>
              <a:buFont typeface="+mj-lt"/>
              <a:buAutoNum type="arabicPeriod"/>
            </a:pPr>
            <a:r>
              <a:rPr lang="ar-LB" sz="2400" dirty="0">
                <a:solidFill>
                  <a:schemeClr val="tx1"/>
                </a:solidFill>
                <a:latin typeface="Adobe Arabic" panose="02040503050201020203" pitchFamily="18" charset="-78"/>
                <a:cs typeface="Adobe Arabic" panose="02040503050201020203" pitchFamily="18" charset="-78"/>
              </a:rPr>
              <a:t>بعد إنتاج الإجابات من قبل المتعلّم/ة يتدخّل المعلّم/ة بتقويمها، وشرح ما يلزم، لتثبيت الإجابات النّهائيّة.</a:t>
            </a:r>
            <a:endParaRPr sz="2400" dirty="0">
              <a:solidFill>
                <a:schemeClr val="tx1"/>
              </a:solidFill>
              <a:latin typeface="Adobe Arabic" panose="02040503050201020203" pitchFamily="18" charset="-78"/>
              <a:cs typeface="Adobe Arabic" panose="02040503050201020203" pitchFamily="18" charset="-78"/>
            </a:endParaRPr>
          </a:p>
          <a:p>
            <a:pPr marL="573088" lvl="0" indent="-287338" algn="r" rtl="1">
              <a:lnSpc>
                <a:spcPct val="90000"/>
              </a:lnSpc>
              <a:spcBef>
                <a:spcPts val="1000"/>
              </a:spcBef>
              <a:spcAft>
                <a:spcPts val="0"/>
              </a:spcAft>
              <a:buClr>
                <a:schemeClr val="tx1"/>
              </a:buClr>
              <a:buSzPts val="2000"/>
              <a:buFont typeface="+mj-lt"/>
              <a:buAutoNum type="arabicPeriod"/>
            </a:pPr>
            <a:r>
              <a:rPr lang="ar-LB" sz="2400" dirty="0">
                <a:solidFill>
                  <a:schemeClr val="tx1"/>
                </a:solidFill>
                <a:latin typeface="Adobe Arabic" panose="02040503050201020203" pitchFamily="18" charset="-78"/>
                <a:cs typeface="Adobe Arabic" panose="02040503050201020203" pitchFamily="18" charset="-78"/>
              </a:rPr>
              <a:t>من هنا ليس مناسبًا أن يكون ثمة إجابات نموذجيّة جاهزة. بل المعلّم/ة يحضّرها، أو يحضّر عناصرها من قبل، ليستخدمها في التّقويم.</a:t>
            </a:r>
            <a:endParaRPr sz="2400" dirty="0">
              <a:solidFill>
                <a:schemeClr val="tx1"/>
              </a:solidFill>
              <a:latin typeface="Adobe Arabic" panose="02040503050201020203" pitchFamily="18" charset="-78"/>
              <a:cs typeface="Adobe Arabic" panose="02040503050201020203" pitchFamily="18" charset="-78"/>
            </a:endParaRPr>
          </a:p>
          <a:p>
            <a:pPr marL="573088" lvl="0" indent="-287338" algn="r" rtl="1">
              <a:lnSpc>
                <a:spcPct val="90000"/>
              </a:lnSpc>
              <a:spcBef>
                <a:spcPts val="1000"/>
              </a:spcBef>
              <a:spcAft>
                <a:spcPts val="0"/>
              </a:spcAft>
              <a:buClr>
                <a:schemeClr val="tx1"/>
              </a:buClr>
              <a:buSzPts val="2000"/>
              <a:buFont typeface="+mj-lt"/>
              <a:buAutoNum type="arabicPeriod"/>
            </a:pPr>
            <a:r>
              <a:rPr lang="ar-LB" sz="2400" dirty="0">
                <a:solidFill>
                  <a:schemeClr val="tx1"/>
                </a:solidFill>
                <a:latin typeface="Adobe Arabic" panose="02040503050201020203" pitchFamily="18" charset="-78"/>
                <a:cs typeface="Adobe Arabic" panose="02040503050201020203" pitchFamily="18" charset="-78"/>
              </a:rPr>
              <a:t>كلّ الدّرس/ وحدة، فيه حوالى 10- 13 نشاطًا مختلفة المستويات، إذا وجد المعلّم/ة مشكلة في مستوى نشاط معيّن لمجموعة المتعلّمين، قد يؤجله،  أو يستبدله أو يلغيه.</a:t>
            </a:r>
            <a:endParaRPr sz="2400" dirty="0">
              <a:solidFill>
                <a:schemeClr val="tx1"/>
              </a:solidFill>
              <a:latin typeface="Adobe Arabic" panose="02040503050201020203" pitchFamily="18" charset="-78"/>
              <a:cs typeface="Adobe Arabic" panose="02040503050201020203" pitchFamily="18" charset="-7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5BA6D1-7A11-1D4C-82CD-DA8E3F3DC272}"/>
              </a:ext>
            </a:extLst>
          </p:cNvPr>
          <p:cNvSpPr txBox="1">
            <a:spLocks/>
          </p:cNvSpPr>
          <p:nvPr/>
        </p:nvSpPr>
        <p:spPr>
          <a:xfrm>
            <a:off x="1169773" y="1820562"/>
            <a:ext cx="9685852" cy="4242487"/>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lnSpc>
                <a:spcPct val="200000"/>
              </a:lnSpc>
            </a:pPr>
            <a:r>
              <a:rPr lang="ar-LB" sz="2400" dirty="0">
                <a:solidFill>
                  <a:schemeClr val="bg2">
                    <a:lumMod val="25000"/>
                  </a:schemeClr>
                </a:solidFill>
                <a:latin typeface="GE SS Two Light" panose="020A0503020102020204" pitchFamily="18" charset="-78"/>
                <a:ea typeface="GE SS Two Light" panose="020A0503020102020204" pitchFamily="18" charset="-78"/>
                <a:cs typeface="GE SS Two Light" panose="020A0503020102020204" pitchFamily="18" charset="-78"/>
              </a:rPr>
              <a:t>التّنسيق والقراءة التّربويّة: سهام أنطون</a:t>
            </a:r>
          </a:p>
          <a:p>
            <a:pPr algn="r" rtl="1">
              <a:lnSpc>
                <a:spcPct val="200000"/>
              </a:lnSpc>
            </a:pPr>
            <a:r>
              <a:rPr lang="ar-LB" sz="2400" dirty="0">
                <a:solidFill>
                  <a:schemeClr val="bg2">
                    <a:lumMod val="25000"/>
                  </a:schemeClr>
                </a:solidFill>
                <a:latin typeface="GE SS Two Light" panose="020A0503020102020204" pitchFamily="18" charset="-78"/>
                <a:ea typeface="GE SS Two Light" panose="020A0503020102020204" pitchFamily="18" charset="-78"/>
                <a:cs typeface="GE SS Two Light" panose="020A0503020102020204" pitchFamily="18" charset="-78"/>
              </a:rPr>
              <a:t>تأليف وإعداد وتصميم : د. طوني الزّاعوق</a:t>
            </a:r>
          </a:p>
          <a:p>
            <a:pPr algn="r" rtl="1"/>
            <a:endParaRPr lang="ar-LB" sz="2400" dirty="0">
              <a:solidFill>
                <a:schemeClr val="bg2">
                  <a:lumMod val="25000"/>
                </a:schemeClr>
              </a:solidFill>
              <a:latin typeface="GE SS Two Light" panose="020A0503020102020204" pitchFamily="18" charset="-78"/>
              <a:ea typeface="GE SS Two Light" panose="020A0503020102020204" pitchFamily="18" charset="-78"/>
              <a:cs typeface="GE SS Two Light" panose="020A0503020102020204" pitchFamily="18" charset="-78"/>
            </a:endParaRPr>
          </a:p>
        </p:txBody>
      </p:sp>
    </p:spTree>
    <p:extLst>
      <p:ext uri="{BB962C8B-B14F-4D97-AF65-F5344CB8AC3E}">
        <p14:creationId xmlns:p14="http://schemas.microsoft.com/office/powerpoint/2010/main" val="985030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102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6292E05A-7EDA-49D3-83C9-B73950722BE1}"/>
              </a:ext>
            </a:extLst>
          </p:cNvPr>
          <p:cNvPicPr/>
          <p:nvPr/>
        </p:nvPicPr>
        <p:blipFill rotWithShape="1">
          <a:blip r:embed="rId3"/>
          <a:srcRect l="59363" t="20880" r="19022" b="15514"/>
          <a:stretch/>
        </p:blipFill>
        <p:spPr bwMode="auto">
          <a:xfrm>
            <a:off x="1025758" y="337197"/>
            <a:ext cx="3352474" cy="4652955"/>
          </a:xfrm>
          <a:prstGeom prst="rect">
            <a:avLst/>
          </a:prstGeom>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3209019B-3D3A-477D-8032-6EACEAA725EE}"/>
              </a:ext>
            </a:extLst>
          </p:cNvPr>
          <p:cNvPicPr/>
          <p:nvPr/>
        </p:nvPicPr>
        <p:blipFill rotWithShape="1">
          <a:blip r:embed="rId4"/>
          <a:srcRect l="23706" t="31028" r="44149" b="55116"/>
          <a:stretch/>
        </p:blipFill>
        <p:spPr bwMode="auto">
          <a:xfrm>
            <a:off x="169772" y="5070665"/>
            <a:ext cx="5396955" cy="1297134"/>
          </a:xfrm>
          <a:prstGeom prst="rect">
            <a:avLst/>
          </a:prstGeom>
          <a:extLst>
            <a:ext uri="{53640926-AAD7-44D8-BBD7-CCE9431645EC}">
              <a14:shadowObscured xmlns:a14="http://schemas.microsoft.com/office/drawing/2010/main"/>
            </a:ext>
          </a:extLst>
        </p:spPr>
      </p:pic>
      <p:pic>
        <p:nvPicPr>
          <p:cNvPr id="7" name="Picture 6" descr="Text&#10;&#10;Description automatically generated">
            <a:extLst>
              <a:ext uri="{FF2B5EF4-FFF2-40B4-BE49-F238E27FC236}">
                <a16:creationId xmlns:a16="http://schemas.microsoft.com/office/drawing/2014/main" id="{627A9250-6DE4-4C11-9CDE-E885D6B2D551}"/>
              </a:ext>
            </a:extLst>
          </p:cNvPr>
          <p:cNvPicPr/>
          <p:nvPr/>
        </p:nvPicPr>
        <p:blipFill rotWithShape="1">
          <a:blip r:embed="rId5"/>
          <a:srcRect l="58485" t="17963" r="18128" b="11416"/>
          <a:stretch/>
        </p:blipFill>
        <p:spPr bwMode="auto">
          <a:xfrm>
            <a:off x="6952360" y="592461"/>
            <a:ext cx="3905526" cy="5855851"/>
          </a:xfrm>
          <a:prstGeom prst="rect">
            <a:avLst/>
          </a:prstGeom>
          <a:extLst>
            <a:ext uri="{53640926-AAD7-44D8-BBD7-CCE9431645EC}">
              <a14:shadowObscured xmlns:a14="http://schemas.microsoft.com/office/drawing/2010/main"/>
            </a:ext>
          </a:extLst>
        </p:spPr>
      </p:pic>
      <p:sp>
        <p:nvSpPr>
          <p:cNvPr id="10" name="Subtitle 2">
            <a:extLst>
              <a:ext uri="{FF2B5EF4-FFF2-40B4-BE49-F238E27FC236}">
                <a16:creationId xmlns:a16="http://schemas.microsoft.com/office/drawing/2014/main" id="{A08B698E-2D76-48A7-9F81-E34B1B9123C7}"/>
              </a:ext>
            </a:extLst>
          </p:cNvPr>
          <p:cNvSpPr txBox="1">
            <a:spLocks/>
          </p:cNvSpPr>
          <p:nvPr/>
        </p:nvSpPr>
        <p:spPr>
          <a:xfrm>
            <a:off x="371723" y="6448312"/>
            <a:ext cx="9022018" cy="273028"/>
          </a:xfrm>
          <a:prstGeom prst="rect">
            <a:avLst/>
          </a:prstGeom>
        </p:spPr>
        <p:txBody>
          <a:bodyPr vert="horz" wrap="square" lIns="91440" tIns="45720" rIns="91440" bIns="4572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88720" indent="-1188720" rtl="1">
              <a:buFont typeface="Arial" panose="020B0604020202020204" pitchFamily="34" charset="0"/>
              <a:buNone/>
            </a:pP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الصّفّ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الثّانوي  الثّاني / المحور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الأدب </a:t>
            </a:r>
            <a:r>
              <a:rPr lang="ar-LB" sz="1200" dirty="0" err="1">
                <a:latin typeface="GE SS Two Light" panose="020A0503020102020204" pitchFamily="18" charset="-78"/>
                <a:ea typeface="GE SS Two Light" panose="020A0503020102020204" pitchFamily="18" charset="-78"/>
                <a:cs typeface="GE SS Two Light" panose="020A0503020102020204" pitchFamily="18" charset="-78"/>
              </a:rPr>
              <a:t>المهجري</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 الغربة والحنين  (الفرع</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إنسانيّات)</a:t>
            </a:r>
          </a:p>
        </p:txBody>
      </p:sp>
    </p:spTree>
    <p:extLst>
      <p:ext uri="{BB962C8B-B14F-4D97-AF65-F5344CB8AC3E}">
        <p14:creationId xmlns:p14="http://schemas.microsoft.com/office/powerpoint/2010/main" val="412318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1122" y="240634"/>
            <a:ext cx="6469344" cy="676747"/>
          </a:xfrm>
        </p:spPr>
        <p:txBody>
          <a:bodyPr>
            <a:noAutofit/>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1: قراءة مستند بصريّ</a:t>
            </a:r>
            <a:endParaRPr lang="en-US" sz="3200" b="1" dirty="0">
              <a:latin typeface="Arabic Typesetting" panose="03020402040406030203" pitchFamily="66" charset="-78"/>
              <a:cs typeface="Arabic Typesetting" panose="03020402040406030203" pitchFamily="66" charset="-78"/>
            </a:endParaRPr>
          </a:p>
        </p:txBody>
      </p:sp>
      <p:sp>
        <p:nvSpPr>
          <p:cNvPr id="4" name="Rectangle: Rounded Corners 3">
            <a:extLst>
              <a:ext uri="{FF2B5EF4-FFF2-40B4-BE49-F238E27FC236}">
                <a16:creationId xmlns:a16="http://schemas.microsoft.com/office/drawing/2014/main" id="{C802A246-650E-455E-90D6-26502E701E84}"/>
              </a:ext>
            </a:extLst>
          </p:cNvPr>
          <p:cNvSpPr/>
          <p:nvPr/>
        </p:nvSpPr>
        <p:spPr>
          <a:xfrm>
            <a:off x="893608" y="4782931"/>
            <a:ext cx="10446859" cy="824753"/>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rtlCol="1" anchor="ctr"/>
          <a:lstStyle/>
          <a:p>
            <a:pPr algn="just" rtl="1"/>
            <a:r>
              <a:rPr lang="ar-LB" sz="2800" dirty="0">
                <a:solidFill>
                  <a:schemeClr val="tx1"/>
                </a:solidFill>
                <a:latin typeface="Adobe Arabic" panose="02040503050201020203" charset="-78"/>
                <a:cs typeface="Adobe Arabic" panose="02040503050201020203" charset="-78"/>
              </a:rPr>
              <a:t>كثيرًا ما ترمز الألوان إلى الحياة. وَضِّحْ كيف يستطيعُ اللّونان الأبيض والأسود أن يَختصِرا قضيّة كبرى بحجم الهجرة؟</a:t>
            </a:r>
          </a:p>
        </p:txBody>
      </p:sp>
      <p:sp>
        <p:nvSpPr>
          <p:cNvPr id="11" name="Rectangle: Rounded Corners 10">
            <a:extLst>
              <a:ext uri="{FF2B5EF4-FFF2-40B4-BE49-F238E27FC236}">
                <a16:creationId xmlns:a16="http://schemas.microsoft.com/office/drawing/2014/main" id="{1EDACBD5-668F-4D5B-953B-3350F146B642}"/>
              </a:ext>
            </a:extLst>
          </p:cNvPr>
          <p:cNvSpPr/>
          <p:nvPr/>
        </p:nvSpPr>
        <p:spPr>
          <a:xfrm>
            <a:off x="188687" y="5607684"/>
            <a:ext cx="11856703" cy="824753"/>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rtlCol="1" anchor="ctr"/>
          <a:lstStyle/>
          <a:p>
            <a:pPr algn="ctr" rtl="1"/>
            <a:r>
              <a:rPr lang="ar-LB" sz="2800" dirty="0">
                <a:solidFill>
                  <a:schemeClr val="tx1"/>
                </a:solidFill>
                <a:latin typeface="Adobe Arabic" panose="02040503050201020203" charset="-78"/>
                <a:cs typeface="Adobe Arabic" panose="02040503050201020203" charset="-78"/>
              </a:rPr>
              <a:t>عادةً، تؤخَذُ صُوَر المهاجِرين من الأمام، لأنّ ملامحهم توحي بمعاناتهم، برأيك أيّ دلالةٍ يوحي بها تصويرهم جماعة من الخلف؟</a:t>
            </a:r>
          </a:p>
        </p:txBody>
      </p:sp>
      <p:pic>
        <p:nvPicPr>
          <p:cNvPr id="9" name="Picture 4" descr="مجلة فكر الثقافية - العرب في أوروبا سيكولوجيا الاغتراب.. أزمة انتماء وهوية  رمادية">
            <a:extLst>
              <a:ext uri="{FF2B5EF4-FFF2-40B4-BE49-F238E27FC236}">
                <a16:creationId xmlns:a16="http://schemas.microsoft.com/office/drawing/2014/main" id="{9DA79B9A-FC76-483D-B7FE-DCFD5BD196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16"/>
          <a:stretch/>
        </p:blipFill>
        <p:spPr bwMode="auto">
          <a:xfrm>
            <a:off x="3566408" y="1157397"/>
            <a:ext cx="8478982" cy="3091034"/>
          </a:xfrm>
          <a:prstGeom prst="rect">
            <a:avLst/>
          </a:prstGeom>
          <a:ln>
            <a:noFill/>
          </a:ln>
          <a:effectLst>
            <a:softEdge rad="112500"/>
          </a:effectLst>
        </p:spPr>
      </p:pic>
      <p:sp>
        <p:nvSpPr>
          <p:cNvPr id="7" name="Subtitle 2">
            <a:extLst>
              <a:ext uri="{FF2B5EF4-FFF2-40B4-BE49-F238E27FC236}">
                <a16:creationId xmlns:a16="http://schemas.microsoft.com/office/drawing/2014/main" id="{B96F6DB0-EE20-47A9-B525-C638D15F9ED0}"/>
              </a:ext>
            </a:extLst>
          </p:cNvPr>
          <p:cNvSpPr txBox="1">
            <a:spLocks/>
          </p:cNvSpPr>
          <p:nvPr/>
        </p:nvSpPr>
        <p:spPr>
          <a:xfrm>
            <a:off x="0" y="6584972"/>
            <a:ext cx="9022018" cy="273028"/>
          </a:xfrm>
          <a:prstGeom prst="rect">
            <a:avLst/>
          </a:prstGeom>
        </p:spPr>
        <p:txBody>
          <a:bodyPr vert="horz" wrap="square" lIns="91440" tIns="45720" rIns="91440" bIns="4572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88720" indent="-1188720" rtl="1">
              <a:buFont typeface="Arial" panose="020B0604020202020204" pitchFamily="34" charset="0"/>
              <a:buNone/>
            </a:pP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الصّفّ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الثّانوي  الثّاني / المحور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الأدب </a:t>
            </a:r>
            <a:r>
              <a:rPr lang="ar-LB" sz="1200" dirty="0" err="1">
                <a:latin typeface="GE SS Two Light" panose="020A0503020102020204" pitchFamily="18" charset="-78"/>
                <a:ea typeface="GE SS Two Light" panose="020A0503020102020204" pitchFamily="18" charset="-78"/>
                <a:cs typeface="GE SS Two Light" panose="020A0503020102020204" pitchFamily="18" charset="-78"/>
              </a:rPr>
              <a:t>المهجري</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 الغربة والحنين  (الفرع</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إنسانيّات)</a:t>
            </a:r>
          </a:p>
        </p:txBody>
      </p:sp>
    </p:spTree>
    <p:extLst>
      <p:ext uri="{BB962C8B-B14F-4D97-AF65-F5344CB8AC3E}">
        <p14:creationId xmlns:p14="http://schemas.microsoft.com/office/powerpoint/2010/main" val="286277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2930" y="212374"/>
            <a:ext cx="4131223" cy="676747"/>
          </a:xfrm>
        </p:spPr>
        <p:txBody>
          <a:bodyPr>
            <a:noAutofit/>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2: قراءة أولى      </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9" name="Rectangle: Rounded Corners 8">
            <a:extLst>
              <a:ext uri="{FF2B5EF4-FFF2-40B4-BE49-F238E27FC236}">
                <a16:creationId xmlns:a16="http://schemas.microsoft.com/office/drawing/2014/main" id="{C96D37E1-ED77-4529-80F3-3BA5910E7B00}"/>
              </a:ext>
            </a:extLst>
          </p:cNvPr>
          <p:cNvSpPr/>
          <p:nvPr/>
        </p:nvSpPr>
        <p:spPr>
          <a:xfrm>
            <a:off x="2258872" y="1073453"/>
            <a:ext cx="9768115" cy="676747"/>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pPr algn="r" rtl="1"/>
            <a:r>
              <a:rPr lang="ar-LB" sz="2400" dirty="0">
                <a:solidFill>
                  <a:schemeClr val="tx1"/>
                </a:solidFill>
                <a:latin typeface="Adobe Arabic" panose="02040503050201020203" charset="-78"/>
                <a:ea typeface="GE SS Two Medium" panose="020A0503020102020204" pitchFamily="18" charset="-78"/>
                <a:cs typeface="Adobe Arabic" panose="02040503050201020203" charset="-78"/>
              </a:rPr>
              <a:t>لم تَقتصرْ هجرةُ اللّبنانيّين، في زمن الشّاعر، على بلد واحد فقد انتشروا في كثير من بقاع الأرض، والبرازيل واحدة منها.</a:t>
            </a:r>
          </a:p>
        </p:txBody>
      </p:sp>
      <p:sp>
        <p:nvSpPr>
          <p:cNvPr id="13" name="Rectangle: Rounded Corners 12">
            <a:extLst>
              <a:ext uri="{FF2B5EF4-FFF2-40B4-BE49-F238E27FC236}">
                <a16:creationId xmlns:a16="http://schemas.microsoft.com/office/drawing/2014/main" id="{127111AD-C610-4FF5-944E-81706EE5B263}"/>
              </a:ext>
            </a:extLst>
          </p:cNvPr>
          <p:cNvSpPr/>
          <p:nvPr/>
        </p:nvSpPr>
        <p:spPr>
          <a:xfrm>
            <a:off x="6212115" y="2178551"/>
            <a:ext cx="5907314" cy="1467502"/>
          </a:xfrm>
          <a:prstGeom prst="roundRect">
            <a:avLst/>
          </a:prstGeom>
          <a:solidFill>
            <a:schemeClr val="accent1">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1" anchor="ctr"/>
          <a:lstStyle/>
          <a:p>
            <a:pPr algn="just" rtl="1"/>
            <a:r>
              <a:rPr lang="ar-LB" sz="2400" dirty="0">
                <a:solidFill>
                  <a:schemeClr val="tx1"/>
                </a:solidFill>
                <a:latin typeface="Adobe Arabic" panose="02040503050201020203" charset="-78"/>
                <a:cs typeface="Adobe Arabic" panose="02040503050201020203" charset="-78"/>
              </a:rPr>
              <a:t>يُلاحَظ أنّ الشّاعر القرويّ كان معمِّرًا، وقد هاجر من لبنان، نسبيًّا، في سنّ الشّباب. فهل لذلك تأثير في طبيعة هجرته، وتاليًا في رؤيته إلى مستقبل وطنه، وهو في بلاد الاغتراب؟</a:t>
            </a:r>
          </a:p>
        </p:txBody>
      </p:sp>
      <p:sp>
        <p:nvSpPr>
          <p:cNvPr id="15" name="Rectangle: Rounded Corners 14">
            <a:extLst>
              <a:ext uri="{FF2B5EF4-FFF2-40B4-BE49-F238E27FC236}">
                <a16:creationId xmlns:a16="http://schemas.microsoft.com/office/drawing/2014/main" id="{7DBCA730-A9D2-4568-BBBB-1FC2409D9CCA}"/>
              </a:ext>
            </a:extLst>
          </p:cNvPr>
          <p:cNvSpPr/>
          <p:nvPr/>
        </p:nvSpPr>
        <p:spPr>
          <a:xfrm>
            <a:off x="72571" y="2167473"/>
            <a:ext cx="5979886" cy="1467502"/>
          </a:xfrm>
          <a:prstGeom prst="roundRect">
            <a:avLst/>
          </a:prstGeom>
          <a:solidFill>
            <a:schemeClr val="accent1">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1" anchor="ctr"/>
          <a:lstStyle/>
          <a:p>
            <a:pPr algn="just" rtl="1"/>
            <a:r>
              <a:rPr lang="ar-LB" sz="2400" dirty="0">
                <a:solidFill>
                  <a:schemeClr val="tx1"/>
                </a:solidFill>
                <a:latin typeface="Adobe Arabic" panose="02040503050201020203" charset="-78"/>
                <a:cs typeface="Adobe Arabic" panose="02040503050201020203" charset="-78"/>
              </a:rPr>
              <a:t>في جزئيّة التّعريف بصاحب النّصّ، تبيّن أنّ هذا الأخير تعاطى عدّة مجالات. كيف يمكن أن يؤثّر ذلك في أدبه، وبخاصّة أنّه كان عضوًا مؤسّسًا لجمعيّة أدبية؟</a:t>
            </a:r>
          </a:p>
        </p:txBody>
      </p:sp>
      <p:sp>
        <p:nvSpPr>
          <p:cNvPr id="16" name="Rectangle: Rounded Corners 15">
            <a:extLst>
              <a:ext uri="{FF2B5EF4-FFF2-40B4-BE49-F238E27FC236}">
                <a16:creationId xmlns:a16="http://schemas.microsoft.com/office/drawing/2014/main" id="{E16684E6-5CB9-44C7-9D61-BD1DAD6D3696}"/>
              </a:ext>
            </a:extLst>
          </p:cNvPr>
          <p:cNvSpPr/>
          <p:nvPr/>
        </p:nvSpPr>
        <p:spPr>
          <a:xfrm>
            <a:off x="72571" y="5753727"/>
            <a:ext cx="12046858" cy="888834"/>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1" anchor="ctr"/>
          <a:lstStyle/>
          <a:p>
            <a:pPr algn="r" rtl="1"/>
            <a:r>
              <a:rPr lang="ar-LB" sz="2400" dirty="0">
                <a:latin typeface="Adobe Arabic" panose="02040503050201020203" charset="-78"/>
                <a:cs typeface="Adobe Arabic" panose="02040503050201020203" charset="-78"/>
              </a:rPr>
              <a:t>اخترْ أن تكونَ عضوًا في إحدى مجموعتَين؛ واحدة تبحثُ عن خصائص "</a:t>
            </a:r>
            <a:r>
              <a:rPr lang="ar-LB" sz="2400" b="1" dirty="0">
                <a:latin typeface="Adobe Arabic" panose="02040503050201020203" charset="-78"/>
                <a:cs typeface="Adobe Arabic" panose="02040503050201020203" charset="-78"/>
              </a:rPr>
              <a:t>الرّابطة القلميّة</a:t>
            </a:r>
            <a:r>
              <a:rPr lang="ar-LB" sz="2400" dirty="0">
                <a:latin typeface="Adobe Arabic" panose="02040503050201020203" charset="-78"/>
                <a:cs typeface="Adobe Arabic" panose="02040503050201020203" charset="-78"/>
              </a:rPr>
              <a:t>" التي أسّسَها شعراءُ المهجر في الشّمال وأُخرى تبحثُ عن خصائص "</a:t>
            </a:r>
            <a:r>
              <a:rPr lang="ar-LB" sz="2400" b="1" dirty="0">
                <a:latin typeface="Adobe Arabic" panose="02040503050201020203" charset="-78"/>
                <a:cs typeface="Adobe Arabic" panose="02040503050201020203" charset="-78"/>
              </a:rPr>
              <a:t>العصبة الأندلسيّة</a:t>
            </a:r>
            <a:r>
              <a:rPr lang="ar-LB" sz="2400" dirty="0">
                <a:latin typeface="Adobe Arabic" panose="02040503050201020203" charset="-78"/>
                <a:cs typeface="Adobe Arabic" panose="02040503050201020203" charset="-78"/>
              </a:rPr>
              <a:t>" الّتي أسّسَها شعراءُ المهجر في الجنوب، ثمَّ قارنْ بَيْنَ مواقف كلٍّ منهما، مستعينًا بمقدّمة المحور.</a:t>
            </a:r>
          </a:p>
        </p:txBody>
      </p:sp>
      <p:sp>
        <p:nvSpPr>
          <p:cNvPr id="8" name="Arrow: Right 7">
            <a:extLst>
              <a:ext uri="{FF2B5EF4-FFF2-40B4-BE49-F238E27FC236}">
                <a16:creationId xmlns:a16="http://schemas.microsoft.com/office/drawing/2014/main" id="{A8B90AFB-9D61-48F6-AC56-9AE161D7A4AB}"/>
              </a:ext>
            </a:extLst>
          </p:cNvPr>
          <p:cNvSpPr/>
          <p:nvPr/>
        </p:nvSpPr>
        <p:spPr>
          <a:xfrm>
            <a:off x="6171441" y="4365089"/>
            <a:ext cx="1942978" cy="8541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LB" sz="1600" dirty="0">
                <a:latin typeface="GE SS Two Light" panose="020A0503020102020204" pitchFamily="18" charset="-78"/>
                <a:ea typeface="GE SS Two Light" panose="020A0503020102020204" pitchFamily="18" charset="-78"/>
                <a:cs typeface="GE SS Two Light" panose="020A0503020102020204" pitchFamily="18" charset="-78"/>
              </a:rPr>
              <a:t>الرّابطة القلميّة</a:t>
            </a:r>
          </a:p>
        </p:txBody>
      </p:sp>
      <p:sp>
        <p:nvSpPr>
          <p:cNvPr id="10" name="Arrow: Left 9">
            <a:extLst>
              <a:ext uri="{FF2B5EF4-FFF2-40B4-BE49-F238E27FC236}">
                <a16:creationId xmlns:a16="http://schemas.microsoft.com/office/drawing/2014/main" id="{A83B8375-1EBB-4AFE-AA9C-D714A9E07509}"/>
              </a:ext>
            </a:extLst>
          </p:cNvPr>
          <p:cNvSpPr/>
          <p:nvPr/>
        </p:nvSpPr>
        <p:spPr>
          <a:xfrm>
            <a:off x="4386180" y="4709014"/>
            <a:ext cx="1942979" cy="8195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LB" sz="1600" dirty="0">
                <a:latin typeface="GE SS Two Light" panose="020A0503020102020204" pitchFamily="18" charset="-78"/>
                <a:ea typeface="GE SS Two Light" panose="020A0503020102020204" pitchFamily="18" charset="-78"/>
                <a:cs typeface="GE SS Two Light" panose="020A0503020102020204" pitchFamily="18" charset="-78"/>
              </a:rPr>
              <a:t>العصبة الأندلسيّة</a:t>
            </a:r>
          </a:p>
        </p:txBody>
      </p:sp>
      <p:pic>
        <p:nvPicPr>
          <p:cNvPr id="6146" name="Picture 2" descr="خصائص الرابطة القلمية وأهدافها | المرسال">
            <a:extLst>
              <a:ext uri="{FF2B5EF4-FFF2-40B4-BE49-F238E27FC236}">
                <a16:creationId xmlns:a16="http://schemas.microsoft.com/office/drawing/2014/main" id="{99F7DA3E-FD9F-4C56-8E6C-513D8317B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2504" y="3666248"/>
            <a:ext cx="3417027" cy="19125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0F1DC508-7BE7-4D9C-A0B7-3661FF9A0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336" y="3798832"/>
            <a:ext cx="3529844" cy="17910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69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6146"/>
                                        </p:tgtEl>
                                        <p:attrNameLst>
                                          <p:attrName>style.visibility</p:attrName>
                                        </p:attrNameLst>
                                      </p:cBhvr>
                                      <p:to>
                                        <p:strVal val="visible"/>
                                      </p:to>
                                    </p:set>
                                    <p:animEffect transition="in" filter="circle(in)">
                                      <p:cBhvr>
                                        <p:cTn id="29" dur="2000"/>
                                        <p:tgtEl>
                                          <p:spTgt spid="614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6148"/>
                                        </p:tgtEl>
                                        <p:attrNameLst>
                                          <p:attrName>style.visibility</p:attrName>
                                        </p:attrNameLst>
                                      </p:cBhvr>
                                      <p:to>
                                        <p:strVal val="visible"/>
                                      </p:to>
                                    </p:set>
                                    <p:animEffect transition="in" filter="circle(in)">
                                      <p:cBhvr>
                                        <p:cTn id="41" dur="2000"/>
                                        <p:tgtEl>
                                          <p:spTgt spid="6148"/>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5" grpId="0" animBg="1"/>
      <p:bldP spid="16"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A8FC1047-387F-48CE-BD54-1EC47ED76477}"/>
              </a:ext>
            </a:extLst>
          </p:cNvPr>
          <p:cNvPicPr/>
          <p:nvPr/>
        </p:nvPicPr>
        <p:blipFill rotWithShape="1">
          <a:blip r:embed="rId3"/>
          <a:srcRect l="21730" t="31417" r="43271" b="11015"/>
          <a:stretch/>
        </p:blipFill>
        <p:spPr bwMode="auto">
          <a:xfrm>
            <a:off x="327207" y="545348"/>
            <a:ext cx="5065058" cy="4668547"/>
          </a:xfrm>
          <a:prstGeom prst="rect">
            <a:avLst/>
          </a:prstGeom>
          <a:ln>
            <a:noFill/>
          </a:ln>
          <a:extLst>
            <a:ext uri="{53640926-AAD7-44D8-BBD7-CCE9431645EC}">
              <a14:shadowObscured xmlns:a14="http://schemas.microsoft.com/office/drawing/2010/main"/>
            </a:ext>
          </a:extLst>
        </p:spPr>
      </p:pic>
      <p:pic>
        <p:nvPicPr>
          <p:cNvPr id="1026" name="Picture 2" descr="الاغتراب اللبناني.. رحلة من المعاناة...">
            <a:extLst>
              <a:ext uri="{FF2B5EF4-FFF2-40B4-BE49-F238E27FC236}">
                <a16:creationId xmlns:a16="http://schemas.microsoft.com/office/drawing/2014/main" id="{837A53D1-B0A4-403D-AC0A-03BC576FE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9471" y="980468"/>
            <a:ext cx="6237001" cy="49183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itle 1">
            <a:extLst>
              <a:ext uri="{FF2B5EF4-FFF2-40B4-BE49-F238E27FC236}">
                <a16:creationId xmlns:a16="http://schemas.microsoft.com/office/drawing/2014/main" id="{D381C8ED-6708-498F-B036-00F9C4F4162F}"/>
              </a:ext>
            </a:extLst>
          </p:cNvPr>
          <p:cNvSpPr>
            <a:spLocks noGrp="1"/>
          </p:cNvSpPr>
          <p:nvPr>
            <p:ph type="title" idx="4294967295"/>
          </p:nvPr>
        </p:nvSpPr>
        <p:spPr>
          <a:xfrm>
            <a:off x="7016346" y="141143"/>
            <a:ext cx="3191278" cy="676275"/>
          </a:xfrm>
        </p:spPr>
        <p:txBody>
          <a:bodyPr>
            <a:normAutofit/>
          </a:bodyPr>
          <a:lstStyle/>
          <a:p>
            <a:r>
              <a:rPr lang="ar-LB" sz="3200" dirty="0">
                <a:solidFill>
                  <a:schemeClr val="accent1"/>
                </a:solidFill>
                <a:latin typeface="GE SS Two Medium" panose="020A0503020102020204" pitchFamily="18" charset="-78"/>
                <a:ea typeface="GE SS Two Medium" panose="020A0503020102020204" pitchFamily="18" charset="-78"/>
                <a:cs typeface="GE SS Two Medium" panose="020A0503020102020204" pitchFamily="18" charset="-78"/>
              </a:rPr>
              <a:t>أَرومُ (1) إلى لبنان</a:t>
            </a:r>
            <a:endParaRPr lang="en-US" sz="3200" dirty="0">
              <a:solidFill>
                <a:schemeClr val="accent1"/>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2" name="Rectangle 1">
            <a:extLst>
              <a:ext uri="{FF2B5EF4-FFF2-40B4-BE49-F238E27FC236}">
                <a16:creationId xmlns:a16="http://schemas.microsoft.com/office/drawing/2014/main" id="{91010A05-129F-4AD1-8F37-4BF35DAF9C12}"/>
              </a:ext>
            </a:extLst>
          </p:cNvPr>
          <p:cNvSpPr/>
          <p:nvPr/>
        </p:nvSpPr>
        <p:spPr>
          <a:xfrm>
            <a:off x="2693920" y="5347854"/>
            <a:ext cx="2565102" cy="139930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1" anchor="ctr"/>
          <a:lstStyle/>
          <a:p>
            <a:pPr algn="r" rtl="1"/>
            <a:r>
              <a:rPr lang="ar-LB" b="1" dirty="0">
                <a:latin typeface="Adobe Arabic" panose="02040503050201020203" charset="-78"/>
                <a:cs typeface="Adobe Arabic" panose="02040503050201020203" charset="-78"/>
              </a:rPr>
              <a:t>شرح المفردات</a:t>
            </a:r>
            <a:r>
              <a:rPr lang="ar-LB" dirty="0">
                <a:latin typeface="Adobe Arabic" panose="02040503050201020203" charset="-78"/>
                <a:cs typeface="Adobe Arabic" panose="02040503050201020203" charset="-78"/>
              </a:rPr>
              <a:t>:</a:t>
            </a:r>
          </a:p>
          <a:p>
            <a:pPr algn="r" rtl="1"/>
            <a:endParaRPr lang="ar-LB" dirty="0">
              <a:latin typeface="Adobe Arabic" panose="02040503050201020203" charset="-78"/>
              <a:cs typeface="Adobe Arabic" panose="02040503050201020203" charset="-78"/>
            </a:endParaRPr>
          </a:p>
          <a:p>
            <a:pPr algn="r" rtl="1"/>
            <a:r>
              <a:rPr lang="ar-LB" dirty="0">
                <a:latin typeface="Adobe Arabic" panose="02040503050201020203" charset="-78"/>
                <a:cs typeface="Adobe Arabic" panose="02040503050201020203" charset="-78"/>
              </a:rPr>
              <a:t>1- أَروم، من رام الشيء: أَراده وَطَلَبَه.</a:t>
            </a:r>
          </a:p>
          <a:p>
            <a:pPr algn="r" rtl="1"/>
            <a:r>
              <a:rPr lang="ar-LB" dirty="0">
                <a:latin typeface="Adobe Arabic" panose="02040503050201020203" charset="-78"/>
                <a:cs typeface="Adobe Arabic" panose="02040503050201020203" charset="-78"/>
              </a:rPr>
              <a:t>2- شَطَّ: بَعُدَ.</a:t>
            </a:r>
          </a:p>
          <a:p>
            <a:pPr algn="r" rtl="1"/>
            <a:r>
              <a:rPr lang="ar-LB" dirty="0">
                <a:latin typeface="Adobe Arabic" panose="02040503050201020203" charset="-78"/>
                <a:cs typeface="Adobe Arabic" panose="02040503050201020203" charset="-78"/>
              </a:rPr>
              <a:t>3- ظُلول/ مفردها طَلَل: الباقي من الآثار. </a:t>
            </a:r>
          </a:p>
        </p:txBody>
      </p:sp>
      <p:sp>
        <p:nvSpPr>
          <p:cNvPr id="6" name="Subtitle 2">
            <a:extLst>
              <a:ext uri="{FF2B5EF4-FFF2-40B4-BE49-F238E27FC236}">
                <a16:creationId xmlns:a16="http://schemas.microsoft.com/office/drawing/2014/main" id="{458F1575-981F-4894-9C4A-395027B5D265}"/>
              </a:ext>
            </a:extLst>
          </p:cNvPr>
          <p:cNvSpPr txBox="1">
            <a:spLocks/>
          </p:cNvSpPr>
          <p:nvPr/>
        </p:nvSpPr>
        <p:spPr>
          <a:xfrm>
            <a:off x="3169982" y="6580343"/>
            <a:ext cx="9022018" cy="273028"/>
          </a:xfrm>
          <a:prstGeom prst="rect">
            <a:avLst/>
          </a:prstGeom>
        </p:spPr>
        <p:txBody>
          <a:bodyPr vert="horz" wrap="square" lIns="91440" tIns="45720" rIns="91440" bIns="4572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88720" indent="-1188720" algn="r" rtl="1">
              <a:buFont typeface="Arial" panose="020B0604020202020204" pitchFamily="34" charset="0"/>
              <a:buNone/>
            </a:pP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الصّفّ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الثّانوي  الثّاني / المحور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الأدب </a:t>
            </a:r>
            <a:r>
              <a:rPr lang="ar-LB" sz="1200" dirty="0" err="1">
                <a:latin typeface="GE SS Two Light" panose="020A0503020102020204" pitchFamily="18" charset="-78"/>
                <a:ea typeface="GE SS Two Light" panose="020A0503020102020204" pitchFamily="18" charset="-78"/>
                <a:cs typeface="GE SS Two Light" panose="020A0503020102020204" pitchFamily="18" charset="-78"/>
              </a:rPr>
              <a:t>المهجري</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 الغربة والحنين  (الفرع</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إنسانيّات)</a:t>
            </a:r>
          </a:p>
        </p:txBody>
      </p:sp>
    </p:spTree>
    <p:extLst>
      <p:ext uri="{BB962C8B-B14F-4D97-AF65-F5344CB8AC3E}">
        <p14:creationId xmlns:p14="http://schemas.microsoft.com/office/powerpoint/2010/main" val="318978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8DDD3A-14AD-4421-AC75-2D6F7E7AC096}"/>
              </a:ext>
            </a:extLst>
          </p:cNvPr>
          <p:cNvPicPr/>
          <p:nvPr/>
        </p:nvPicPr>
        <p:blipFill rotWithShape="1">
          <a:blip r:embed="rId3"/>
          <a:srcRect l="22166" t="27125" r="43052" b="35401"/>
          <a:stretch/>
        </p:blipFill>
        <p:spPr bwMode="auto">
          <a:xfrm>
            <a:off x="1046660" y="1074456"/>
            <a:ext cx="5213433" cy="3559953"/>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4BFDFF5B-7C13-4117-9857-034DBAE9337A}"/>
              </a:ext>
            </a:extLst>
          </p:cNvPr>
          <p:cNvSpPr/>
          <p:nvPr/>
        </p:nvSpPr>
        <p:spPr>
          <a:xfrm>
            <a:off x="3042788" y="5271568"/>
            <a:ext cx="3053212" cy="114992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1" anchor="ctr"/>
          <a:lstStyle/>
          <a:p>
            <a:pPr algn="r" rtl="1"/>
            <a:r>
              <a:rPr lang="ar-LB" b="1" dirty="0">
                <a:latin typeface="Adobe Arabic" panose="02040503050201020203" charset="-78"/>
                <a:cs typeface="Adobe Arabic" panose="02040503050201020203" charset="-78"/>
              </a:rPr>
              <a:t>شرح المفردات</a:t>
            </a:r>
            <a:r>
              <a:rPr lang="ar-LB" dirty="0">
                <a:latin typeface="Adobe Arabic" panose="02040503050201020203" charset="-78"/>
                <a:cs typeface="Adobe Arabic" panose="02040503050201020203" charset="-78"/>
              </a:rPr>
              <a:t>:</a:t>
            </a:r>
          </a:p>
          <a:p>
            <a:pPr algn="r" rtl="1"/>
            <a:endParaRPr lang="ar-LB" dirty="0">
              <a:latin typeface="Adobe Arabic" panose="02040503050201020203" charset="-78"/>
              <a:cs typeface="Adobe Arabic" panose="02040503050201020203" charset="-78"/>
            </a:endParaRPr>
          </a:p>
          <a:p>
            <a:pPr algn="r" rtl="1"/>
            <a:r>
              <a:rPr lang="ar-LB" dirty="0">
                <a:latin typeface="Adobe Arabic" panose="02040503050201020203" charset="-78"/>
                <a:cs typeface="Adobe Arabic" panose="02040503050201020203" charset="-78"/>
              </a:rPr>
              <a:t>4- المنايا، مفردها المَنيّة: الموت. حَول: قُدرة، قُوّة.</a:t>
            </a:r>
          </a:p>
          <a:p>
            <a:pPr algn="r" rtl="1"/>
            <a:r>
              <a:rPr lang="ar-LB" dirty="0">
                <a:latin typeface="Adobe Arabic" panose="02040503050201020203" charset="-78"/>
                <a:cs typeface="Adobe Arabic" panose="02040503050201020203" charset="-78"/>
              </a:rPr>
              <a:t>5- غُلّ: طوق يُجعل في اليد أو في العنق، قَيْد.  </a:t>
            </a:r>
          </a:p>
        </p:txBody>
      </p:sp>
      <p:pic>
        <p:nvPicPr>
          <p:cNvPr id="2050" name="Picture 2" descr="هَنَـــاءْ (Riyadh, Saudi Arabia)&amp;#39;s review of التحول">
            <a:extLst>
              <a:ext uri="{FF2B5EF4-FFF2-40B4-BE49-F238E27FC236}">
                <a16:creationId xmlns:a16="http://schemas.microsoft.com/office/drawing/2014/main" id="{99438174-BD66-4011-902C-F5E83E3C1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3513" y="1074456"/>
            <a:ext cx="3803972" cy="46750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Subtitle 2">
            <a:extLst>
              <a:ext uri="{FF2B5EF4-FFF2-40B4-BE49-F238E27FC236}">
                <a16:creationId xmlns:a16="http://schemas.microsoft.com/office/drawing/2014/main" id="{FA2A14DB-F8CC-4AAD-806C-507F1AEE493D}"/>
              </a:ext>
            </a:extLst>
          </p:cNvPr>
          <p:cNvSpPr txBox="1">
            <a:spLocks/>
          </p:cNvSpPr>
          <p:nvPr/>
        </p:nvSpPr>
        <p:spPr>
          <a:xfrm>
            <a:off x="127194" y="6584972"/>
            <a:ext cx="9022018" cy="273028"/>
          </a:xfrm>
          <a:prstGeom prst="rect">
            <a:avLst/>
          </a:prstGeom>
        </p:spPr>
        <p:txBody>
          <a:bodyPr vert="horz" wrap="square" lIns="91440" tIns="45720" rIns="91440" bIns="4572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88720" indent="-1188720" rtl="1">
              <a:buFont typeface="Arial" panose="020B0604020202020204" pitchFamily="34" charset="0"/>
              <a:buNone/>
            </a:pP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الصّفّ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الثّانوي  الثّاني / المحور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الأدب </a:t>
            </a:r>
            <a:r>
              <a:rPr lang="ar-LB" sz="1200" dirty="0" err="1">
                <a:latin typeface="GE SS Two Light" panose="020A0503020102020204" pitchFamily="18" charset="-78"/>
                <a:ea typeface="GE SS Two Light" panose="020A0503020102020204" pitchFamily="18" charset="-78"/>
                <a:cs typeface="GE SS Two Light" panose="020A0503020102020204" pitchFamily="18" charset="-78"/>
              </a:rPr>
              <a:t>المهجري</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 الغربة والحنين  (الفرع</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إنسانيّات)</a:t>
            </a:r>
          </a:p>
        </p:txBody>
      </p:sp>
    </p:spTree>
    <p:extLst>
      <p:ext uri="{BB962C8B-B14F-4D97-AF65-F5344CB8AC3E}">
        <p14:creationId xmlns:p14="http://schemas.microsoft.com/office/powerpoint/2010/main" val="152099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02DEB606-DF95-40D6-9845-77EC1AFBF713}"/>
              </a:ext>
            </a:extLst>
          </p:cNvPr>
          <p:cNvPicPr/>
          <p:nvPr/>
        </p:nvPicPr>
        <p:blipFill rotWithShape="1">
          <a:blip r:embed="rId3"/>
          <a:srcRect l="20192" t="31422" r="42613" b="16099"/>
          <a:stretch/>
        </p:blipFill>
        <p:spPr bwMode="auto">
          <a:xfrm>
            <a:off x="637310" y="761679"/>
            <a:ext cx="5738070" cy="4449156"/>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3C2EF018-6A88-43E4-A710-32CD7549968A}"/>
              </a:ext>
            </a:extLst>
          </p:cNvPr>
          <p:cNvSpPr/>
          <p:nvPr/>
        </p:nvSpPr>
        <p:spPr>
          <a:xfrm>
            <a:off x="3042788" y="5335525"/>
            <a:ext cx="3053212" cy="110683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1" anchor="ctr"/>
          <a:lstStyle/>
          <a:p>
            <a:pPr algn="r" rtl="1"/>
            <a:r>
              <a:rPr lang="ar-LB" b="1" dirty="0">
                <a:latin typeface="Adobe Arabic" panose="02040503050201020203" charset="-78"/>
                <a:cs typeface="Adobe Arabic" panose="02040503050201020203" charset="-78"/>
              </a:rPr>
              <a:t>شرح المفردات</a:t>
            </a:r>
            <a:r>
              <a:rPr lang="ar-LB" dirty="0">
                <a:latin typeface="Adobe Arabic" panose="02040503050201020203" charset="-78"/>
                <a:cs typeface="Adobe Arabic" panose="02040503050201020203" charset="-78"/>
              </a:rPr>
              <a:t>:</a:t>
            </a:r>
          </a:p>
          <a:p>
            <a:pPr algn="r" rtl="1"/>
            <a:endParaRPr lang="ar-LB" dirty="0">
              <a:latin typeface="Adobe Arabic" panose="02040503050201020203" charset="-78"/>
              <a:cs typeface="Adobe Arabic" panose="02040503050201020203" charset="-78"/>
            </a:endParaRPr>
          </a:p>
          <a:p>
            <a:pPr algn="r" rtl="1"/>
            <a:r>
              <a:rPr lang="ar-LB" dirty="0">
                <a:latin typeface="Adobe Arabic" panose="02040503050201020203" charset="-78"/>
                <a:cs typeface="Adobe Arabic" panose="02040503050201020203" charset="-78"/>
              </a:rPr>
              <a:t>6- الأَوْج: العلوّ، الرفعة- الصّغار: الذلّ</a:t>
            </a:r>
          </a:p>
          <a:p>
            <a:pPr algn="r" rtl="1"/>
            <a:r>
              <a:rPr lang="ar-LB" dirty="0">
                <a:latin typeface="Adobe Arabic" panose="02040503050201020203" charset="-78"/>
                <a:cs typeface="Adobe Arabic" panose="02040503050201020203" charset="-78"/>
              </a:rPr>
              <a:t>7- يَسار: غنى</a:t>
            </a:r>
          </a:p>
        </p:txBody>
      </p:sp>
      <p:pic>
        <p:nvPicPr>
          <p:cNvPr id="3074" name="Picture 2" descr="متى يتخلص الإنسان من الشعور بالاغتراب داخل وطنه؟ | حفريات">
            <a:extLst>
              <a:ext uri="{FF2B5EF4-FFF2-40B4-BE49-F238E27FC236}">
                <a16:creationId xmlns:a16="http://schemas.microsoft.com/office/drawing/2014/main" id="{A3498AB2-5B38-4C35-88BD-E2EBE20AF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3063" y="1028574"/>
            <a:ext cx="4736659" cy="4306951"/>
          </a:xfrm>
          <a:prstGeom prst="roundRect">
            <a:avLst>
              <a:gd name="adj" fmla="val 8594"/>
            </a:avLst>
          </a:prstGeom>
          <a:solidFill>
            <a:srgbClr val="FFFFFF">
              <a:shade val="85000"/>
            </a:srgbClr>
          </a:solidFill>
          <a:ln>
            <a:noFill/>
          </a:ln>
          <a:effectLst/>
        </p:spPr>
      </p:pic>
      <p:sp>
        <p:nvSpPr>
          <p:cNvPr id="5" name="Subtitle 2">
            <a:extLst>
              <a:ext uri="{FF2B5EF4-FFF2-40B4-BE49-F238E27FC236}">
                <a16:creationId xmlns:a16="http://schemas.microsoft.com/office/drawing/2014/main" id="{7219F6CE-FB82-41EC-BC63-446C43CE30C5}"/>
              </a:ext>
            </a:extLst>
          </p:cNvPr>
          <p:cNvSpPr txBox="1">
            <a:spLocks/>
          </p:cNvSpPr>
          <p:nvPr/>
        </p:nvSpPr>
        <p:spPr>
          <a:xfrm>
            <a:off x="0" y="6584972"/>
            <a:ext cx="9022018" cy="273028"/>
          </a:xfrm>
          <a:prstGeom prst="rect">
            <a:avLst/>
          </a:prstGeom>
        </p:spPr>
        <p:txBody>
          <a:bodyPr vert="horz" wrap="square" lIns="91440" tIns="45720" rIns="91440" bIns="4572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88720" indent="-1188720" rtl="1">
              <a:buFont typeface="Arial" panose="020B0604020202020204" pitchFamily="34" charset="0"/>
              <a:buNone/>
            </a:pP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الصّفّ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الثّانوي  الثّاني / المحور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الأدب </a:t>
            </a:r>
            <a:r>
              <a:rPr lang="ar-LB" sz="1200" dirty="0" err="1">
                <a:latin typeface="GE SS Two Light" panose="020A0503020102020204" pitchFamily="18" charset="-78"/>
                <a:ea typeface="GE SS Two Light" panose="020A0503020102020204" pitchFamily="18" charset="-78"/>
                <a:cs typeface="GE SS Two Light" panose="020A0503020102020204" pitchFamily="18" charset="-78"/>
              </a:rPr>
              <a:t>المهجري</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 الغربة والحنين  (الفرع</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إنسانيّات)</a:t>
            </a:r>
          </a:p>
        </p:txBody>
      </p:sp>
    </p:spTree>
    <p:extLst>
      <p:ext uri="{BB962C8B-B14F-4D97-AF65-F5344CB8AC3E}">
        <p14:creationId xmlns:p14="http://schemas.microsoft.com/office/powerpoint/2010/main" val="340303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CEDC1F5-1981-425E-BA57-3A8084A3D1BC}"/>
              </a:ext>
            </a:extLst>
          </p:cNvPr>
          <p:cNvSpPr>
            <a:spLocks noGrp="1"/>
          </p:cNvSpPr>
          <p:nvPr>
            <p:ph type="title"/>
          </p:nvPr>
        </p:nvSpPr>
        <p:spPr>
          <a:xfrm>
            <a:off x="5232651" y="273250"/>
            <a:ext cx="5970580" cy="676747"/>
          </a:xfrm>
        </p:spPr>
        <p:txBody>
          <a:bodyPr>
            <a:normAutofit fontScale="90000"/>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3: دراسة المستوى المعجميّ     </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12" name="Rectangle: Rounded Corners 11">
            <a:extLst>
              <a:ext uri="{FF2B5EF4-FFF2-40B4-BE49-F238E27FC236}">
                <a16:creationId xmlns:a16="http://schemas.microsoft.com/office/drawing/2014/main" id="{FCF02870-7B9B-44E5-BC5F-EEAB71095AFD}"/>
              </a:ext>
            </a:extLst>
          </p:cNvPr>
          <p:cNvSpPr/>
          <p:nvPr/>
        </p:nvSpPr>
        <p:spPr>
          <a:xfrm>
            <a:off x="2426740" y="1184219"/>
            <a:ext cx="9587344" cy="482674"/>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pPr algn="r" rtl="1"/>
            <a:r>
              <a:rPr lang="ar-LB" sz="20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rPr>
              <a:t>في ظاهرة اللّغة العربية، نجدُ أنّ كثيرًا من الكلمات يحملُ عديدًا من المعاني</a:t>
            </a:r>
          </a:p>
        </p:txBody>
      </p:sp>
      <p:sp>
        <p:nvSpPr>
          <p:cNvPr id="16" name="Rectangle: Rounded Corners 15">
            <a:extLst>
              <a:ext uri="{FF2B5EF4-FFF2-40B4-BE49-F238E27FC236}">
                <a16:creationId xmlns:a16="http://schemas.microsoft.com/office/drawing/2014/main" id="{C9F964FB-A042-4AAC-8962-B26BA1EB2C12}"/>
              </a:ext>
            </a:extLst>
          </p:cNvPr>
          <p:cNvSpPr/>
          <p:nvPr/>
        </p:nvSpPr>
        <p:spPr>
          <a:xfrm>
            <a:off x="4194628" y="1941836"/>
            <a:ext cx="6747345" cy="584494"/>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1" anchor="ctr"/>
          <a:lstStyle/>
          <a:p>
            <a:pPr algn="r" rtl="1"/>
            <a:r>
              <a:rPr lang="ar-LB" sz="2400" dirty="0">
                <a:solidFill>
                  <a:schemeClr val="tx1"/>
                </a:solidFill>
                <a:latin typeface="Adobe Arabic" panose="02040503050201020203" charset="-78"/>
                <a:cs typeface="Adobe Arabic" panose="02040503050201020203" charset="-78"/>
              </a:rPr>
              <a:t>ابحثْ في المعجم عن المعاني الّتي يذهبُ إليها جذر كلمتَي "أروم" و"جار" واشتقاقاته </a:t>
            </a:r>
          </a:p>
        </p:txBody>
      </p:sp>
      <p:graphicFrame>
        <p:nvGraphicFramePr>
          <p:cNvPr id="2" name="Diagram 1">
            <a:extLst>
              <a:ext uri="{FF2B5EF4-FFF2-40B4-BE49-F238E27FC236}">
                <a16:creationId xmlns:a16="http://schemas.microsoft.com/office/drawing/2014/main" id="{BA4B3F93-4414-4838-A559-D6D63900EE97}"/>
              </a:ext>
            </a:extLst>
          </p:cNvPr>
          <p:cNvGraphicFramePr/>
          <p:nvPr>
            <p:extLst>
              <p:ext uri="{D42A27DB-BD31-4B8C-83A1-F6EECF244321}">
                <p14:modId xmlns:p14="http://schemas.microsoft.com/office/powerpoint/2010/main" val="229729987"/>
              </p:ext>
            </p:extLst>
          </p:nvPr>
        </p:nvGraphicFramePr>
        <p:xfrm>
          <a:off x="2784765" y="3173079"/>
          <a:ext cx="8720839" cy="1676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4" name="Diagram 53">
            <a:extLst>
              <a:ext uri="{FF2B5EF4-FFF2-40B4-BE49-F238E27FC236}">
                <a16:creationId xmlns:a16="http://schemas.microsoft.com/office/drawing/2014/main" id="{0CBE3FC0-53EE-4180-8131-5B66F84AFAA8}"/>
              </a:ext>
            </a:extLst>
          </p:cNvPr>
          <p:cNvGraphicFramePr/>
          <p:nvPr>
            <p:extLst>
              <p:ext uri="{D42A27DB-BD31-4B8C-83A1-F6EECF244321}">
                <p14:modId xmlns:p14="http://schemas.microsoft.com/office/powerpoint/2010/main" val="3416578195"/>
              </p:ext>
            </p:extLst>
          </p:nvPr>
        </p:nvGraphicFramePr>
        <p:xfrm>
          <a:off x="2784765" y="4996582"/>
          <a:ext cx="8846413" cy="15211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Rectangle: Rounded Corners 2">
            <a:extLst>
              <a:ext uri="{FF2B5EF4-FFF2-40B4-BE49-F238E27FC236}">
                <a16:creationId xmlns:a16="http://schemas.microsoft.com/office/drawing/2014/main" id="{56295573-0DC2-4360-B8B2-777DB5D5A777}"/>
              </a:ext>
            </a:extLst>
          </p:cNvPr>
          <p:cNvSpPr/>
          <p:nvPr/>
        </p:nvSpPr>
        <p:spPr>
          <a:xfrm>
            <a:off x="6680795" y="2687194"/>
            <a:ext cx="1795286" cy="439974"/>
          </a:xfrm>
          <a:prstGeom prst="roundRect">
            <a:avLst/>
          </a:prstGeom>
          <a:noFill/>
          <a:ln>
            <a:noFill/>
          </a:ln>
          <a:effectLst>
            <a:innerShdw blurRad="63500" dist="50800" dir="5400000">
              <a:prstClr val="black">
                <a:alpha val="50000"/>
              </a:prstClr>
            </a:innerShdw>
          </a:effectLst>
          <a:scene3d>
            <a:camera prst="orthographicFront"/>
            <a:lightRig rig="threePt" dir="t"/>
          </a:scene3d>
          <a:sp3d>
            <a:bevelT w="101600" prst="riblet"/>
          </a:sp3d>
        </p:spPr>
        <p:style>
          <a:lnRef idx="1">
            <a:schemeClr val="accent2"/>
          </a:lnRef>
          <a:fillRef idx="2">
            <a:schemeClr val="accent2"/>
          </a:fillRef>
          <a:effectRef idx="1">
            <a:schemeClr val="accent2"/>
          </a:effectRef>
          <a:fontRef idx="minor">
            <a:schemeClr val="dk1"/>
          </a:fontRef>
        </p:style>
        <p:txBody>
          <a:bodyPr rtlCol="1" anchor="ctr"/>
          <a:lstStyle/>
          <a:p>
            <a:pPr algn="ctr" rtl="1"/>
            <a:r>
              <a:rPr lang="ar-LB" sz="2400" dirty="0">
                <a:latin typeface="Adobe Arabic" panose="02040503050201020203" charset="-78"/>
                <a:cs typeface="Adobe Arabic" panose="02040503050201020203" charset="-78"/>
              </a:rPr>
              <a:t>اتبعِ المثالَ وأكملْ</a:t>
            </a:r>
          </a:p>
        </p:txBody>
      </p:sp>
      <p:sp>
        <p:nvSpPr>
          <p:cNvPr id="55" name="Rectangle: Rounded Corners 54">
            <a:extLst>
              <a:ext uri="{FF2B5EF4-FFF2-40B4-BE49-F238E27FC236}">
                <a16:creationId xmlns:a16="http://schemas.microsoft.com/office/drawing/2014/main" id="{ACBE7747-85CF-4F36-86A0-D32E6D78D291}"/>
              </a:ext>
            </a:extLst>
          </p:cNvPr>
          <p:cNvSpPr/>
          <p:nvPr/>
        </p:nvSpPr>
        <p:spPr>
          <a:xfrm>
            <a:off x="218771" y="2533843"/>
            <a:ext cx="2207969" cy="2955096"/>
          </a:xfrm>
          <a:prstGeom prst="roundRect">
            <a:avLst/>
          </a:prstGeom>
          <a:solidFill>
            <a:schemeClr val="accent1">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1" anchor="ctr"/>
          <a:lstStyle/>
          <a:p>
            <a:pPr algn="justLow" rtl="1"/>
            <a:r>
              <a:rPr lang="ar-LB" sz="2400" dirty="0">
                <a:solidFill>
                  <a:schemeClr val="tx1"/>
                </a:solidFill>
                <a:latin typeface="Adobe Arabic" panose="02040503050201020203" charset="-78"/>
                <a:cs typeface="Adobe Arabic" panose="02040503050201020203" charset="-78"/>
              </a:rPr>
              <a:t>انطلاقًا من بحثِكَ، استخرجْ، من القصيدة، عناصرَ الحقلَ المفهوميّ العائدة إلى إحدى هاتَين الكلمتَين، وحَدِّدْ دلالتَه.</a:t>
            </a:r>
          </a:p>
        </p:txBody>
      </p:sp>
      <p:sp>
        <p:nvSpPr>
          <p:cNvPr id="4" name="Rectangle 3">
            <a:extLst>
              <a:ext uri="{FF2B5EF4-FFF2-40B4-BE49-F238E27FC236}">
                <a16:creationId xmlns:a16="http://schemas.microsoft.com/office/drawing/2014/main" id="{2841F12E-E132-4FEB-BFC5-C542FEA95BD3}"/>
              </a:ext>
            </a:extLst>
          </p:cNvPr>
          <p:cNvSpPr/>
          <p:nvPr/>
        </p:nvSpPr>
        <p:spPr>
          <a:xfrm>
            <a:off x="7029138" y="3217226"/>
            <a:ext cx="1795286" cy="1521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r>
              <a:rPr lang="ar-LB" sz="2000" dirty="0">
                <a:solidFill>
                  <a:schemeClr val="tx1"/>
                </a:solidFill>
                <a:latin typeface="Adobe Arabic" panose="02040503050201020203" charset="-78"/>
                <a:cs typeface="Adobe Arabic" panose="02040503050201020203" charset="-78"/>
              </a:rPr>
              <a:t>رَوْمُ الحَرَكَةِ:</a:t>
            </a:r>
          </a:p>
          <a:p>
            <a:pPr lvl="0" algn="ctr" rtl="1"/>
            <a:r>
              <a:rPr lang="ar-LB" sz="2000" dirty="0">
                <a:solidFill>
                  <a:schemeClr val="tx1"/>
                </a:solidFill>
                <a:latin typeface="Adobe Arabic" panose="02040503050201020203" charset="-78"/>
                <a:cs typeface="Adobe Arabic" panose="02040503050201020203" charset="-78"/>
              </a:rPr>
              <a:t>اختلاسُها </a:t>
            </a:r>
          </a:p>
          <a:p>
            <a:pPr lvl="0" algn="ctr" rtl="1"/>
            <a:r>
              <a:rPr lang="ar-LB" sz="2000" dirty="0">
                <a:solidFill>
                  <a:schemeClr val="tx1"/>
                </a:solidFill>
                <a:latin typeface="Adobe Arabic" panose="02040503050201020203" charset="-78"/>
                <a:cs typeface="Adobe Arabic" panose="02040503050201020203" charset="-78"/>
              </a:rPr>
              <a:t>للتّخفيف</a:t>
            </a:r>
          </a:p>
        </p:txBody>
      </p:sp>
      <p:sp>
        <p:nvSpPr>
          <p:cNvPr id="10" name="Subtitle 2">
            <a:extLst>
              <a:ext uri="{FF2B5EF4-FFF2-40B4-BE49-F238E27FC236}">
                <a16:creationId xmlns:a16="http://schemas.microsoft.com/office/drawing/2014/main" id="{EAF63082-BA53-4F63-A143-5B36A548786E}"/>
              </a:ext>
            </a:extLst>
          </p:cNvPr>
          <p:cNvSpPr txBox="1">
            <a:spLocks/>
          </p:cNvSpPr>
          <p:nvPr/>
        </p:nvSpPr>
        <p:spPr>
          <a:xfrm>
            <a:off x="0" y="6584972"/>
            <a:ext cx="9022018" cy="273028"/>
          </a:xfrm>
          <a:prstGeom prst="rect">
            <a:avLst/>
          </a:prstGeom>
        </p:spPr>
        <p:txBody>
          <a:bodyPr vert="horz" wrap="square" lIns="91440" tIns="45720" rIns="91440" bIns="4572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88720" indent="-1188720" rtl="1">
              <a:buFont typeface="Arial" panose="020B0604020202020204" pitchFamily="34" charset="0"/>
              <a:buNone/>
            </a:pP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الصّفّ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الثّانوي  الثّاني / المحور :</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الأدب </a:t>
            </a:r>
            <a:r>
              <a:rPr lang="ar-LB" sz="1200" dirty="0" err="1">
                <a:latin typeface="GE SS Two Light" panose="020A0503020102020204" pitchFamily="18" charset="-78"/>
                <a:ea typeface="GE SS Two Light" panose="020A0503020102020204" pitchFamily="18" charset="-78"/>
                <a:cs typeface="GE SS Two Light" panose="020A0503020102020204" pitchFamily="18" charset="-78"/>
              </a:rPr>
              <a:t>المهجري</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 الغربة والحنين  (الفرع</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a:t>
            </a:r>
            <a:r>
              <a:rPr lang="ar-SA" sz="1200" dirty="0">
                <a:latin typeface="GE SS Two Light" panose="020A0503020102020204" pitchFamily="18" charset="-78"/>
                <a:ea typeface="GE SS Two Light" panose="020A0503020102020204" pitchFamily="18" charset="-78"/>
                <a:cs typeface="GE SS Two Light" panose="020A0503020102020204" pitchFamily="18" charset="-78"/>
              </a:rPr>
              <a:t> </a:t>
            </a:r>
            <a:r>
              <a:rPr lang="ar-LB" sz="1200" dirty="0">
                <a:latin typeface="GE SS Two Light" panose="020A0503020102020204" pitchFamily="18" charset="-78"/>
                <a:ea typeface="GE SS Two Light" panose="020A0503020102020204" pitchFamily="18" charset="-78"/>
                <a:cs typeface="GE SS Two Light" panose="020A0503020102020204" pitchFamily="18" charset="-78"/>
              </a:rPr>
              <a:t>إنسانيّات)</a:t>
            </a:r>
          </a:p>
        </p:txBody>
      </p:sp>
    </p:spTree>
    <p:extLst>
      <p:ext uri="{BB962C8B-B14F-4D97-AF65-F5344CB8AC3E}">
        <p14:creationId xmlns:p14="http://schemas.microsoft.com/office/powerpoint/2010/main" val="252642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circle(in)">
                                      <p:cBhvr>
                                        <p:cTn id="32" dur="20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barn(inVertical)">
                                      <p:cBhvr>
                                        <p:cTn id="3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Graphic spid="2" grpId="0">
        <p:bldAsOne/>
      </p:bldGraphic>
      <p:bldGraphic spid="54" grpId="0">
        <p:bldAsOne/>
      </p:bldGraphic>
      <p:bldP spid="3" grpId="0" animBg="1"/>
      <p:bldP spid="55"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1411</TotalTime>
  <Words>1685</Words>
  <Application>Microsoft Office PowerPoint</Application>
  <PresentationFormat>Widescreen</PresentationFormat>
  <Paragraphs>173</Paragraphs>
  <Slides>23</Slides>
  <Notes>10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Arabic Typesetting</vt:lpstr>
      <vt:lpstr>Traditional Arabic</vt:lpstr>
      <vt:lpstr>Calibri Light</vt:lpstr>
      <vt:lpstr>Calibri</vt:lpstr>
      <vt:lpstr>Simplified Arabic</vt:lpstr>
      <vt:lpstr>Arial</vt:lpstr>
      <vt:lpstr>GE SS Two Light</vt:lpstr>
      <vt:lpstr>Tw Cen MT</vt:lpstr>
      <vt:lpstr>GE SS Two Medium</vt:lpstr>
      <vt:lpstr>Adobe Arabic</vt:lpstr>
      <vt:lpstr>GE SS Two Bold</vt:lpstr>
      <vt:lpstr>Office Theme</vt:lpstr>
      <vt:lpstr>1_Office Theme</vt:lpstr>
      <vt:lpstr>PowerPoint Presentation</vt:lpstr>
      <vt:lpstr>PowerPoint Presentation</vt:lpstr>
      <vt:lpstr>PowerPoint Presentation</vt:lpstr>
      <vt:lpstr>نشاط 1: قراءة مستند بصريّ</vt:lpstr>
      <vt:lpstr>نشاط 2: قراءة أولى      </vt:lpstr>
      <vt:lpstr>أَرومُ (1) إلى لبنان</vt:lpstr>
      <vt:lpstr>PowerPoint Presentation</vt:lpstr>
      <vt:lpstr>PowerPoint Presentation</vt:lpstr>
      <vt:lpstr>نشاط 3: دراسة المستوى المعجميّ     </vt:lpstr>
      <vt:lpstr>نشاط 4: دراسة المستوى الدّلاليّ</vt:lpstr>
      <vt:lpstr>نشاط 5: دراسة المستوى البلاغيّ</vt:lpstr>
      <vt:lpstr>نشاط 6: دراسة المستوى البلاغيّ</vt:lpstr>
      <vt:lpstr>نشاط7: دراسة المستوى التّركيبي/النّحويّ</vt:lpstr>
      <vt:lpstr>نشاط 8: دراسة النّصّ على مستوى البنية</vt:lpstr>
      <vt:lpstr>نشاط 9: دراسة النّصّ على مستوى البنية</vt:lpstr>
      <vt:lpstr>نشاط 10</vt:lpstr>
      <vt:lpstr>نشاط 11</vt:lpstr>
      <vt:lpstr>نشاط 12</vt:lpstr>
      <vt:lpstr>نشاط 13</vt:lpstr>
      <vt:lpstr>مقدّمة</vt:lpstr>
      <vt:lpstr>إرشادات عامّة</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حسين عبد الحليم</dc:creator>
  <cp:lastModifiedBy>Acer</cp:lastModifiedBy>
  <cp:revision>121</cp:revision>
  <dcterms:created xsi:type="dcterms:W3CDTF">2021-09-16T19:43:32Z</dcterms:created>
  <dcterms:modified xsi:type="dcterms:W3CDTF">2021-12-04T17:11:08Z</dcterms:modified>
</cp:coreProperties>
</file>