
<file path=[Content_Types].xml><?xml version="1.0" encoding="utf-8"?>
<Types xmlns="http://schemas.openxmlformats.org/package/2006/content-types">
  <Default Extension="emf" ContentType="image/x-emf"/>
  <Default Extension="fntdata" ContentType="application/x-fontdata"/>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0.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dobe Arabic" panose="02040503050201020203" pitchFamily="18" charset="-78"/>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GE SS Two Bold" panose="020A0503020102020204" pitchFamily="18" charset="-78"/>
      <p:bold r:id="rId31"/>
    </p:embeddedFont>
    <p:embeddedFont>
      <p:font typeface="GE SS Two Light" panose="020A0503020102020204" pitchFamily="18" charset="-78"/>
      <p:regular r:id="rId32"/>
    </p:embeddedFont>
    <p:embeddedFont>
      <p:font typeface="GE SS Two Medium" panose="020A0503020102020204" pitchFamily="18" charset="-78"/>
      <p:regular r:id="rId33"/>
    </p:embeddedFont>
    <p:embeddedFont>
      <p:font typeface="Simplified Arabic" panose="02020603050405020304" pitchFamily="18" charset="-78"/>
      <p:regular r:id="rId34"/>
      <p:bold r:id="rId35"/>
    </p:embeddedFont>
    <p:embeddedFont>
      <p:font typeface="Traditional Arabic" panose="02020603050405020304" pitchFamily="18" charset="-78"/>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eWN0sUGlf/2ny1Jgc/U0qgPJG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1ED0A6"/>
    <a:srgbClr val="A8CC71"/>
    <a:srgbClr val="FFFFFF"/>
    <a:srgbClr val="A7CB6F"/>
    <a:srgbClr val="0096D6"/>
    <a:srgbClr val="009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D956BA-E8B1-4519-A543-3C4549EBA2F2}">
  <a:tblStyle styleId="{87D956BA-E8B1-4519-A543-3C4549EBA2F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326EFCC-4FBA-4EC3-8ADF-90AADB0D994A}"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599"/>
  </p:normalViewPr>
  <p:slideViewPr>
    <p:cSldViewPr snapToGrid="0" snapToObjects="1">
      <p:cViewPr varScale="1">
        <p:scale>
          <a:sx n="78" d="100"/>
          <a:sy n="78" d="100"/>
        </p:scale>
        <p:origin x="80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L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المواضيع أو الأهداف" userDrawn="1">
  <p:cSld name="المواضيع أو الأهداف">
    <p:spTree>
      <p:nvGrpSpPr>
        <p:cNvPr id="1" name="Shape 22"/>
        <p:cNvGrpSpPr/>
        <p:nvPr/>
      </p:nvGrpSpPr>
      <p:grpSpPr>
        <a:xfrm>
          <a:off x="0" y="0"/>
          <a:ext cx="0" cy="0"/>
          <a:chOff x="0" y="0"/>
          <a:chExt cx="0" cy="0"/>
        </a:xfrm>
      </p:grpSpPr>
      <p:sp>
        <p:nvSpPr>
          <p:cNvPr id="16" name="Google Shape;106;p26"/>
          <p:cNvSpPr/>
          <p:nvPr userDrawn="1"/>
        </p:nvSpPr>
        <p:spPr>
          <a:xfrm>
            <a:off x="-18288" y="1000999"/>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14" name="Google Shape;183;p30"/>
          <p:cNvSpPr/>
          <p:nvPr userDrawn="1"/>
        </p:nvSpPr>
        <p:spPr>
          <a:xfrm>
            <a:off x="775253" y="1853121"/>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23"/>
          <p:cNvSpPr txBox="1"/>
          <p:nvPr/>
        </p:nvSpPr>
        <p:spPr>
          <a:xfrm>
            <a:off x="1575439" y="136801"/>
            <a:ext cx="9499928"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2800" b="0" i="0" u="none" strike="noStrike" cap="none"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rPr>
              <a:t>المجالات/الأهداف/ إدارة الدرس</a:t>
            </a:r>
            <a:endParaRPr sz="2800" b="0" i="0" u="none" strike="noStrike" cap="none"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endParaRPr>
          </a:p>
        </p:txBody>
      </p:sp>
      <p:sp>
        <p:nvSpPr>
          <p:cNvPr id="24" name="Google Shape;24;p23"/>
          <p:cNvSpPr/>
          <p:nvPr/>
        </p:nvSpPr>
        <p:spPr>
          <a:xfrm>
            <a:off x="1233228" y="313280"/>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 name="Google Shape;25;p23"/>
          <p:cNvGrpSpPr/>
          <p:nvPr/>
        </p:nvGrpSpPr>
        <p:grpSpPr>
          <a:xfrm rot="10800000">
            <a:off x="-20623" y="493546"/>
            <a:ext cx="12191999" cy="1113164"/>
            <a:chOff x="-24048006" y="1918544"/>
            <a:chExt cx="33183930" cy="3046538"/>
          </a:xfrm>
        </p:grpSpPr>
        <p:grpSp>
          <p:nvGrpSpPr>
            <p:cNvPr id="26" name="Google Shape;26;p23"/>
            <p:cNvGrpSpPr/>
            <p:nvPr/>
          </p:nvGrpSpPr>
          <p:grpSpPr>
            <a:xfrm rot="10800000" flipH="1">
              <a:off x="-24048006" y="3559553"/>
              <a:ext cx="30721077" cy="1405529"/>
              <a:chOff x="-19289447" y="2023474"/>
              <a:chExt cx="30721077" cy="1405529"/>
            </a:xfrm>
          </p:grpSpPr>
          <p:sp>
            <p:nvSpPr>
              <p:cNvPr id="27" name="Google Shape;27;p23"/>
              <p:cNvSpPr/>
              <p:nvPr/>
            </p:nvSpPr>
            <p:spPr>
              <a:xfrm>
                <a:off x="-19289447" y="3139003"/>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 name="Google Shape;30;p23"/>
            <p:cNvGrpSpPr/>
            <p:nvPr/>
          </p:nvGrpSpPr>
          <p:grpSpPr>
            <a:xfrm flipH="1">
              <a:off x="760370" y="1918544"/>
              <a:ext cx="8375554" cy="1405531"/>
              <a:chOff x="3056076" y="2023474"/>
              <a:chExt cx="8375554" cy="1405531"/>
            </a:xfrm>
          </p:grpSpPr>
          <p:sp>
            <p:nvSpPr>
              <p:cNvPr id="31" name="Google Shape;31;p23"/>
              <p:cNvSpPr/>
              <p:nvPr userDrawn="1"/>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4" name="Google Shape;34;p23"/>
          <p:cNvSpPr/>
          <p:nvPr/>
        </p:nvSpPr>
        <p:spPr>
          <a:xfrm>
            <a:off x="1575439" y="677365"/>
            <a:ext cx="778955" cy="785296"/>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Calibri"/>
              <a:ea typeface="Calibri"/>
              <a:cs typeface="Calibri"/>
              <a:sym typeface="Calibri"/>
            </a:endParaRPr>
          </a:p>
        </p:txBody>
      </p:sp>
      <p:sp>
        <p:nvSpPr>
          <p:cNvPr id="15" name="Google Shape;195;p30"/>
          <p:cNvSpPr txBox="1">
            <a:spLocks noGrp="1"/>
          </p:cNvSpPr>
          <p:nvPr>
            <p:ph type="body" idx="1"/>
          </p:nvPr>
        </p:nvSpPr>
        <p:spPr>
          <a:xfrm>
            <a:off x="269508" y="2066134"/>
            <a:ext cx="11203756"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صفحة الشكر">
  <p:cSld name="صفحة الشكر">
    <p:spTree>
      <p:nvGrpSpPr>
        <p:cNvPr id="1" name="Shape 227"/>
        <p:cNvGrpSpPr/>
        <p:nvPr/>
      </p:nvGrpSpPr>
      <p:grpSpPr>
        <a:xfrm>
          <a:off x="0" y="0"/>
          <a:ext cx="0" cy="0"/>
          <a:chOff x="0" y="0"/>
          <a:chExt cx="0" cy="0"/>
        </a:xfrm>
      </p:grpSpPr>
      <p:sp>
        <p:nvSpPr>
          <p:cNvPr id="233" name="Google Shape;233;p32"/>
          <p:cNvSpPr txBox="1"/>
          <p:nvPr/>
        </p:nvSpPr>
        <p:spPr>
          <a:xfrm>
            <a:off x="4237281" y="2735426"/>
            <a:ext cx="3717438" cy="1357312"/>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rgbClr val="3A3838"/>
              </a:buClr>
              <a:buSzPts val="8000"/>
              <a:buFont typeface="Simplified Arabic"/>
              <a:buNone/>
            </a:pPr>
            <a:r>
              <a:rPr lang="ar-LB" sz="8000" b="1">
                <a:solidFill>
                  <a:srgbClr val="3A3838"/>
                </a:solidFill>
                <a:latin typeface="Simplified Arabic"/>
                <a:ea typeface="Simplified Arabic"/>
                <a:cs typeface="Simplified Arabic"/>
                <a:sym typeface="Simplified Arabic"/>
              </a:rPr>
              <a:t>شكرًا</a:t>
            </a:r>
            <a:endParaRPr sz="8000" b="1">
              <a:solidFill>
                <a:srgbClr val="3A3838"/>
              </a:solidFill>
              <a:latin typeface="Simplified Arabic"/>
              <a:ea typeface="Simplified Arabic"/>
              <a:cs typeface="Simplified Arabic"/>
              <a:sym typeface="Simplified Arabic"/>
            </a:endParaRPr>
          </a:p>
        </p:txBody>
      </p:sp>
      <p:pic>
        <p:nvPicPr>
          <p:cNvPr id="10" name="Picture 9">
            <a:extLst>
              <a:ext uri="{FF2B5EF4-FFF2-40B4-BE49-F238E27FC236}">
                <a16:creationId xmlns:a16="http://schemas.microsoft.com/office/drawing/2014/main" id="{61CDFBA5-6049-4B4F-9063-E05B6C82C3C3}"/>
              </a:ext>
            </a:extLst>
          </p:cNvPr>
          <p:cNvPicPr>
            <a:picLocks noChangeAspect="1"/>
          </p:cNvPicPr>
          <p:nvPr userDrawn="1"/>
        </p:nvPicPr>
        <p:blipFill>
          <a:blip r:embed="rId2"/>
          <a:stretch>
            <a:fillRect/>
          </a:stretch>
        </p:blipFill>
        <p:spPr>
          <a:xfrm>
            <a:off x="1239037" y="6008475"/>
            <a:ext cx="1352308" cy="355871"/>
          </a:xfrm>
          <a:prstGeom prst="rect">
            <a:avLst/>
          </a:prstGeom>
        </p:spPr>
      </p:pic>
      <p:pic>
        <p:nvPicPr>
          <p:cNvPr id="11" name="Picture 10">
            <a:extLst>
              <a:ext uri="{FF2B5EF4-FFF2-40B4-BE49-F238E27FC236}">
                <a16:creationId xmlns:a16="http://schemas.microsoft.com/office/drawing/2014/main" id="{B717A0E1-46FA-B949-B38D-D3793AC8816A}"/>
              </a:ext>
            </a:extLst>
          </p:cNvPr>
          <p:cNvPicPr>
            <a:picLocks noChangeAspect="1"/>
          </p:cNvPicPr>
          <p:nvPr userDrawn="1"/>
        </p:nvPicPr>
        <p:blipFill>
          <a:blip r:embed="rId3"/>
          <a:stretch>
            <a:fillRect/>
          </a:stretch>
        </p:blipFill>
        <p:spPr>
          <a:xfrm>
            <a:off x="3414911" y="6008475"/>
            <a:ext cx="1096080" cy="355871"/>
          </a:xfrm>
          <a:prstGeom prst="rect">
            <a:avLst/>
          </a:prstGeom>
        </p:spPr>
      </p:pic>
      <p:pic>
        <p:nvPicPr>
          <p:cNvPr id="12" name="Picture 11">
            <a:extLst>
              <a:ext uri="{FF2B5EF4-FFF2-40B4-BE49-F238E27FC236}">
                <a16:creationId xmlns:a16="http://schemas.microsoft.com/office/drawing/2014/main" id="{C64D6CE5-B90A-6248-8D93-35351FE5D557}"/>
              </a:ext>
            </a:extLst>
          </p:cNvPr>
          <p:cNvPicPr>
            <a:picLocks noChangeAspect="1"/>
          </p:cNvPicPr>
          <p:nvPr userDrawn="1"/>
        </p:nvPicPr>
        <p:blipFill>
          <a:blip r:embed="rId4"/>
          <a:stretch>
            <a:fillRect/>
          </a:stretch>
        </p:blipFill>
        <p:spPr>
          <a:xfrm>
            <a:off x="5334557" y="6008475"/>
            <a:ext cx="1224194" cy="355871"/>
          </a:xfrm>
          <a:prstGeom prst="rect">
            <a:avLst/>
          </a:prstGeom>
        </p:spPr>
      </p:pic>
      <p:pic>
        <p:nvPicPr>
          <p:cNvPr id="13" name="Picture 12">
            <a:extLst>
              <a:ext uri="{FF2B5EF4-FFF2-40B4-BE49-F238E27FC236}">
                <a16:creationId xmlns:a16="http://schemas.microsoft.com/office/drawing/2014/main" id="{4A878A40-EFA3-F640-956B-AC23D8041ACB}"/>
              </a:ext>
            </a:extLst>
          </p:cNvPr>
          <p:cNvPicPr>
            <a:picLocks noChangeAspect="1"/>
          </p:cNvPicPr>
          <p:nvPr userDrawn="1"/>
        </p:nvPicPr>
        <p:blipFill>
          <a:blip r:embed="rId5"/>
          <a:stretch>
            <a:fillRect/>
          </a:stretch>
        </p:blipFill>
        <p:spPr>
          <a:xfrm>
            <a:off x="7382318" y="6016455"/>
            <a:ext cx="1053378" cy="341636"/>
          </a:xfrm>
          <a:prstGeom prst="rect">
            <a:avLst/>
          </a:prstGeom>
        </p:spPr>
      </p:pic>
      <p:pic>
        <p:nvPicPr>
          <p:cNvPr id="14" name="Picture 13">
            <a:extLst>
              <a:ext uri="{FF2B5EF4-FFF2-40B4-BE49-F238E27FC236}">
                <a16:creationId xmlns:a16="http://schemas.microsoft.com/office/drawing/2014/main" id="{2014A7D6-7E2F-B347-83DB-75F0C453ACB5}"/>
              </a:ext>
            </a:extLst>
          </p:cNvPr>
          <p:cNvPicPr>
            <a:picLocks noChangeAspect="1"/>
          </p:cNvPicPr>
          <p:nvPr userDrawn="1"/>
        </p:nvPicPr>
        <p:blipFill>
          <a:blip r:embed="rId6"/>
          <a:stretch>
            <a:fillRect/>
          </a:stretch>
        </p:blipFill>
        <p:spPr>
          <a:xfrm>
            <a:off x="9259263" y="6002220"/>
            <a:ext cx="1323839" cy="355871"/>
          </a:xfrm>
          <a:prstGeom prst="rect">
            <a:avLst/>
          </a:prstGeom>
        </p:spPr>
      </p:pic>
      <p:cxnSp>
        <p:nvCxnSpPr>
          <p:cNvPr id="15" name="Straight Connector 14">
            <a:extLst>
              <a:ext uri="{FF2B5EF4-FFF2-40B4-BE49-F238E27FC236}">
                <a16:creationId xmlns:a16="http://schemas.microsoft.com/office/drawing/2014/main" id="{064BA1FA-71B2-7047-9DE2-FA35AA141F06}"/>
              </a:ext>
            </a:extLst>
          </p:cNvPr>
          <p:cNvCxnSpPr/>
          <p:nvPr userDrawn="1"/>
        </p:nvCxnSpPr>
        <p:spPr>
          <a:xfrm>
            <a:off x="1239037" y="5625297"/>
            <a:ext cx="93582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صفحة فريق العمل">
  <p:cSld name="صفحة فريق العمل">
    <p:spTree>
      <p:nvGrpSpPr>
        <p:cNvPr id="1" name="Shape 235"/>
        <p:cNvGrpSpPr/>
        <p:nvPr/>
      </p:nvGrpSpPr>
      <p:grpSpPr>
        <a:xfrm>
          <a:off x="0" y="0"/>
          <a:ext cx="0" cy="0"/>
          <a:chOff x="0" y="0"/>
          <a:chExt cx="0" cy="0"/>
        </a:xfrm>
      </p:grpSpPr>
      <p:sp>
        <p:nvSpPr>
          <p:cNvPr id="236" name="Google Shape;236;p33"/>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37" name="Google Shape;237;p33"/>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33"/>
          <p:cNvSpPr txBox="1"/>
          <p:nvPr/>
        </p:nvSpPr>
        <p:spPr>
          <a:xfrm>
            <a:off x="1322354" y="147176"/>
            <a:ext cx="9499928"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3200">
                <a:solidFill>
                  <a:srgbClr val="3A3838"/>
                </a:solidFill>
                <a:latin typeface="Simplified Arabic"/>
                <a:ea typeface="Simplified Arabic"/>
                <a:cs typeface="Simplified Arabic"/>
                <a:sym typeface="Simplified Arabic"/>
              </a:rPr>
              <a:t>فريق العمل</a:t>
            </a:r>
            <a:endParaRPr sz="3200">
              <a:solidFill>
                <a:srgbClr val="3A3838"/>
              </a:solidFill>
              <a:latin typeface="Simplified Arabic"/>
              <a:ea typeface="Simplified Arabic"/>
              <a:cs typeface="Simplified Arabic"/>
              <a:sym typeface="Simplified Arabic"/>
            </a:endParaRPr>
          </a:p>
        </p:txBody>
      </p:sp>
      <p:sp>
        <p:nvSpPr>
          <p:cNvPr id="239" name="Google Shape;239;p33"/>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0" name="Google Shape;240;p33"/>
          <p:cNvGrpSpPr/>
          <p:nvPr/>
        </p:nvGrpSpPr>
        <p:grpSpPr>
          <a:xfrm rot="10800000">
            <a:off x="0" y="88702"/>
            <a:ext cx="12191999" cy="1998962"/>
            <a:chOff x="-24048006" y="706405"/>
            <a:chExt cx="33183930" cy="5470816"/>
          </a:xfrm>
        </p:grpSpPr>
        <p:grpSp>
          <p:nvGrpSpPr>
            <p:cNvPr id="241" name="Google Shape;241;p33"/>
            <p:cNvGrpSpPr/>
            <p:nvPr/>
          </p:nvGrpSpPr>
          <p:grpSpPr>
            <a:xfrm rot="10800000" flipH="1">
              <a:off x="-24048006" y="3524344"/>
              <a:ext cx="30291417" cy="2652877"/>
              <a:chOff x="-19289447" y="811335"/>
              <a:chExt cx="30291417" cy="2652877"/>
            </a:xfrm>
          </p:grpSpPr>
          <p:sp>
            <p:nvSpPr>
              <p:cNvPr id="242" name="Google Shape;242;p33"/>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3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45" name="Google Shape;245;p33"/>
            <p:cNvGrpSpPr/>
            <p:nvPr/>
          </p:nvGrpSpPr>
          <p:grpSpPr>
            <a:xfrm flipH="1">
              <a:off x="1190030" y="706405"/>
              <a:ext cx="7945894" cy="2652877"/>
              <a:chOff x="3056076" y="811335"/>
              <a:chExt cx="7945894" cy="2652877"/>
            </a:xfrm>
          </p:grpSpPr>
          <p:sp>
            <p:nvSpPr>
              <p:cNvPr id="246" name="Google Shape;246;p33"/>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3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49" name="Google Shape;249;p33"/>
          <p:cNvSpPr/>
          <p:nvPr/>
        </p:nvSpPr>
        <p:spPr>
          <a:xfrm>
            <a:off x="1476704" y="772427"/>
            <a:ext cx="1062037" cy="554037"/>
          </a:xfrm>
          <a:custGeom>
            <a:avLst/>
            <a:gdLst/>
            <a:ahLst/>
            <a:cxnLst/>
            <a:rect l="l" t="t" r="r" b="b"/>
            <a:pathLst>
              <a:path w="271" h="141" extrusionOk="0">
                <a:moveTo>
                  <a:pt x="196" y="133"/>
                </a:moveTo>
                <a:cubicBezTo>
                  <a:pt x="192" y="135"/>
                  <a:pt x="188" y="136"/>
                  <a:pt x="184" y="137"/>
                </a:cubicBezTo>
                <a:cubicBezTo>
                  <a:pt x="170" y="140"/>
                  <a:pt x="156" y="141"/>
                  <a:pt x="139" y="141"/>
                </a:cubicBezTo>
                <a:cubicBezTo>
                  <a:pt x="122" y="141"/>
                  <a:pt x="108" y="140"/>
                  <a:pt x="95" y="137"/>
                </a:cubicBezTo>
                <a:cubicBezTo>
                  <a:pt x="90" y="136"/>
                  <a:pt x="86" y="135"/>
                  <a:pt x="82" y="133"/>
                </a:cubicBezTo>
                <a:cubicBezTo>
                  <a:pt x="71" y="127"/>
                  <a:pt x="71" y="118"/>
                  <a:pt x="77" y="111"/>
                </a:cubicBezTo>
                <a:cubicBezTo>
                  <a:pt x="84" y="104"/>
                  <a:pt x="93" y="99"/>
                  <a:pt x="102" y="95"/>
                </a:cubicBezTo>
                <a:cubicBezTo>
                  <a:pt x="106" y="93"/>
                  <a:pt x="111" y="91"/>
                  <a:pt x="115" y="90"/>
                </a:cubicBezTo>
                <a:cubicBezTo>
                  <a:pt x="123" y="86"/>
                  <a:pt x="125" y="79"/>
                  <a:pt x="119" y="73"/>
                </a:cubicBezTo>
                <a:cubicBezTo>
                  <a:pt x="107" y="61"/>
                  <a:pt x="103" y="46"/>
                  <a:pt x="103" y="31"/>
                </a:cubicBezTo>
                <a:cubicBezTo>
                  <a:pt x="104" y="14"/>
                  <a:pt x="114" y="5"/>
                  <a:pt x="129" y="1"/>
                </a:cubicBezTo>
                <a:cubicBezTo>
                  <a:pt x="133" y="0"/>
                  <a:pt x="136" y="0"/>
                  <a:pt x="139" y="0"/>
                </a:cubicBezTo>
                <a:cubicBezTo>
                  <a:pt x="142" y="0"/>
                  <a:pt x="146" y="0"/>
                  <a:pt x="149" y="1"/>
                </a:cubicBezTo>
                <a:cubicBezTo>
                  <a:pt x="164" y="5"/>
                  <a:pt x="174" y="14"/>
                  <a:pt x="175" y="31"/>
                </a:cubicBezTo>
                <a:cubicBezTo>
                  <a:pt x="175" y="46"/>
                  <a:pt x="171" y="61"/>
                  <a:pt x="159" y="73"/>
                </a:cubicBezTo>
                <a:cubicBezTo>
                  <a:pt x="153" y="78"/>
                  <a:pt x="156" y="86"/>
                  <a:pt x="163" y="90"/>
                </a:cubicBezTo>
                <a:cubicBezTo>
                  <a:pt x="168" y="91"/>
                  <a:pt x="172" y="93"/>
                  <a:pt x="176" y="95"/>
                </a:cubicBezTo>
                <a:cubicBezTo>
                  <a:pt x="185" y="99"/>
                  <a:pt x="194" y="104"/>
                  <a:pt x="201" y="111"/>
                </a:cubicBezTo>
                <a:cubicBezTo>
                  <a:pt x="206" y="116"/>
                  <a:pt x="208" y="127"/>
                  <a:pt x="196" y="133"/>
                </a:cubicBezTo>
                <a:close/>
                <a:moveTo>
                  <a:pt x="267" y="120"/>
                </a:moveTo>
                <a:cubicBezTo>
                  <a:pt x="262" y="115"/>
                  <a:pt x="256" y="112"/>
                  <a:pt x="249" y="109"/>
                </a:cubicBezTo>
                <a:cubicBezTo>
                  <a:pt x="247" y="107"/>
                  <a:pt x="244" y="106"/>
                  <a:pt x="241" y="105"/>
                </a:cubicBezTo>
                <a:cubicBezTo>
                  <a:pt x="235" y="103"/>
                  <a:pt x="234" y="97"/>
                  <a:pt x="238" y="93"/>
                </a:cubicBezTo>
                <a:cubicBezTo>
                  <a:pt x="246" y="85"/>
                  <a:pt x="249" y="75"/>
                  <a:pt x="249" y="64"/>
                </a:cubicBezTo>
                <a:cubicBezTo>
                  <a:pt x="248" y="52"/>
                  <a:pt x="241" y="46"/>
                  <a:pt x="231" y="44"/>
                </a:cubicBezTo>
                <a:cubicBezTo>
                  <a:pt x="228" y="43"/>
                  <a:pt x="226" y="43"/>
                  <a:pt x="224" y="43"/>
                </a:cubicBezTo>
                <a:cubicBezTo>
                  <a:pt x="222" y="43"/>
                  <a:pt x="219" y="43"/>
                  <a:pt x="217" y="44"/>
                </a:cubicBezTo>
                <a:cubicBezTo>
                  <a:pt x="206" y="46"/>
                  <a:pt x="199" y="52"/>
                  <a:pt x="199" y="64"/>
                </a:cubicBezTo>
                <a:cubicBezTo>
                  <a:pt x="199" y="75"/>
                  <a:pt x="202" y="85"/>
                  <a:pt x="210" y="93"/>
                </a:cubicBezTo>
                <a:cubicBezTo>
                  <a:pt x="214" y="98"/>
                  <a:pt x="212" y="103"/>
                  <a:pt x="207" y="105"/>
                </a:cubicBezTo>
                <a:cubicBezTo>
                  <a:pt x="207" y="105"/>
                  <a:pt x="206" y="105"/>
                  <a:pt x="206" y="105"/>
                </a:cubicBezTo>
                <a:cubicBezTo>
                  <a:pt x="207" y="106"/>
                  <a:pt x="208" y="107"/>
                  <a:pt x="209" y="108"/>
                </a:cubicBezTo>
                <a:cubicBezTo>
                  <a:pt x="213" y="112"/>
                  <a:pt x="214" y="118"/>
                  <a:pt x="213" y="123"/>
                </a:cubicBezTo>
                <a:cubicBezTo>
                  <a:pt x="212" y="129"/>
                  <a:pt x="208" y="134"/>
                  <a:pt x="202" y="137"/>
                </a:cubicBezTo>
                <a:cubicBezTo>
                  <a:pt x="201" y="138"/>
                  <a:pt x="199" y="138"/>
                  <a:pt x="197" y="139"/>
                </a:cubicBezTo>
                <a:cubicBezTo>
                  <a:pt x="205" y="140"/>
                  <a:pt x="214" y="141"/>
                  <a:pt x="224" y="141"/>
                </a:cubicBezTo>
                <a:cubicBezTo>
                  <a:pt x="236" y="141"/>
                  <a:pt x="245" y="140"/>
                  <a:pt x="255" y="138"/>
                </a:cubicBezTo>
                <a:cubicBezTo>
                  <a:pt x="258" y="137"/>
                  <a:pt x="261" y="136"/>
                  <a:pt x="263" y="135"/>
                </a:cubicBezTo>
                <a:cubicBezTo>
                  <a:pt x="271" y="131"/>
                  <a:pt x="270" y="123"/>
                  <a:pt x="267" y="120"/>
                </a:cubicBezTo>
                <a:close/>
                <a:moveTo>
                  <a:pt x="64" y="123"/>
                </a:moveTo>
                <a:cubicBezTo>
                  <a:pt x="63" y="118"/>
                  <a:pt x="65" y="112"/>
                  <a:pt x="70" y="108"/>
                </a:cubicBezTo>
                <a:cubicBezTo>
                  <a:pt x="71" y="106"/>
                  <a:pt x="73" y="104"/>
                  <a:pt x="75" y="103"/>
                </a:cubicBezTo>
                <a:cubicBezTo>
                  <a:pt x="74" y="102"/>
                  <a:pt x="73" y="102"/>
                  <a:pt x="72" y="101"/>
                </a:cubicBezTo>
                <a:cubicBezTo>
                  <a:pt x="66" y="99"/>
                  <a:pt x="64" y="93"/>
                  <a:pt x="68" y="88"/>
                </a:cubicBezTo>
                <a:cubicBezTo>
                  <a:pt x="78" y="79"/>
                  <a:pt x="81" y="68"/>
                  <a:pt x="80" y="56"/>
                </a:cubicBezTo>
                <a:cubicBezTo>
                  <a:pt x="80" y="43"/>
                  <a:pt x="72" y="36"/>
                  <a:pt x="60" y="33"/>
                </a:cubicBezTo>
                <a:cubicBezTo>
                  <a:pt x="58" y="33"/>
                  <a:pt x="55" y="32"/>
                  <a:pt x="53" y="32"/>
                </a:cubicBezTo>
                <a:cubicBezTo>
                  <a:pt x="51" y="32"/>
                  <a:pt x="48" y="33"/>
                  <a:pt x="45" y="33"/>
                </a:cubicBezTo>
                <a:cubicBezTo>
                  <a:pt x="34" y="36"/>
                  <a:pt x="26" y="43"/>
                  <a:pt x="25" y="56"/>
                </a:cubicBezTo>
                <a:cubicBezTo>
                  <a:pt x="25" y="68"/>
                  <a:pt x="28" y="79"/>
                  <a:pt x="38" y="88"/>
                </a:cubicBezTo>
                <a:cubicBezTo>
                  <a:pt x="42" y="93"/>
                  <a:pt x="40" y="99"/>
                  <a:pt x="34" y="101"/>
                </a:cubicBezTo>
                <a:cubicBezTo>
                  <a:pt x="31" y="103"/>
                  <a:pt x="28" y="104"/>
                  <a:pt x="25" y="105"/>
                </a:cubicBezTo>
                <a:cubicBezTo>
                  <a:pt x="17" y="109"/>
                  <a:pt x="11" y="112"/>
                  <a:pt x="5" y="118"/>
                </a:cubicBezTo>
                <a:cubicBezTo>
                  <a:pt x="0" y="123"/>
                  <a:pt x="0" y="130"/>
                  <a:pt x="9" y="135"/>
                </a:cubicBezTo>
                <a:cubicBezTo>
                  <a:pt x="12" y="136"/>
                  <a:pt x="15" y="137"/>
                  <a:pt x="19" y="138"/>
                </a:cubicBezTo>
                <a:cubicBezTo>
                  <a:pt x="29" y="140"/>
                  <a:pt x="40" y="141"/>
                  <a:pt x="53" y="141"/>
                </a:cubicBezTo>
                <a:cubicBezTo>
                  <a:pt x="64" y="141"/>
                  <a:pt x="72" y="140"/>
                  <a:pt x="81" y="139"/>
                </a:cubicBezTo>
                <a:cubicBezTo>
                  <a:pt x="79" y="138"/>
                  <a:pt x="78" y="138"/>
                  <a:pt x="76" y="137"/>
                </a:cubicBezTo>
                <a:cubicBezTo>
                  <a:pt x="69" y="134"/>
                  <a:pt x="65" y="129"/>
                  <a:pt x="64" y="123"/>
                </a:cubicBezTo>
                <a:close/>
              </a:path>
            </a:pathLst>
          </a:cu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33"/>
          <p:cNvSpPr txBox="1">
            <a:spLocks noGrp="1"/>
          </p:cNvSpPr>
          <p:nvPr>
            <p:ph type="title"/>
          </p:nvPr>
        </p:nvSpPr>
        <p:spPr>
          <a:xfrm>
            <a:off x="2701326" y="1133031"/>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1" name="Google Shape;251;p33"/>
          <p:cNvSpPr txBox="1">
            <a:spLocks noGrp="1"/>
          </p:cNvSpPr>
          <p:nvPr>
            <p:ph type="body" idx="1"/>
          </p:nvPr>
        </p:nvSpPr>
        <p:spPr>
          <a:xfrm>
            <a:off x="269508" y="1784764"/>
            <a:ext cx="11203756" cy="419234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3" name="Google Shape;25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1000"/>
                                        <p:tgtEl>
                                          <p:spTgt spid="2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صفحة مقدمة الدرس">
  <p:cSld name="صفحة مقدمة الدرس">
    <p:spTree>
      <p:nvGrpSpPr>
        <p:cNvPr id="1" name="Shape 255"/>
        <p:cNvGrpSpPr/>
        <p:nvPr/>
      </p:nvGrpSpPr>
      <p:grpSpPr>
        <a:xfrm>
          <a:off x="0" y="0"/>
          <a:ext cx="0" cy="0"/>
          <a:chOff x="0" y="0"/>
          <a:chExt cx="0" cy="0"/>
        </a:xfrm>
      </p:grpSpPr>
      <p:sp>
        <p:nvSpPr>
          <p:cNvPr id="256" name="Google Shape;256;p34"/>
          <p:cNvSpPr/>
          <p:nvPr/>
        </p:nvSpPr>
        <p:spPr>
          <a:xfrm>
            <a:off x="5645921" y="1000014"/>
            <a:ext cx="6546079" cy="5131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4"/>
          <p:cNvSpPr>
            <a:spLocks noGrp="1"/>
          </p:cNvSpPr>
          <p:nvPr>
            <p:ph type="pic" idx="2"/>
          </p:nvPr>
        </p:nvSpPr>
        <p:spPr>
          <a:xfrm>
            <a:off x="0" y="2854285"/>
            <a:ext cx="6096000" cy="270000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المرحلة التعليمية - ١">
  <p:cSld name="المرحلة التعليمية - ١">
    <p:spTree>
      <p:nvGrpSpPr>
        <p:cNvPr id="1" name="Shape 258"/>
        <p:cNvGrpSpPr/>
        <p:nvPr/>
      </p:nvGrpSpPr>
      <p:grpSpPr>
        <a:xfrm>
          <a:off x="0" y="0"/>
          <a:ext cx="0" cy="0"/>
          <a:chOff x="0" y="0"/>
          <a:chExt cx="0" cy="0"/>
        </a:xfrm>
      </p:grpSpPr>
      <p:sp>
        <p:nvSpPr>
          <p:cNvPr id="259" name="Google Shape;259;p35"/>
          <p:cNvSpPr/>
          <p:nvPr/>
        </p:nvSpPr>
        <p:spPr>
          <a:xfrm>
            <a:off x="530225" y="1487488"/>
            <a:ext cx="1587500"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35"/>
          <p:cNvSpPr/>
          <p:nvPr/>
        </p:nvSpPr>
        <p:spPr>
          <a:xfrm>
            <a:off x="2117725" y="1487488"/>
            <a:ext cx="1589088"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35"/>
          <p:cNvSpPr/>
          <p:nvPr/>
        </p:nvSpPr>
        <p:spPr>
          <a:xfrm>
            <a:off x="3706813" y="1487488"/>
            <a:ext cx="1589087"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35"/>
          <p:cNvSpPr/>
          <p:nvPr/>
        </p:nvSpPr>
        <p:spPr>
          <a:xfrm>
            <a:off x="5295900" y="1487488"/>
            <a:ext cx="1597025"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35"/>
          <p:cNvSpPr/>
          <p:nvPr/>
        </p:nvSpPr>
        <p:spPr>
          <a:xfrm>
            <a:off x="6892925" y="1487488"/>
            <a:ext cx="1589088"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35"/>
          <p:cNvSpPr/>
          <p:nvPr/>
        </p:nvSpPr>
        <p:spPr>
          <a:xfrm>
            <a:off x="8482013" y="1487488"/>
            <a:ext cx="1589087"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65" name="Google Shape;265;p35"/>
          <p:cNvSpPr/>
          <p:nvPr/>
        </p:nvSpPr>
        <p:spPr>
          <a:xfrm>
            <a:off x="10071100" y="1487488"/>
            <a:ext cx="1587500" cy="849312"/>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35"/>
          <p:cNvSpPr/>
          <p:nvPr/>
        </p:nvSpPr>
        <p:spPr>
          <a:xfrm>
            <a:off x="530225" y="2336800"/>
            <a:ext cx="1587500"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35"/>
          <p:cNvSpPr/>
          <p:nvPr/>
        </p:nvSpPr>
        <p:spPr>
          <a:xfrm>
            <a:off x="2117725" y="2336800"/>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35"/>
          <p:cNvSpPr/>
          <p:nvPr/>
        </p:nvSpPr>
        <p:spPr>
          <a:xfrm>
            <a:off x="3706813" y="2336800"/>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35"/>
          <p:cNvSpPr/>
          <p:nvPr/>
        </p:nvSpPr>
        <p:spPr>
          <a:xfrm>
            <a:off x="5295900" y="2336800"/>
            <a:ext cx="1597025"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35"/>
          <p:cNvSpPr/>
          <p:nvPr/>
        </p:nvSpPr>
        <p:spPr>
          <a:xfrm>
            <a:off x="6892925" y="2336800"/>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35"/>
          <p:cNvSpPr/>
          <p:nvPr/>
        </p:nvSpPr>
        <p:spPr>
          <a:xfrm>
            <a:off x="8482013" y="2336800"/>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72" name="Google Shape;272;p35"/>
          <p:cNvSpPr/>
          <p:nvPr/>
        </p:nvSpPr>
        <p:spPr>
          <a:xfrm>
            <a:off x="10071100" y="2336800"/>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35"/>
          <p:cNvSpPr/>
          <p:nvPr/>
        </p:nvSpPr>
        <p:spPr>
          <a:xfrm>
            <a:off x="530225" y="3184525"/>
            <a:ext cx="1587500"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35"/>
          <p:cNvSpPr/>
          <p:nvPr/>
        </p:nvSpPr>
        <p:spPr>
          <a:xfrm>
            <a:off x="2117725" y="3184525"/>
            <a:ext cx="1589088"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35"/>
          <p:cNvSpPr/>
          <p:nvPr/>
        </p:nvSpPr>
        <p:spPr>
          <a:xfrm>
            <a:off x="3706813" y="3184525"/>
            <a:ext cx="1589087"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35"/>
          <p:cNvSpPr/>
          <p:nvPr/>
        </p:nvSpPr>
        <p:spPr>
          <a:xfrm>
            <a:off x="5295900" y="3184525"/>
            <a:ext cx="1597025" cy="838200"/>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77" name="Google Shape;277;p35"/>
          <p:cNvSpPr/>
          <p:nvPr/>
        </p:nvSpPr>
        <p:spPr>
          <a:xfrm>
            <a:off x="6892925" y="3184525"/>
            <a:ext cx="1589088"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35"/>
          <p:cNvSpPr/>
          <p:nvPr/>
        </p:nvSpPr>
        <p:spPr>
          <a:xfrm>
            <a:off x="8482013" y="3184525"/>
            <a:ext cx="1589087"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79" name="Google Shape;279;p35"/>
          <p:cNvSpPr/>
          <p:nvPr/>
        </p:nvSpPr>
        <p:spPr>
          <a:xfrm>
            <a:off x="10071100" y="3184525"/>
            <a:ext cx="1587500" cy="838200"/>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35"/>
          <p:cNvSpPr/>
          <p:nvPr/>
        </p:nvSpPr>
        <p:spPr>
          <a:xfrm>
            <a:off x="530225" y="4022725"/>
            <a:ext cx="1587500"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35"/>
          <p:cNvSpPr/>
          <p:nvPr/>
        </p:nvSpPr>
        <p:spPr>
          <a:xfrm>
            <a:off x="2117725" y="4022725"/>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35"/>
          <p:cNvSpPr/>
          <p:nvPr/>
        </p:nvSpPr>
        <p:spPr>
          <a:xfrm>
            <a:off x="3706813" y="4022725"/>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35"/>
          <p:cNvSpPr/>
          <p:nvPr/>
        </p:nvSpPr>
        <p:spPr>
          <a:xfrm>
            <a:off x="5295900" y="4022725"/>
            <a:ext cx="1597025"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35"/>
          <p:cNvSpPr/>
          <p:nvPr/>
        </p:nvSpPr>
        <p:spPr>
          <a:xfrm>
            <a:off x="6892925" y="4022725"/>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35"/>
          <p:cNvSpPr/>
          <p:nvPr/>
        </p:nvSpPr>
        <p:spPr>
          <a:xfrm>
            <a:off x="8482013" y="4022725"/>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86" name="Google Shape;286;p35"/>
          <p:cNvSpPr/>
          <p:nvPr/>
        </p:nvSpPr>
        <p:spPr>
          <a:xfrm>
            <a:off x="10071100" y="4022725"/>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35"/>
          <p:cNvSpPr/>
          <p:nvPr/>
        </p:nvSpPr>
        <p:spPr>
          <a:xfrm>
            <a:off x="530225" y="4870450"/>
            <a:ext cx="1587500"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35"/>
          <p:cNvSpPr/>
          <p:nvPr/>
        </p:nvSpPr>
        <p:spPr>
          <a:xfrm>
            <a:off x="2117725" y="4870450"/>
            <a:ext cx="1589088"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35"/>
          <p:cNvSpPr/>
          <p:nvPr/>
        </p:nvSpPr>
        <p:spPr>
          <a:xfrm>
            <a:off x="3706813" y="4870450"/>
            <a:ext cx="1589087"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35"/>
          <p:cNvSpPr/>
          <p:nvPr/>
        </p:nvSpPr>
        <p:spPr>
          <a:xfrm>
            <a:off x="5295900" y="4870450"/>
            <a:ext cx="1597025"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35"/>
          <p:cNvSpPr/>
          <p:nvPr/>
        </p:nvSpPr>
        <p:spPr>
          <a:xfrm>
            <a:off x="6892925" y="4870450"/>
            <a:ext cx="1589088"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2" name="Google Shape;292;p35"/>
          <p:cNvSpPr/>
          <p:nvPr/>
        </p:nvSpPr>
        <p:spPr>
          <a:xfrm>
            <a:off x="8482013" y="4870450"/>
            <a:ext cx="1589087"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93" name="Google Shape;293;p35"/>
          <p:cNvSpPr/>
          <p:nvPr/>
        </p:nvSpPr>
        <p:spPr>
          <a:xfrm>
            <a:off x="10071100" y="4870450"/>
            <a:ext cx="1587500" cy="849313"/>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35"/>
          <p:cNvSpPr/>
          <p:nvPr/>
        </p:nvSpPr>
        <p:spPr>
          <a:xfrm>
            <a:off x="530225" y="5719763"/>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95" name="Google Shape;295;p35"/>
          <p:cNvSpPr/>
          <p:nvPr/>
        </p:nvSpPr>
        <p:spPr>
          <a:xfrm>
            <a:off x="2117725" y="5719763"/>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35"/>
          <p:cNvSpPr/>
          <p:nvPr/>
        </p:nvSpPr>
        <p:spPr>
          <a:xfrm>
            <a:off x="3706813" y="5719763"/>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35"/>
          <p:cNvSpPr/>
          <p:nvPr/>
        </p:nvSpPr>
        <p:spPr>
          <a:xfrm>
            <a:off x="5295900" y="5719763"/>
            <a:ext cx="1597025"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35"/>
          <p:cNvSpPr/>
          <p:nvPr/>
        </p:nvSpPr>
        <p:spPr>
          <a:xfrm>
            <a:off x="6892925" y="5719763"/>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35"/>
          <p:cNvSpPr/>
          <p:nvPr/>
        </p:nvSpPr>
        <p:spPr>
          <a:xfrm>
            <a:off x="8482013" y="5719763"/>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00" name="Google Shape;300;p35"/>
          <p:cNvSpPr/>
          <p:nvPr/>
        </p:nvSpPr>
        <p:spPr>
          <a:xfrm>
            <a:off x="10071100" y="5719763"/>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المرحلة التعليمية - ٢">
  <p:cSld name="المرحلة التعليمية - ٢">
    <p:spTree>
      <p:nvGrpSpPr>
        <p:cNvPr id="1" name="Shape 301"/>
        <p:cNvGrpSpPr/>
        <p:nvPr/>
      </p:nvGrpSpPr>
      <p:grpSpPr>
        <a:xfrm>
          <a:off x="0" y="0"/>
          <a:ext cx="0" cy="0"/>
          <a:chOff x="0" y="0"/>
          <a:chExt cx="0" cy="0"/>
        </a:xfrm>
      </p:grpSpPr>
      <p:sp>
        <p:nvSpPr>
          <p:cNvPr id="302" name="Google Shape;302;p36"/>
          <p:cNvSpPr/>
          <p:nvPr/>
        </p:nvSpPr>
        <p:spPr>
          <a:xfrm>
            <a:off x="0" y="987552"/>
            <a:ext cx="12192000" cy="53090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3" name="Google Shape;303;p36"/>
          <p:cNvSpPr/>
          <p:nvPr/>
        </p:nvSpPr>
        <p:spPr>
          <a:xfrm>
            <a:off x="4248055" y="3144377"/>
            <a:ext cx="430753" cy="431863"/>
          </a:xfrm>
          <a:custGeom>
            <a:avLst/>
            <a:gdLst/>
            <a:ahLst/>
            <a:cxnLst/>
            <a:rect l="l" t="t" r="r" b="b"/>
            <a:pathLst>
              <a:path w="430753" h="431863" extrusionOk="0">
                <a:moveTo>
                  <a:pt x="430753" y="215932"/>
                </a:moveTo>
                <a:cubicBezTo>
                  <a:pt x="430753" y="335185"/>
                  <a:pt x="334326" y="431863"/>
                  <a:pt x="215377" y="431863"/>
                </a:cubicBezTo>
                <a:cubicBezTo>
                  <a:pt x="96427" y="431863"/>
                  <a:pt x="0" y="335185"/>
                  <a:pt x="0" y="215932"/>
                </a:cubicBezTo>
                <a:cubicBezTo>
                  <a:pt x="0" y="96679"/>
                  <a:pt x="96427" y="0"/>
                  <a:pt x="215377" y="0"/>
                </a:cubicBezTo>
                <a:cubicBezTo>
                  <a:pt x="215408" y="0"/>
                  <a:pt x="215440" y="0"/>
                  <a:pt x="215472" y="0"/>
                </a:cubicBezTo>
                <a:cubicBezTo>
                  <a:pt x="334384" y="57"/>
                  <a:pt x="430753" y="96717"/>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4" name="Google Shape;304;p36"/>
          <p:cNvSpPr/>
          <p:nvPr/>
        </p:nvSpPr>
        <p:spPr>
          <a:xfrm>
            <a:off x="7516516" y="3144377"/>
            <a:ext cx="430753" cy="431863"/>
          </a:xfrm>
          <a:custGeom>
            <a:avLst/>
            <a:gdLst/>
            <a:ahLst/>
            <a:cxnLst/>
            <a:rect l="l" t="t" r="r" b="b"/>
            <a:pathLst>
              <a:path w="430753" h="431863" extrusionOk="0">
                <a:moveTo>
                  <a:pt x="430753" y="215932"/>
                </a:moveTo>
                <a:cubicBezTo>
                  <a:pt x="430753" y="335185"/>
                  <a:pt x="334323" y="431863"/>
                  <a:pt x="215377" y="431863"/>
                </a:cubicBezTo>
                <a:cubicBezTo>
                  <a:pt x="96430" y="431863"/>
                  <a:pt x="0" y="335185"/>
                  <a:pt x="0" y="215932"/>
                </a:cubicBezTo>
                <a:cubicBezTo>
                  <a:pt x="0" y="96679"/>
                  <a:pt x="96430" y="0"/>
                  <a:pt x="215377" y="0"/>
                </a:cubicBezTo>
                <a:cubicBezTo>
                  <a:pt x="334323" y="0"/>
                  <a:pt x="430753" y="96679"/>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5" name="Google Shape;305;p36"/>
          <p:cNvSpPr/>
          <p:nvPr/>
        </p:nvSpPr>
        <p:spPr>
          <a:xfrm>
            <a:off x="7054126" y="2014140"/>
            <a:ext cx="430753" cy="431863"/>
          </a:xfrm>
          <a:custGeom>
            <a:avLst/>
            <a:gdLst/>
            <a:ahLst/>
            <a:cxnLst/>
            <a:rect l="l" t="t" r="r" b="b"/>
            <a:pathLst>
              <a:path w="430753" h="431863" extrusionOk="0">
                <a:moveTo>
                  <a:pt x="430753" y="215837"/>
                </a:moveTo>
                <a:cubicBezTo>
                  <a:pt x="430810" y="335093"/>
                  <a:pt x="334418" y="431811"/>
                  <a:pt x="215472" y="431864"/>
                </a:cubicBezTo>
                <a:cubicBezTo>
                  <a:pt x="96525" y="431916"/>
                  <a:pt x="57" y="335283"/>
                  <a:pt x="0" y="216027"/>
                </a:cubicBezTo>
                <a:cubicBezTo>
                  <a:pt x="-57" y="96808"/>
                  <a:pt x="96278" y="106"/>
                  <a:pt x="215187" y="0"/>
                </a:cubicBezTo>
                <a:cubicBezTo>
                  <a:pt x="334133" y="-105"/>
                  <a:pt x="430649" y="96486"/>
                  <a:pt x="430753" y="215741"/>
                </a:cubicBezTo>
                <a:cubicBezTo>
                  <a:pt x="430753" y="215773"/>
                  <a:pt x="430753" y="215805"/>
                  <a:pt x="430753" y="2158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6" name="Google Shape;306;p36"/>
          <p:cNvSpPr/>
          <p:nvPr/>
        </p:nvSpPr>
        <p:spPr>
          <a:xfrm>
            <a:off x="7054126" y="4309665"/>
            <a:ext cx="430753" cy="431863"/>
          </a:xfrm>
          <a:custGeom>
            <a:avLst/>
            <a:gdLst/>
            <a:ahLst/>
            <a:cxnLst/>
            <a:rect l="l" t="t" r="r" b="b"/>
            <a:pathLst>
              <a:path w="430753" h="431863" extrusionOk="0">
                <a:moveTo>
                  <a:pt x="430753" y="215836"/>
                </a:moveTo>
                <a:cubicBezTo>
                  <a:pt x="430810" y="335090"/>
                  <a:pt x="334418" y="431806"/>
                  <a:pt x="215472" y="431864"/>
                </a:cubicBezTo>
                <a:cubicBezTo>
                  <a:pt x="96525" y="431921"/>
                  <a:pt x="57" y="335280"/>
                  <a:pt x="0" y="216027"/>
                </a:cubicBezTo>
                <a:cubicBezTo>
                  <a:pt x="-57" y="96812"/>
                  <a:pt x="96278" y="105"/>
                  <a:pt x="215187" y="0"/>
                </a:cubicBezTo>
                <a:cubicBezTo>
                  <a:pt x="334133" y="-105"/>
                  <a:pt x="430649" y="96488"/>
                  <a:pt x="430753" y="215741"/>
                </a:cubicBezTo>
                <a:cubicBezTo>
                  <a:pt x="430753" y="215770"/>
                  <a:pt x="430753" y="215808"/>
                  <a:pt x="430753" y="21583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7" name="Google Shape;307;p36"/>
          <p:cNvSpPr/>
          <p:nvPr/>
        </p:nvSpPr>
        <p:spPr>
          <a:xfrm>
            <a:off x="4669497" y="2057384"/>
            <a:ext cx="430753" cy="431863"/>
          </a:xfrm>
          <a:custGeom>
            <a:avLst/>
            <a:gdLst/>
            <a:ahLst/>
            <a:cxnLst/>
            <a:rect l="l" t="t" r="r" b="b"/>
            <a:pathLst>
              <a:path w="430753" h="431863" extrusionOk="0">
                <a:moveTo>
                  <a:pt x="430753" y="215932"/>
                </a:moveTo>
                <a:cubicBezTo>
                  <a:pt x="430753" y="335188"/>
                  <a:pt x="334326" y="431864"/>
                  <a:pt x="215377" y="431864"/>
                </a:cubicBezTo>
                <a:cubicBezTo>
                  <a:pt x="96427" y="431864"/>
                  <a:pt x="0" y="335188"/>
                  <a:pt x="0" y="215932"/>
                </a:cubicBezTo>
                <a:cubicBezTo>
                  <a:pt x="0" y="96750"/>
                  <a:pt x="96311" y="105"/>
                  <a:pt x="215187" y="0"/>
                </a:cubicBezTo>
                <a:cubicBezTo>
                  <a:pt x="334136" y="-105"/>
                  <a:pt x="430649" y="96485"/>
                  <a:pt x="430753" y="215741"/>
                </a:cubicBezTo>
                <a:cubicBezTo>
                  <a:pt x="430753" y="215805"/>
                  <a:pt x="430753" y="215868"/>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8" name="Google Shape;308;p36"/>
          <p:cNvSpPr/>
          <p:nvPr/>
        </p:nvSpPr>
        <p:spPr>
          <a:xfrm>
            <a:off x="4673678" y="4260516"/>
            <a:ext cx="430753" cy="431863"/>
          </a:xfrm>
          <a:custGeom>
            <a:avLst/>
            <a:gdLst/>
            <a:ahLst/>
            <a:cxnLst/>
            <a:rect l="l" t="t" r="r" b="b"/>
            <a:pathLst>
              <a:path w="430753" h="431863" extrusionOk="0">
                <a:moveTo>
                  <a:pt x="430753" y="215932"/>
                </a:moveTo>
                <a:cubicBezTo>
                  <a:pt x="430753" y="335185"/>
                  <a:pt x="334326" y="431864"/>
                  <a:pt x="215377" y="431864"/>
                </a:cubicBezTo>
                <a:cubicBezTo>
                  <a:pt x="96427" y="431864"/>
                  <a:pt x="0" y="335185"/>
                  <a:pt x="0" y="215932"/>
                </a:cubicBezTo>
                <a:cubicBezTo>
                  <a:pt x="0" y="96679"/>
                  <a:pt x="96427" y="0"/>
                  <a:pt x="215377" y="0"/>
                </a:cubicBezTo>
                <a:cubicBezTo>
                  <a:pt x="334274" y="-57"/>
                  <a:pt x="430701" y="96536"/>
                  <a:pt x="430753" y="215741"/>
                </a:cubicBezTo>
                <a:cubicBezTo>
                  <a:pt x="430753" y="215808"/>
                  <a:pt x="430753" y="215865"/>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9" name="Google Shape;309;p36"/>
          <p:cNvSpPr/>
          <p:nvPr/>
        </p:nvSpPr>
        <p:spPr>
          <a:xfrm>
            <a:off x="4449132" y="1690777"/>
            <a:ext cx="3263556" cy="4174764"/>
          </a:xfrm>
          <a:custGeom>
            <a:avLst/>
            <a:gdLst/>
            <a:ahLst/>
            <a:cxnLst/>
            <a:rect l="l" t="t" r="r" b="b"/>
            <a:pathLst>
              <a:path w="3263556" h="4174764" extrusionOk="0">
                <a:moveTo>
                  <a:pt x="1631778" y="0"/>
                </a:moveTo>
                <a:cubicBezTo>
                  <a:pt x="2532984" y="0"/>
                  <a:pt x="3263556" y="753878"/>
                  <a:pt x="3263556" y="1683834"/>
                </a:cubicBezTo>
                <a:cubicBezTo>
                  <a:pt x="3263556" y="2265056"/>
                  <a:pt x="2978177" y="2777498"/>
                  <a:pt x="2544121" y="3080096"/>
                </a:cubicBezTo>
                <a:lnTo>
                  <a:pt x="2528373" y="3089968"/>
                </a:lnTo>
                <a:lnTo>
                  <a:pt x="2208145" y="3550295"/>
                </a:lnTo>
                <a:lnTo>
                  <a:pt x="2219296" y="4163612"/>
                </a:lnTo>
                <a:lnTo>
                  <a:pt x="1059569" y="4174764"/>
                </a:lnTo>
                <a:lnTo>
                  <a:pt x="1059569" y="3461086"/>
                </a:lnTo>
                <a:lnTo>
                  <a:pt x="785943" y="3121789"/>
                </a:lnTo>
                <a:lnTo>
                  <a:pt x="719435" y="3080096"/>
                </a:lnTo>
                <a:cubicBezTo>
                  <a:pt x="285379" y="2777498"/>
                  <a:pt x="0" y="2265056"/>
                  <a:pt x="0" y="1683834"/>
                </a:cubicBezTo>
                <a:cubicBezTo>
                  <a:pt x="0" y="753878"/>
                  <a:pt x="730572" y="0"/>
                  <a:pt x="16317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0" name="Google Shape;310;p36"/>
          <p:cNvSpPr/>
          <p:nvPr/>
        </p:nvSpPr>
        <p:spPr>
          <a:xfrm>
            <a:off x="4406511" y="1671337"/>
            <a:ext cx="3382206" cy="5186663"/>
          </a:xfrm>
          <a:custGeom>
            <a:avLst/>
            <a:gdLst/>
            <a:ahLst/>
            <a:cxnLst/>
            <a:rect l="l" t="t" r="r" b="b"/>
            <a:pathLst>
              <a:path w="3382206" h="5186663" extrusionOk="0">
                <a:moveTo>
                  <a:pt x="1691103" y="0"/>
                </a:moveTo>
                <a:cubicBezTo>
                  <a:pt x="2623579" y="0"/>
                  <a:pt x="3382195" y="760476"/>
                  <a:pt x="3382195" y="1695450"/>
                </a:cubicBezTo>
                <a:cubicBezTo>
                  <a:pt x="3383924" y="2159060"/>
                  <a:pt x="3194569" y="2602802"/>
                  <a:pt x="2858907" y="2921699"/>
                </a:cubicBezTo>
                <a:cubicBezTo>
                  <a:pt x="2604768" y="3165062"/>
                  <a:pt x="2316807" y="3440811"/>
                  <a:pt x="2316807" y="3644646"/>
                </a:cubicBezTo>
                <a:lnTo>
                  <a:pt x="2316807" y="4057555"/>
                </a:lnTo>
                <a:cubicBezTo>
                  <a:pt x="2316845" y="4081844"/>
                  <a:pt x="2311658" y="4105847"/>
                  <a:pt x="2301606" y="4127945"/>
                </a:cubicBezTo>
                <a:cubicBezTo>
                  <a:pt x="2313472" y="4133231"/>
                  <a:pt x="2324626" y="4140032"/>
                  <a:pt x="2334773" y="4148157"/>
                </a:cubicBezTo>
                <a:cubicBezTo>
                  <a:pt x="2400345" y="4200706"/>
                  <a:pt x="2411024" y="4296604"/>
                  <a:pt x="2358609" y="4362355"/>
                </a:cubicBezTo>
                <a:cubicBezTo>
                  <a:pt x="2403072" y="4418029"/>
                  <a:pt x="2403072" y="4497181"/>
                  <a:pt x="2358609" y="4552855"/>
                </a:cubicBezTo>
                <a:cubicBezTo>
                  <a:pt x="2403072" y="4608529"/>
                  <a:pt x="2403072" y="4687681"/>
                  <a:pt x="2358609" y="4743355"/>
                </a:cubicBezTo>
                <a:cubicBezTo>
                  <a:pt x="2380176" y="4770358"/>
                  <a:pt x="2391937" y="4803915"/>
                  <a:pt x="2391956" y="4838509"/>
                </a:cubicBezTo>
                <a:cubicBezTo>
                  <a:pt x="2392013" y="4922682"/>
                  <a:pt x="2323999" y="4990948"/>
                  <a:pt x="2240043" y="4991005"/>
                </a:cubicBezTo>
                <a:lnTo>
                  <a:pt x="1997495" y="4991005"/>
                </a:lnTo>
                <a:lnTo>
                  <a:pt x="1997495" y="5186663"/>
                </a:lnTo>
                <a:lnTo>
                  <a:pt x="1883489" y="5186663"/>
                </a:lnTo>
                <a:lnTo>
                  <a:pt x="1883489" y="4933855"/>
                </a:lnTo>
                <a:cubicBezTo>
                  <a:pt x="1883489" y="4902289"/>
                  <a:pt x="1909007" y="4876705"/>
                  <a:pt x="1940492" y="4876705"/>
                </a:cubicBezTo>
                <a:lnTo>
                  <a:pt x="2240043" y="4876705"/>
                </a:lnTo>
                <a:cubicBezTo>
                  <a:pt x="2261030" y="4876705"/>
                  <a:pt x="2278045" y="4859646"/>
                  <a:pt x="2278045" y="4838605"/>
                </a:cubicBezTo>
                <a:cubicBezTo>
                  <a:pt x="2278045" y="4817564"/>
                  <a:pt x="2261030" y="4800505"/>
                  <a:pt x="2240043" y="4800505"/>
                </a:cubicBezTo>
                <a:lnTo>
                  <a:pt x="1940492" y="4800505"/>
                </a:lnTo>
                <a:cubicBezTo>
                  <a:pt x="1909007" y="4800505"/>
                  <a:pt x="1883489" y="4774921"/>
                  <a:pt x="1883489" y="4743355"/>
                </a:cubicBezTo>
                <a:cubicBezTo>
                  <a:pt x="1883489" y="4711789"/>
                  <a:pt x="1909007" y="4686205"/>
                  <a:pt x="1940492" y="4686205"/>
                </a:cubicBezTo>
                <a:lnTo>
                  <a:pt x="2240043" y="4686205"/>
                </a:lnTo>
                <a:cubicBezTo>
                  <a:pt x="2261030" y="4686205"/>
                  <a:pt x="2278045" y="4669146"/>
                  <a:pt x="2278045" y="4648105"/>
                </a:cubicBezTo>
                <a:cubicBezTo>
                  <a:pt x="2278045" y="4627064"/>
                  <a:pt x="2261030" y="4610005"/>
                  <a:pt x="2240043" y="4610005"/>
                </a:cubicBezTo>
                <a:lnTo>
                  <a:pt x="1940492" y="4610005"/>
                </a:lnTo>
                <a:cubicBezTo>
                  <a:pt x="1909007" y="4610005"/>
                  <a:pt x="1883489" y="4584421"/>
                  <a:pt x="1883489" y="4552855"/>
                </a:cubicBezTo>
                <a:cubicBezTo>
                  <a:pt x="1883489" y="4521289"/>
                  <a:pt x="1909007" y="4495705"/>
                  <a:pt x="1940492" y="4495705"/>
                </a:cubicBezTo>
                <a:lnTo>
                  <a:pt x="2240043" y="4495705"/>
                </a:lnTo>
                <a:cubicBezTo>
                  <a:pt x="2261030" y="4495705"/>
                  <a:pt x="2278045" y="4478646"/>
                  <a:pt x="2278045" y="4457605"/>
                </a:cubicBezTo>
                <a:cubicBezTo>
                  <a:pt x="2278045" y="4436564"/>
                  <a:pt x="2261030" y="4419505"/>
                  <a:pt x="2240043" y="4419505"/>
                </a:cubicBezTo>
                <a:lnTo>
                  <a:pt x="1940492" y="4419505"/>
                </a:lnTo>
                <a:cubicBezTo>
                  <a:pt x="1909007" y="4419505"/>
                  <a:pt x="1883489" y="4393921"/>
                  <a:pt x="1883489" y="4362355"/>
                </a:cubicBezTo>
                <a:cubicBezTo>
                  <a:pt x="1883489" y="4330789"/>
                  <a:pt x="1909007" y="4305205"/>
                  <a:pt x="1940492" y="4305205"/>
                </a:cubicBezTo>
                <a:lnTo>
                  <a:pt x="2240043" y="4305205"/>
                </a:lnTo>
                <a:cubicBezTo>
                  <a:pt x="2261030" y="4305205"/>
                  <a:pt x="2278045" y="4288146"/>
                  <a:pt x="2278045" y="4267105"/>
                </a:cubicBezTo>
                <a:cubicBezTo>
                  <a:pt x="2278045" y="4246064"/>
                  <a:pt x="2261030" y="4229005"/>
                  <a:pt x="2240043" y="4229005"/>
                </a:cubicBezTo>
                <a:lnTo>
                  <a:pt x="1940492" y="4229005"/>
                </a:lnTo>
                <a:cubicBezTo>
                  <a:pt x="1909007" y="4229005"/>
                  <a:pt x="1883489" y="4203421"/>
                  <a:pt x="1883489" y="4171855"/>
                </a:cubicBezTo>
                <a:cubicBezTo>
                  <a:pt x="1883489" y="4140289"/>
                  <a:pt x="1909007" y="4114705"/>
                  <a:pt x="1940492" y="4114705"/>
                </a:cubicBezTo>
                <a:lnTo>
                  <a:pt x="2145798" y="4114705"/>
                </a:lnTo>
                <a:cubicBezTo>
                  <a:pt x="2177283" y="4114705"/>
                  <a:pt x="2202801" y="4089121"/>
                  <a:pt x="2202801" y="4057555"/>
                </a:cubicBezTo>
                <a:lnTo>
                  <a:pt x="2202801" y="3644646"/>
                </a:lnTo>
                <a:cubicBezTo>
                  <a:pt x="2202801" y="3391567"/>
                  <a:pt x="2496272" y="3110865"/>
                  <a:pt x="2780147" y="2839117"/>
                </a:cubicBezTo>
                <a:cubicBezTo>
                  <a:pt x="3093199" y="2541699"/>
                  <a:pt x="3269804" y="2127837"/>
                  <a:pt x="3268189" y="1695450"/>
                </a:cubicBezTo>
                <a:cubicBezTo>
                  <a:pt x="3268189" y="823627"/>
                  <a:pt x="2560686" y="114300"/>
                  <a:pt x="1691103" y="114300"/>
                </a:cubicBezTo>
                <a:cubicBezTo>
                  <a:pt x="821521" y="114300"/>
                  <a:pt x="114018" y="823532"/>
                  <a:pt x="114018" y="1695450"/>
                </a:cubicBezTo>
                <a:cubicBezTo>
                  <a:pt x="112385" y="2127818"/>
                  <a:pt x="288997" y="2541651"/>
                  <a:pt x="602059" y="2839022"/>
                </a:cubicBezTo>
                <a:cubicBezTo>
                  <a:pt x="885935" y="3111246"/>
                  <a:pt x="1179406" y="3391948"/>
                  <a:pt x="1179406" y="3644646"/>
                </a:cubicBezTo>
                <a:lnTo>
                  <a:pt x="1179406" y="4057555"/>
                </a:lnTo>
                <a:cubicBezTo>
                  <a:pt x="1179406" y="4089121"/>
                  <a:pt x="1204924" y="4114705"/>
                  <a:pt x="1236409" y="4114705"/>
                </a:cubicBezTo>
                <a:lnTo>
                  <a:pt x="1460146" y="4114705"/>
                </a:lnTo>
                <a:cubicBezTo>
                  <a:pt x="1491631" y="4114705"/>
                  <a:pt x="1517149" y="4140289"/>
                  <a:pt x="1517149" y="4171855"/>
                </a:cubicBezTo>
                <a:cubicBezTo>
                  <a:pt x="1517149" y="4203421"/>
                  <a:pt x="1491631" y="4229005"/>
                  <a:pt x="1460146" y="4229005"/>
                </a:cubicBezTo>
                <a:lnTo>
                  <a:pt x="1142354" y="4229005"/>
                </a:lnTo>
                <a:cubicBezTo>
                  <a:pt x="1121367" y="4229005"/>
                  <a:pt x="1104352" y="4246064"/>
                  <a:pt x="1104352" y="4267105"/>
                </a:cubicBezTo>
                <a:cubicBezTo>
                  <a:pt x="1104352" y="4288146"/>
                  <a:pt x="1121367" y="4305205"/>
                  <a:pt x="1142354" y="4305205"/>
                </a:cubicBezTo>
                <a:lnTo>
                  <a:pt x="1460146" y="4305205"/>
                </a:lnTo>
                <a:cubicBezTo>
                  <a:pt x="1491631" y="4305205"/>
                  <a:pt x="1517149" y="4330789"/>
                  <a:pt x="1517149" y="4362355"/>
                </a:cubicBezTo>
                <a:cubicBezTo>
                  <a:pt x="1517149" y="4393921"/>
                  <a:pt x="1491631" y="4419505"/>
                  <a:pt x="1460146" y="4419505"/>
                </a:cubicBezTo>
                <a:lnTo>
                  <a:pt x="1142354" y="4419505"/>
                </a:lnTo>
                <a:cubicBezTo>
                  <a:pt x="1121367" y="4419505"/>
                  <a:pt x="1104352" y="4436564"/>
                  <a:pt x="1104352" y="4457605"/>
                </a:cubicBezTo>
                <a:cubicBezTo>
                  <a:pt x="1104352" y="4478646"/>
                  <a:pt x="1121367" y="4495705"/>
                  <a:pt x="1142354" y="4495705"/>
                </a:cubicBezTo>
                <a:lnTo>
                  <a:pt x="1460146" y="4495705"/>
                </a:lnTo>
                <a:cubicBezTo>
                  <a:pt x="1491631" y="4495705"/>
                  <a:pt x="1517149" y="4521289"/>
                  <a:pt x="1517149" y="4552855"/>
                </a:cubicBezTo>
                <a:cubicBezTo>
                  <a:pt x="1517149" y="4584421"/>
                  <a:pt x="1491631" y="4610005"/>
                  <a:pt x="1460146" y="4610005"/>
                </a:cubicBezTo>
                <a:lnTo>
                  <a:pt x="1142354" y="4610005"/>
                </a:lnTo>
                <a:cubicBezTo>
                  <a:pt x="1121367" y="4610005"/>
                  <a:pt x="1104352" y="4627064"/>
                  <a:pt x="1104352" y="4648105"/>
                </a:cubicBezTo>
                <a:cubicBezTo>
                  <a:pt x="1104352" y="4669146"/>
                  <a:pt x="1121367" y="4686205"/>
                  <a:pt x="1142354" y="4686205"/>
                </a:cubicBezTo>
                <a:lnTo>
                  <a:pt x="1460146" y="4686205"/>
                </a:lnTo>
                <a:cubicBezTo>
                  <a:pt x="1491631" y="4686205"/>
                  <a:pt x="1517149" y="4711789"/>
                  <a:pt x="1517149" y="4743355"/>
                </a:cubicBezTo>
                <a:cubicBezTo>
                  <a:pt x="1517149" y="4774921"/>
                  <a:pt x="1491631" y="4800505"/>
                  <a:pt x="1460146" y="4800505"/>
                </a:cubicBezTo>
                <a:lnTo>
                  <a:pt x="1142354" y="4800505"/>
                </a:lnTo>
                <a:cubicBezTo>
                  <a:pt x="1121367" y="4800505"/>
                  <a:pt x="1104352" y="4817564"/>
                  <a:pt x="1104352" y="4838605"/>
                </a:cubicBezTo>
                <a:cubicBezTo>
                  <a:pt x="1104352" y="4859646"/>
                  <a:pt x="1121367" y="4876705"/>
                  <a:pt x="1142354" y="4876705"/>
                </a:cubicBezTo>
                <a:lnTo>
                  <a:pt x="1459956" y="4876705"/>
                </a:lnTo>
                <a:cubicBezTo>
                  <a:pt x="1491441" y="4876705"/>
                  <a:pt x="1516959" y="4902289"/>
                  <a:pt x="1516959" y="4933855"/>
                </a:cubicBezTo>
                <a:lnTo>
                  <a:pt x="1516959" y="5186663"/>
                </a:lnTo>
                <a:lnTo>
                  <a:pt x="1402953" y="5186663"/>
                </a:lnTo>
                <a:lnTo>
                  <a:pt x="1402953" y="4991005"/>
                </a:lnTo>
                <a:lnTo>
                  <a:pt x="1142164" y="4991005"/>
                </a:lnTo>
                <a:cubicBezTo>
                  <a:pt x="1107658" y="4990986"/>
                  <a:pt x="1074187" y="4979194"/>
                  <a:pt x="1047253" y="4957572"/>
                </a:cubicBezTo>
                <a:cubicBezTo>
                  <a:pt x="981719" y="4904966"/>
                  <a:pt x="971126" y="4809058"/>
                  <a:pt x="1023597" y="4743355"/>
                </a:cubicBezTo>
                <a:cubicBezTo>
                  <a:pt x="979135" y="4687681"/>
                  <a:pt x="979135" y="4608529"/>
                  <a:pt x="1023597" y="4552855"/>
                </a:cubicBezTo>
                <a:cubicBezTo>
                  <a:pt x="979135" y="4497181"/>
                  <a:pt x="979135" y="4418029"/>
                  <a:pt x="1023597" y="4362355"/>
                </a:cubicBezTo>
                <a:cubicBezTo>
                  <a:pt x="1015484" y="4352182"/>
                  <a:pt x="1008710" y="4341009"/>
                  <a:pt x="1003437" y="4329103"/>
                </a:cubicBezTo>
                <a:cubicBezTo>
                  <a:pt x="969340" y="4252198"/>
                  <a:pt x="1003884" y="4162130"/>
                  <a:pt x="1080600" y="4127945"/>
                </a:cubicBezTo>
                <a:cubicBezTo>
                  <a:pt x="1070549" y="4105847"/>
                  <a:pt x="1065361" y="4081844"/>
                  <a:pt x="1065399" y="4057555"/>
                </a:cubicBezTo>
                <a:lnTo>
                  <a:pt x="1065399" y="3644646"/>
                </a:lnTo>
                <a:cubicBezTo>
                  <a:pt x="1065399" y="3440811"/>
                  <a:pt x="777439" y="3165062"/>
                  <a:pt x="523300" y="2921699"/>
                </a:cubicBezTo>
                <a:cubicBezTo>
                  <a:pt x="187641" y="2602802"/>
                  <a:pt x="-1720" y="2159060"/>
                  <a:pt x="12" y="1695450"/>
                </a:cubicBezTo>
                <a:cubicBezTo>
                  <a:pt x="12" y="760571"/>
                  <a:pt x="758628" y="0"/>
                  <a:pt x="1691103"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par>
                                <p:cTn id="8" presetID="10" presetClass="entr" presetSubtype="0" fill="hold" nodeType="withEffect">
                                  <p:stCondLst>
                                    <p:cond delay="60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500"/>
                                        <p:tgtEl>
                                          <p:spTgt spid="302"/>
                                        </p:tgtEl>
                                      </p:cBhvr>
                                    </p:animEffect>
                                  </p:childTnLst>
                                </p:cTn>
                              </p:par>
                              <p:par>
                                <p:cTn id="11" presetID="10" presetClass="entr" presetSubtype="0" fill="hold" nodeType="withEffect">
                                  <p:stCondLst>
                                    <p:cond delay="210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500"/>
                                        <p:tgtEl>
                                          <p:spTgt spid="307"/>
                                        </p:tgtEl>
                                      </p:cBhvr>
                                    </p:animEffect>
                                  </p:childTnLst>
                                </p:cTn>
                              </p:par>
                              <p:par>
                                <p:cTn id="14" presetID="10" presetClass="entr" presetSubtype="0" fill="hold" nodeType="withEffect">
                                  <p:stCondLst>
                                    <p:cond delay="2100"/>
                                  </p:stCondLst>
                                  <p:childTnLst>
                                    <p:set>
                                      <p:cBhvr>
                                        <p:cTn id="15" dur="1" fill="hold">
                                          <p:stCondLst>
                                            <p:cond delay="0"/>
                                          </p:stCondLst>
                                        </p:cTn>
                                        <p:tgtEl>
                                          <p:spTgt spid="303"/>
                                        </p:tgtEl>
                                        <p:attrNameLst>
                                          <p:attrName>style.visibility</p:attrName>
                                        </p:attrNameLst>
                                      </p:cBhvr>
                                      <p:to>
                                        <p:strVal val="visible"/>
                                      </p:to>
                                    </p:set>
                                    <p:animEffect transition="in" filter="fade">
                                      <p:cBhvr>
                                        <p:cTn id="16" dur="500"/>
                                        <p:tgtEl>
                                          <p:spTgt spid="303"/>
                                        </p:tgtEl>
                                      </p:cBhvr>
                                    </p:animEffect>
                                  </p:childTnLst>
                                </p:cTn>
                              </p:par>
                              <p:par>
                                <p:cTn id="17" presetID="10" presetClass="entr" presetSubtype="0" fill="hold" nodeType="withEffect">
                                  <p:stCondLst>
                                    <p:cond delay="2100"/>
                                  </p:stCondLst>
                                  <p:childTnLst>
                                    <p:set>
                                      <p:cBhvr>
                                        <p:cTn id="18" dur="1" fill="hold">
                                          <p:stCondLst>
                                            <p:cond delay="0"/>
                                          </p:stCondLst>
                                        </p:cTn>
                                        <p:tgtEl>
                                          <p:spTgt spid="308"/>
                                        </p:tgtEl>
                                        <p:attrNameLst>
                                          <p:attrName>style.visibility</p:attrName>
                                        </p:attrNameLst>
                                      </p:cBhvr>
                                      <p:to>
                                        <p:strVal val="visible"/>
                                      </p:to>
                                    </p:set>
                                    <p:animEffect transition="in" filter="fade">
                                      <p:cBhvr>
                                        <p:cTn id="19" dur="500"/>
                                        <p:tgtEl>
                                          <p:spTgt spid="308"/>
                                        </p:tgtEl>
                                      </p:cBhvr>
                                    </p:animEffect>
                                  </p:childTnLst>
                                </p:cTn>
                              </p:par>
                              <p:par>
                                <p:cTn id="20" presetID="10" presetClass="entr" presetSubtype="0" fill="hold" nodeType="withEffect">
                                  <p:stCondLst>
                                    <p:cond delay="260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par>
                                <p:cTn id="23" presetID="10" presetClass="entr" presetSubtype="0" fill="hold" nodeType="withEffect">
                                  <p:stCondLst>
                                    <p:cond delay="260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500"/>
                                        <p:tgtEl>
                                          <p:spTgt spid="304"/>
                                        </p:tgtEl>
                                      </p:cBhvr>
                                    </p:animEffect>
                                  </p:childTnLst>
                                </p:cTn>
                              </p:par>
                              <p:par>
                                <p:cTn id="26" presetID="10" presetClass="entr" presetSubtype="0" fill="hold" nodeType="withEffect">
                                  <p:stCondLst>
                                    <p:cond delay="2600"/>
                                  </p:stCondLst>
                                  <p:childTnLst>
                                    <p:set>
                                      <p:cBhvr>
                                        <p:cTn id="27" dur="1" fill="hold">
                                          <p:stCondLst>
                                            <p:cond delay="0"/>
                                          </p:stCondLst>
                                        </p:cTn>
                                        <p:tgtEl>
                                          <p:spTgt spid="306"/>
                                        </p:tgtEl>
                                        <p:attrNameLst>
                                          <p:attrName>style.visibility</p:attrName>
                                        </p:attrNameLst>
                                      </p:cBhvr>
                                      <p:to>
                                        <p:strVal val="visible"/>
                                      </p:to>
                                    </p:set>
                                    <p:animEffect transition="in" filter="fade">
                                      <p:cBhvr>
                                        <p:cTn id="28"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المرحلة التعليمية - ٣">
  <p:cSld name="المرحلة التعليمية - ٣">
    <p:spTree>
      <p:nvGrpSpPr>
        <p:cNvPr id="1" name="Shape 311"/>
        <p:cNvGrpSpPr/>
        <p:nvPr/>
      </p:nvGrpSpPr>
      <p:grpSpPr>
        <a:xfrm>
          <a:off x="0" y="0"/>
          <a:ext cx="0" cy="0"/>
          <a:chOff x="0" y="0"/>
          <a:chExt cx="0" cy="0"/>
        </a:xfrm>
      </p:grpSpPr>
      <p:sp>
        <p:nvSpPr>
          <p:cNvPr id="312" name="Google Shape;312;p37"/>
          <p:cNvSpPr/>
          <p:nvPr/>
        </p:nvSpPr>
        <p:spPr>
          <a:xfrm>
            <a:off x="6183693" y="0"/>
            <a:ext cx="6008307"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 name="Google Shape;302;p36"/>
          <p:cNvSpPr/>
          <p:nvPr userDrawn="1"/>
        </p:nvSpPr>
        <p:spPr>
          <a:xfrm>
            <a:off x="0" y="987552"/>
            <a:ext cx="12192000" cy="53090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13" name="Google Shape;313;p37"/>
          <p:cNvGrpSpPr/>
          <p:nvPr/>
        </p:nvGrpSpPr>
        <p:grpSpPr>
          <a:xfrm>
            <a:off x="780594" y="1240481"/>
            <a:ext cx="4709243" cy="4377037"/>
            <a:chOff x="433353" y="993616"/>
            <a:chExt cx="5355059" cy="4977295"/>
          </a:xfrm>
        </p:grpSpPr>
        <p:sp>
          <p:nvSpPr>
            <p:cNvPr id="314" name="Google Shape;314;p37"/>
            <p:cNvSpPr/>
            <p:nvPr/>
          </p:nvSpPr>
          <p:spPr>
            <a:xfrm>
              <a:off x="648520" y="993616"/>
              <a:ext cx="4889897" cy="4886405"/>
            </a:xfrm>
            <a:custGeom>
              <a:avLst/>
              <a:gdLst/>
              <a:ahLst/>
              <a:cxnLst/>
              <a:rect l="l" t="t" r="r" b="b"/>
              <a:pathLst>
                <a:path w="4889897" h="4886405" extrusionOk="0">
                  <a:moveTo>
                    <a:pt x="2444975" y="4524442"/>
                  </a:moveTo>
                  <a:cubicBezTo>
                    <a:pt x="1296622" y="4524442"/>
                    <a:pt x="362542" y="3590763"/>
                    <a:pt x="362542" y="2443230"/>
                  </a:cubicBezTo>
                  <a:cubicBezTo>
                    <a:pt x="362542" y="1295696"/>
                    <a:pt x="1296569" y="362284"/>
                    <a:pt x="2444975" y="362284"/>
                  </a:cubicBezTo>
                  <a:cubicBezTo>
                    <a:pt x="3593382" y="362284"/>
                    <a:pt x="4527355" y="1295910"/>
                    <a:pt x="4527355" y="2443230"/>
                  </a:cubicBezTo>
                  <a:cubicBezTo>
                    <a:pt x="4527355" y="3590550"/>
                    <a:pt x="3593329" y="4524442"/>
                    <a:pt x="2444975" y="4524442"/>
                  </a:cubicBezTo>
                  <a:close/>
                  <a:moveTo>
                    <a:pt x="2444975" y="0"/>
                  </a:moveTo>
                  <a:cubicBezTo>
                    <a:pt x="1096797" y="0"/>
                    <a:pt x="0" y="1096014"/>
                    <a:pt x="0" y="2443230"/>
                  </a:cubicBezTo>
                  <a:cubicBezTo>
                    <a:pt x="0" y="3790445"/>
                    <a:pt x="1096797" y="4886406"/>
                    <a:pt x="2444975" y="4886406"/>
                  </a:cubicBezTo>
                  <a:cubicBezTo>
                    <a:pt x="3793153" y="4886406"/>
                    <a:pt x="4889898" y="3790445"/>
                    <a:pt x="4889898" y="2443230"/>
                  </a:cubicBezTo>
                  <a:cubicBezTo>
                    <a:pt x="4889898" y="1096014"/>
                    <a:pt x="3793100" y="0"/>
                    <a:pt x="2444975" y="0"/>
                  </a:cubicBezTo>
                  <a:close/>
                </a:path>
              </a:pathLst>
            </a:custGeom>
            <a:solidFill>
              <a:srgbClr val="B4DC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5" name="Google Shape;315;p37"/>
            <p:cNvSpPr/>
            <p:nvPr/>
          </p:nvSpPr>
          <p:spPr>
            <a:xfrm>
              <a:off x="2725301" y="1994325"/>
              <a:ext cx="1028362" cy="2566364"/>
            </a:xfrm>
            <a:custGeom>
              <a:avLst/>
              <a:gdLst/>
              <a:ahLst/>
              <a:cxnLst/>
              <a:rect l="l" t="t" r="r" b="b"/>
              <a:pathLst>
                <a:path w="1028362" h="2566364" extrusionOk="0">
                  <a:moveTo>
                    <a:pt x="275491" y="1806952"/>
                  </a:moveTo>
                  <a:lnTo>
                    <a:pt x="611376" y="2496889"/>
                  </a:lnTo>
                  <a:cubicBezTo>
                    <a:pt x="639303" y="2556986"/>
                    <a:pt x="710702" y="2583086"/>
                    <a:pt x="770842" y="2555174"/>
                  </a:cubicBezTo>
                  <a:cubicBezTo>
                    <a:pt x="830986" y="2527268"/>
                    <a:pt x="857100" y="2455919"/>
                    <a:pt x="829168" y="2395823"/>
                  </a:cubicBezTo>
                  <a:cubicBezTo>
                    <a:pt x="828555" y="2394496"/>
                    <a:pt x="827915" y="2393180"/>
                    <a:pt x="827249" y="2391880"/>
                  </a:cubicBezTo>
                  <a:lnTo>
                    <a:pt x="490564" y="1700664"/>
                  </a:lnTo>
                  <a:cubicBezTo>
                    <a:pt x="579707" y="1585320"/>
                    <a:pt x="566325" y="1419735"/>
                    <a:pt x="449992" y="1322717"/>
                  </a:cubicBezTo>
                  <a:lnTo>
                    <a:pt x="1015984" y="172893"/>
                  </a:lnTo>
                  <a:cubicBezTo>
                    <a:pt x="1045265" y="113500"/>
                    <a:pt x="1020825" y="41629"/>
                    <a:pt x="961390" y="12370"/>
                  </a:cubicBezTo>
                  <a:cubicBezTo>
                    <a:pt x="901954" y="-16890"/>
                    <a:pt x="830032" y="7532"/>
                    <a:pt x="800751" y="66925"/>
                  </a:cubicBezTo>
                  <a:lnTo>
                    <a:pt x="210393" y="1266084"/>
                  </a:lnTo>
                  <a:cubicBezTo>
                    <a:pt x="-105551" y="1341418"/>
                    <a:pt x="-50850" y="1808444"/>
                    <a:pt x="275491" y="1807059"/>
                  </a:cubicBezTo>
                  <a:close/>
                </a:path>
              </a:pathLst>
            </a:custGeom>
            <a:solidFill>
              <a:srgbClr val="8BC9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6" name="Google Shape;316;p37"/>
            <p:cNvSpPr/>
            <p:nvPr/>
          </p:nvSpPr>
          <p:spPr>
            <a:xfrm>
              <a:off x="753484" y="2816488"/>
              <a:ext cx="455857" cy="1789840"/>
            </a:xfrm>
            <a:custGeom>
              <a:avLst/>
              <a:gdLst/>
              <a:ahLst/>
              <a:cxnLst/>
              <a:rect l="l" t="t" r="r" b="b"/>
              <a:pathLst>
                <a:path w="455857" h="1789840" extrusionOk="0">
                  <a:moveTo>
                    <a:pt x="313400" y="1789681"/>
                  </a:moveTo>
                  <a:cubicBezTo>
                    <a:pt x="3368" y="1252468"/>
                    <a:pt x="-80767" y="614305"/>
                    <a:pt x="79453" y="15184"/>
                  </a:cubicBezTo>
                  <a:lnTo>
                    <a:pt x="168543" y="0"/>
                  </a:lnTo>
                  <a:lnTo>
                    <a:pt x="238652" y="57806"/>
                  </a:lnTo>
                  <a:cubicBezTo>
                    <a:pt x="89362" y="614694"/>
                    <a:pt x="167489" y="1208029"/>
                    <a:pt x="455858" y="1707368"/>
                  </a:cubicBezTo>
                  <a:lnTo>
                    <a:pt x="313400" y="1789840"/>
                  </a:lnTo>
                  <a:close/>
                </a:path>
              </a:pathLst>
            </a:custGeom>
            <a:solidFill>
              <a:srgbClr val="FF80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7" name="Google Shape;317;p37"/>
            <p:cNvSpPr/>
            <p:nvPr/>
          </p:nvSpPr>
          <p:spPr>
            <a:xfrm>
              <a:off x="1066883" y="1098145"/>
              <a:ext cx="2072516" cy="1251742"/>
            </a:xfrm>
            <a:custGeom>
              <a:avLst/>
              <a:gdLst/>
              <a:ahLst/>
              <a:cxnLst/>
              <a:rect l="l" t="t" r="r" b="b"/>
              <a:pathLst>
                <a:path w="2072516" h="1251742" extrusionOk="0">
                  <a:moveTo>
                    <a:pt x="0" y="1169323"/>
                  </a:moveTo>
                  <a:cubicBezTo>
                    <a:pt x="418102" y="445891"/>
                    <a:pt x="1190552" y="187"/>
                    <a:pt x="2026559" y="0"/>
                  </a:cubicBezTo>
                  <a:lnTo>
                    <a:pt x="2072516" y="84231"/>
                  </a:lnTo>
                  <a:lnTo>
                    <a:pt x="2026559" y="164892"/>
                  </a:lnTo>
                  <a:cubicBezTo>
                    <a:pt x="1249295" y="164706"/>
                    <a:pt x="531013" y="579046"/>
                    <a:pt x="142458" y="1251743"/>
                  </a:cubicBezTo>
                  <a:lnTo>
                    <a:pt x="0" y="1169323"/>
                  </a:lnTo>
                  <a:close/>
                </a:path>
              </a:pathLst>
            </a:custGeom>
            <a:solidFill>
              <a:srgbClr val="F8EC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37"/>
            <p:cNvSpPr/>
            <p:nvPr/>
          </p:nvSpPr>
          <p:spPr>
            <a:xfrm>
              <a:off x="4181123" y="1783127"/>
              <a:ext cx="1252389" cy="3678776"/>
            </a:xfrm>
            <a:custGeom>
              <a:avLst/>
              <a:gdLst/>
              <a:ahLst/>
              <a:cxnLst/>
              <a:rect l="l" t="t" r="r" b="b"/>
              <a:pathLst>
                <a:path w="1252389" h="3678776" extrusionOk="0">
                  <a:moveTo>
                    <a:pt x="567219" y="0"/>
                  </a:moveTo>
                  <a:cubicBezTo>
                    <a:pt x="1481055" y="913578"/>
                    <a:pt x="1480741" y="2394460"/>
                    <a:pt x="566510" y="3307649"/>
                  </a:cubicBezTo>
                  <a:cubicBezTo>
                    <a:pt x="422058" y="3451928"/>
                    <a:pt x="259335" y="3576698"/>
                    <a:pt x="82479" y="3678776"/>
                  </a:cubicBezTo>
                  <a:lnTo>
                    <a:pt x="8210" y="3636687"/>
                  </a:lnTo>
                  <a:lnTo>
                    <a:pt x="0" y="3536580"/>
                  </a:lnTo>
                  <a:cubicBezTo>
                    <a:pt x="1040449" y="2936751"/>
                    <a:pt x="1397292" y="1607649"/>
                    <a:pt x="797039" y="567943"/>
                  </a:cubicBezTo>
                  <a:cubicBezTo>
                    <a:pt x="701813" y="402998"/>
                    <a:pt x="585303" y="251281"/>
                    <a:pt x="450512" y="116677"/>
                  </a:cubicBezTo>
                  <a:lnTo>
                    <a:pt x="567219" y="107"/>
                  </a:lnTo>
                  <a:close/>
                </a:path>
              </a:pathLst>
            </a:custGeom>
            <a:solidFill>
              <a:srgbClr val="5ECC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9" name="Google Shape;319;p37"/>
            <p:cNvSpPr/>
            <p:nvPr/>
          </p:nvSpPr>
          <p:spPr>
            <a:xfrm>
              <a:off x="1438596" y="4974046"/>
              <a:ext cx="1703522" cy="801445"/>
            </a:xfrm>
            <a:custGeom>
              <a:avLst/>
              <a:gdLst/>
              <a:ahLst/>
              <a:cxnLst/>
              <a:rect l="l" t="t" r="r" b="b"/>
              <a:pathLst>
                <a:path w="1703522" h="801445" extrusionOk="0">
                  <a:moveTo>
                    <a:pt x="1703523" y="800913"/>
                  </a:moveTo>
                  <a:cubicBezTo>
                    <a:pt x="1687262" y="801233"/>
                    <a:pt x="1671001" y="801446"/>
                    <a:pt x="1654846" y="801446"/>
                  </a:cubicBezTo>
                  <a:cubicBezTo>
                    <a:pt x="1034253" y="801073"/>
                    <a:pt x="439135" y="554779"/>
                    <a:pt x="0" y="116570"/>
                  </a:cubicBezTo>
                  <a:lnTo>
                    <a:pt x="26658" y="32659"/>
                  </a:lnTo>
                  <a:lnTo>
                    <a:pt x="116760" y="0"/>
                  </a:lnTo>
                  <a:cubicBezTo>
                    <a:pt x="524519" y="407873"/>
                    <a:pt x="1077903" y="636895"/>
                    <a:pt x="1654846" y="636553"/>
                  </a:cubicBezTo>
                  <a:cubicBezTo>
                    <a:pt x="1671107" y="636553"/>
                    <a:pt x="1687368" y="636553"/>
                    <a:pt x="1703523" y="636021"/>
                  </a:cubicBezTo>
                  <a:lnTo>
                    <a:pt x="1703523" y="801179"/>
                  </a:lnTo>
                  <a:close/>
                </a:path>
              </a:pathLst>
            </a:custGeom>
            <a:solidFill>
              <a:srgbClr val="A7EA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0" name="Google Shape;320;p37"/>
            <p:cNvSpPr/>
            <p:nvPr/>
          </p:nvSpPr>
          <p:spPr>
            <a:xfrm>
              <a:off x="1497616" y="1065273"/>
              <a:ext cx="868289" cy="867669"/>
            </a:xfrm>
            <a:custGeom>
              <a:avLst/>
              <a:gdLst/>
              <a:ahLst/>
              <a:cxnLst/>
              <a:rect l="l" t="t" r="r" b="b"/>
              <a:pathLst>
                <a:path w="868289" h="867669" extrusionOk="0">
                  <a:moveTo>
                    <a:pt x="868289" y="433835"/>
                  </a:moveTo>
                  <a:cubicBezTo>
                    <a:pt x="868289" y="673437"/>
                    <a:pt x="673918" y="867669"/>
                    <a:pt x="434145" y="867669"/>
                  </a:cubicBezTo>
                  <a:cubicBezTo>
                    <a:pt x="194371" y="867669"/>
                    <a:pt x="0" y="673437"/>
                    <a:pt x="0" y="433835"/>
                  </a:cubicBezTo>
                  <a:cubicBezTo>
                    <a:pt x="0" y="194235"/>
                    <a:pt x="194371" y="0"/>
                    <a:pt x="434145" y="0"/>
                  </a:cubicBezTo>
                  <a:cubicBezTo>
                    <a:pt x="673918" y="0"/>
                    <a:pt x="868289" y="194235"/>
                    <a:pt x="868289" y="433835"/>
                  </a:cubicBezTo>
                  <a:close/>
                </a:path>
              </a:pathLst>
            </a:custGeom>
            <a:solidFill>
              <a:srgbClr val="F8EC7B"/>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1" name="Google Shape;321;p37"/>
            <p:cNvSpPr/>
            <p:nvPr/>
          </p:nvSpPr>
          <p:spPr>
            <a:xfrm>
              <a:off x="4920123" y="2977917"/>
              <a:ext cx="868289" cy="867669"/>
            </a:xfrm>
            <a:custGeom>
              <a:avLst/>
              <a:gdLst/>
              <a:ahLst/>
              <a:cxnLst/>
              <a:rect l="l" t="t" r="r" b="b"/>
              <a:pathLst>
                <a:path w="868289" h="867669" extrusionOk="0">
                  <a:moveTo>
                    <a:pt x="868289" y="433835"/>
                  </a:moveTo>
                  <a:cubicBezTo>
                    <a:pt x="868289" y="673437"/>
                    <a:pt x="673918" y="867669"/>
                    <a:pt x="434145" y="867669"/>
                  </a:cubicBezTo>
                  <a:cubicBezTo>
                    <a:pt x="194376" y="867669"/>
                    <a:pt x="0" y="673437"/>
                    <a:pt x="0" y="433835"/>
                  </a:cubicBezTo>
                  <a:cubicBezTo>
                    <a:pt x="0" y="194232"/>
                    <a:pt x="194376" y="0"/>
                    <a:pt x="434145" y="0"/>
                  </a:cubicBezTo>
                  <a:cubicBezTo>
                    <a:pt x="673918" y="0"/>
                    <a:pt x="868289" y="194232"/>
                    <a:pt x="868289" y="433835"/>
                  </a:cubicBezTo>
                  <a:close/>
                </a:path>
              </a:pathLst>
            </a:custGeom>
            <a:solidFill>
              <a:srgbClr val="5ECCF3"/>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2" name="Google Shape;322;p37"/>
            <p:cNvSpPr/>
            <p:nvPr/>
          </p:nvSpPr>
          <p:spPr>
            <a:xfrm>
              <a:off x="1856906" y="5103136"/>
              <a:ext cx="868395" cy="867775"/>
            </a:xfrm>
            <a:custGeom>
              <a:avLst/>
              <a:gdLst/>
              <a:ahLst/>
              <a:cxnLst/>
              <a:rect l="l" t="t" r="r" b="b"/>
              <a:pathLst>
                <a:path w="868395" h="867775" extrusionOk="0">
                  <a:moveTo>
                    <a:pt x="868396" y="433835"/>
                  </a:moveTo>
                  <a:cubicBezTo>
                    <a:pt x="868428" y="673464"/>
                    <a:pt x="674052" y="867744"/>
                    <a:pt x="434251" y="867776"/>
                  </a:cubicBezTo>
                  <a:cubicBezTo>
                    <a:pt x="194451" y="867808"/>
                    <a:pt x="32" y="673571"/>
                    <a:pt x="0" y="433941"/>
                  </a:cubicBezTo>
                  <a:cubicBezTo>
                    <a:pt x="-32" y="194312"/>
                    <a:pt x="194344" y="32"/>
                    <a:pt x="434145" y="0"/>
                  </a:cubicBezTo>
                  <a:cubicBezTo>
                    <a:pt x="434182" y="0"/>
                    <a:pt x="434214" y="0"/>
                    <a:pt x="434251" y="0"/>
                  </a:cubicBezTo>
                  <a:cubicBezTo>
                    <a:pt x="674025" y="0"/>
                    <a:pt x="868396" y="194232"/>
                    <a:pt x="868396" y="433835"/>
                  </a:cubicBezTo>
                  <a:close/>
                </a:path>
              </a:pathLst>
            </a:custGeom>
            <a:solidFill>
              <a:srgbClr val="A7EA52"/>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3" name="Google Shape;323;p37"/>
            <p:cNvSpPr/>
            <p:nvPr/>
          </p:nvSpPr>
          <p:spPr>
            <a:xfrm>
              <a:off x="438086" y="3327148"/>
              <a:ext cx="868289" cy="867669"/>
            </a:xfrm>
            <a:custGeom>
              <a:avLst/>
              <a:gdLst/>
              <a:ahLst/>
              <a:cxnLst/>
              <a:rect l="l" t="t" r="r" b="b"/>
              <a:pathLst>
                <a:path w="868289" h="867669" extrusionOk="0">
                  <a:moveTo>
                    <a:pt x="868289" y="433781"/>
                  </a:moveTo>
                  <a:cubicBezTo>
                    <a:pt x="868321" y="673384"/>
                    <a:pt x="673972" y="867637"/>
                    <a:pt x="434198" y="867669"/>
                  </a:cubicBezTo>
                  <a:cubicBezTo>
                    <a:pt x="194427" y="867696"/>
                    <a:pt x="29" y="673491"/>
                    <a:pt x="0" y="433888"/>
                  </a:cubicBezTo>
                  <a:cubicBezTo>
                    <a:pt x="-29" y="194285"/>
                    <a:pt x="194320" y="32"/>
                    <a:pt x="434091" y="0"/>
                  </a:cubicBezTo>
                  <a:cubicBezTo>
                    <a:pt x="434109" y="0"/>
                    <a:pt x="434127" y="0"/>
                    <a:pt x="434145" y="0"/>
                  </a:cubicBezTo>
                  <a:cubicBezTo>
                    <a:pt x="673918" y="0"/>
                    <a:pt x="868289" y="194232"/>
                    <a:pt x="868289" y="433835"/>
                  </a:cubicBezTo>
                  <a:close/>
                </a:path>
              </a:pathLst>
            </a:custGeom>
            <a:solidFill>
              <a:srgbClr val="FF8021"/>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4" name="Google Shape;324;p37"/>
            <p:cNvSpPr txBox="1"/>
            <p:nvPr/>
          </p:nvSpPr>
          <p:spPr>
            <a:xfrm>
              <a:off x="1540111" y="1136796"/>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1</a:t>
              </a:r>
              <a:endParaRPr dirty="0"/>
            </a:p>
          </p:txBody>
        </p:sp>
        <p:sp>
          <p:nvSpPr>
            <p:cNvPr id="325" name="Google Shape;325;p37"/>
            <p:cNvSpPr txBox="1"/>
            <p:nvPr/>
          </p:nvSpPr>
          <p:spPr>
            <a:xfrm>
              <a:off x="4975319" y="3088585"/>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4</a:t>
              </a:r>
              <a:endParaRPr dirty="0"/>
            </a:p>
          </p:txBody>
        </p:sp>
        <p:sp>
          <p:nvSpPr>
            <p:cNvPr id="326" name="Google Shape;326;p37"/>
            <p:cNvSpPr txBox="1"/>
            <p:nvPr/>
          </p:nvSpPr>
          <p:spPr>
            <a:xfrm>
              <a:off x="1886960" y="5196823"/>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3</a:t>
              </a:r>
              <a:endParaRPr dirty="0"/>
            </a:p>
          </p:txBody>
        </p:sp>
        <p:sp>
          <p:nvSpPr>
            <p:cNvPr id="327" name="Google Shape;327;p37"/>
            <p:cNvSpPr txBox="1"/>
            <p:nvPr/>
          </p:nvSpPr>
          <p:spPr>
            <a:xfrm>
              <a:off x="433353" y="3431076"/>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2</a:t>
              </a:r>
              <a:endParaRPr dirty="0"/>
            </a:p>
          </p:txBody>
        </p:sp>
      </p:grpSp>
      <p:pic>
        <p:nvPicPr>
          <p:cNvPr id="328" name="Google Shape;328;p37"/>
          <p:cNvPicPr preferRelativeResize="0"/>
          <p:nvPr/>
        </p:nvPicPr>
        <p:blipFill rotWithShape="1">
          <a:blip r:embed="rId2">
            <a:alphaModFix/>
          </a:blip>
          <a:srcRect/>
          <a:stretch/>
        </p:blipFill>
        <p:spPr>
          <a:xfrm>
            <a:off x="11411045" y="157095"/>
            <a:ext cx="546022" cy="591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par>
                                <p:cTn id="8" presetID="10" presetClass="entr" presetSubtype="0" fill="hold" nodeType="withEffect">
                                  <p:stCondLst>
                                    <p:cond delay="6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المرحلة التعليمية - ٤">
  <p:cSld name="المرحلة التعليمية - ٤">
    <p:spTree>
      <p:nvGrpSpPr>
        <p:cNvPr id="1" name="Shape 329"/>
        <p:cNvGrpSpPr/>
        <p:nvPr/>
      </p:nvGrpSpPr>
      <p:grpSpPr>
        <a:xfrm>
          <a:off x="0" y="0"/>
          <a:ext cx="0" cy="0"/>
          <a:chOff x="0" y="0"/>
          <a:chExt cx="0" cy="0"/>
        </a:xfrm>
      </p:grpSpPr>
      <p:sp>
        <p:nvSpPr>
          <p:cNvPr id="36" name="Google Shape;302;p36"/>
          <p:cNvSpPr/>
          <p:nvPr userDrawn="1"/>
        </p:nvSpPr>
        <p:spPr>
          <a:xfrm>
            <a:off x="0" y="987552"/>
            <a:ext cx="12192000" cy="53090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1" name="Google Shape;331;p38"/>
          <p:cNvSpPr/>
          <p:nvPr/>
        </p:nvSpPr>
        <p:spPr>
          <a:xfrm>
            <a:off x="10687343" y="2312274"/>
            <a:ext cx="504780" cy="504780"/>
          </a:xfrm>
          <a:prstGeom prst="ellipse">
            <a:avLst/>
          </a:prstGeom>
          <a:solidFill>
            <a:schemeClr val="accent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Twentieth Century"/>
              <a:buNone/>
            </a:pPr>
            <a:r>
              <a:rPr lang="ar-LB" sz="1800" b="1" i="0" u="none" strike="noStrike"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1</a:t>
            </a:r>
            <a:endParaRPr dirty="0"/>
          </a:p>
        </p:txBody>
      </p:sp>
      <p:cxnSp>
        <p:nvCxnSpPr>
          <p:cNvPr id="332" name="Google Shape;332;p38"/>
          <p:cNvCxnSpPr>
            <a:stCxn id="331" idx="4"/>
            <a:endCxn id="333" idx="0"/>
          </p:cNvCxnSpPr>
          <p:nvPr/>
        </p:nvCxnSpPr>
        <p:spPr>
          <a:xfrm flipH="1">
            <a:off x="10924733" y="2817054"/>
            <a:ext cx="15000" cy="1899000"/>
          </a:xfrm>
          <a:prstGeom prst="straightConnector1">
            <a:avLst/>
          </a:prstGeom>
          <a:noFill/>
          <a:ln w="28575" cap="flat" cmpd="sng">
            <a:solidFill>
              <a:schemeClr val="dk1"/>
            </a:solidFill>
            <a:prstDash val="solid"/>
            <a:miter lim="800000"/>
            <a:headEnd type="none" w="sm" len="sm"/>
            <a:tailEnd type="none" w="sm" len="sm"/>
          </a:ln>
        </p:spPr>
      </p:cxnSp>
      <p:sp>
        <p:nvSpPr>
          <p:cNvPr id="334" name="Google Shape;334;p38"/>
          <p:cNvSpPr/>
          <p:nvPr/>
        </p:nvSpPr>
        <p:spPr>
          <a:xfrm>
            <a:off x="10676963" y="3487640"/>
            <a:ext cx="504780" cy="504780"/>
          </a:xfrm>
          <a:prstGeom prst="ellipse">
            <a:avLst/>
          </a:prstGeom>
          <a:solidFill>
            <a:schemeClr val="accent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Twentieth Century"/>
              <a:buNone/>
            </a:pPr>
            <a:r>
              <a:rPr lang="ar-LB" sz="1800" b="1" i="0" u="none" strike="noStrike"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2</a:t>
            </a:r>
            <a:endParaRPr dirty="0"/>
          </a:p>
        </p:txBody>
      </p:sp>
      <p:sp>
        <p:nvSpPr>
          <p:cNvPr id="333" name="Google Shape;333;p38"/>
          <p:cNvSpPr/>
          <p:nvPr/>
        </p:nvSpPr>
        <p:spPr>
          <a:xfrm>
            <a:off x="10672230" y="4716009"/>
            <a:ext cx="504780" cy="504780"/>
          </a:xfrm>
          <a:prstGeom prst="ellipse">
            <a:avLst/>
          </a:prstGeom>
          <a:solidFill>
            <a:schemeClr val="accent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Twentieth Century"/>
              <a:buNone/>
            </a:pPr>
            <a:r>
              <a:rPr lang="ar-LB" sz="1800" b="1" i="0" u="none" strike="noStrike" cap="none" dirty="0">
                <a:solidFill>
                  <a:srgbClr val="000000"/>
                </a:solidFill>
                <a:latin typeface="Adobe Arabic" panose="02040503050201020203" pitchFamily="18" charset="-78"/>
                <a:ea typeface="GE SS Two Light" panose="020A0503020102020204" pitchFamily="18" charset="-78"/>
                <a:cs typeface="Adobe Arabic" panose="02040503050201020203" pitchFamily="18" charset="-78"/>
                <a:sym typeface="Twentieth Century"/>
              </a:rPr>
              <a:t>3</a:t>
            </a:r>
            <a:endParaRPr dirty="0"/>
          </a:p>
        </p:txBody>
      </p:sp>
      <p:sp>
        <p:nvSpPr>
          <p:cNvPr id="335" name="Google Shape;335;p38"/>
          <p:cNvSpPr/>
          <p:nvPr/>
        </p:nvSpPr>
        <p:spPr>
          <a:xfrm>
            <a:off x="4040736" y="3325043"/>
            <a:ext cx="2081559" cy="2081559"/>
          </a:xfrm>
          <a:prstGeom prst="ellipse">
            <a:avLst/>
          </a:prstGeom>
          <a:solidFill>
            <a:schemeClr val="lt1"/>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336" name="Google Shape;336;p38"/>
          <p:cNvSpPr/>
          <p:nvPr/>
        </p:nvSpPr>
        <p:spPr>
          <a:xfrm>
            <a:off x="2904635" y="1413644"/>
            <a:ext cx="2475312" cy="2475311"/>
          </a:xfrm>
          <a:prstGeom prst="ellipse">
            <a:avLst/>
          </a:prstGeom>
          <a:solidFill>
            <a:schemeClr val="lt1"/>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337" name="Google Shape;337;p38"/>
          <p:cNvSpPr/>
          <p:nvPr/>
        </p:nvSpPr>
        <p:spPr>
          <a:xfrm>
            <a:off x="750827" y="2706265"/>
            <a:ext cx="3190836" cy="3190835"/>
          </a:xfrm>
          <a:prstGeom prst="ellipse">
            <a:avLst/>
          </a:prstGeom>
          <a:solidFill>
            <a:schemeClr val="lt1"/>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900"/>
              <a:buFont typeface="Calibri"/>
              <a:buNone/>
            </a:pPr>
            <a:endParaRPr sz="900" b="0" i="0" u="none" strike="noStrike" cap="none">
              <a:solidFill>
                <a:srgbClr val="FFFFFF"/>
              </a:solidFill>
              <a:latin typeface="Calibri"/>
              <a:ea typeface="Calibri"/>
              <a:cs typeface="Calibri"/>
              <a:sym typeface="Calibri"/>
            </a:endParaRPr>
          </a:p>
        </p:txBody>
      </p:sp>
      <p:grpSp>
        <p:nvGrpSpPr>
          <p:cNvPr id="338" name="Google Shape;338;p38"/>
          <p:cNvGrpSpPr/>
          <p:nvPr/>
        </p:nvGrpSpPr>
        <p:grpSpPr>
          <a:xfrm>
            <a:off x="360487" y="715219"/>
            <a:ext cx="1961427" cy="3491678"/>
            <a:chOff x="1851024" y="1671637"/>
            <a:chExt cx="4343813" cy="7732734"/>
          </a:xfrm>
          <a:solidFill>
            <a:schemeClr val="accent5">
              <a:lumMod val="40000"/>
              <a:lumOff val="60000"/>
            </a:schemeClr>
          </a:solidFill>
        </p:grpSpPr>
        <p:sp>
          <p:nvSpPr>
            <p:cNvPr id="339" name="Google Shape;339;p38"/>
            <p:cNvSpPr/>
            <p:nvPr/>
          </p:nvSpPr>
          <p:spPr>
            <a:xfrm>
              <a:off x="3147617" y="6872041"/>
              <a:ext cx="18722" cy="32763"/>
            </a:xfrm>
            <a:custGeom>
              <a:avLst/>
              <a:gdLst/>
              <a:ahLst/>
              <a:cxnLst/>
              <a:rect l="l" t="t" r="r" b="b"/>
              <a:pathLst>
                <a:path w="18" h="33" extrusionOk="0">
                  <a:moveTo>
                    <a:pt x="0" y="32"/>
                  </a:moveTo>
                  <a:lnTo>
                    <a:pt x="17" y="0"/>
                  </a:lnTo>
                  <a:lnTo>
                    <a:pt x="17" y="0"/>
                  </a:lnTo>
                  <a:cubicBezTo>
                    <a:pt x="9" y="15"/>
                    <a:pt x="4" y="24"/>
                    <a:pt x="0" y="32"/>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0" name="Google Shape;340;p38"/>
            <p:cNvSpPr/>
            <p:nvPr/>
          </p:nvSpPr>
          <p:spPr>
            <a:xfrm>
              <a:off x="3016553" y="7134170"/>
              <a:ext cx="9361" cy="18722"/>
            </a:xfrm>
            <a:custGeom>
              <a:avLst/>
              <a:gdLst/>
              <a:ahLst/>
              <a:cxnLst/>
              <a:rect l="l" t="t" r="r" b="b"/>
              <a:pathLst>
                <a:path w="7" h="17" extrusionOk="0">
                  <a:moveTo>
                    <a:pt x="1" y="9"/>
                  </a:moveTo>
                  <a:lnTo>
                    <a:pt x="0" y="16"/>
                  </a:lnTo>
                  <a:lnTo>
                    <a:pt x="0" y="16"/>
                  </a:lnTo>
                  <a:cubicBezTo>
                    <a:pt x="4" y="5"/>
                    <a:pt x="6" y="0"/>
                    <a:pt x="1" y="9"/>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1" name="Google Shape;341;p38"/>
            <p:cNvSpPr/>
            <p:nvPr/>
          </p:nvSpPr>
          <p:spPr>
            <a:xfrm>
              <a:off x="2754427" y="9310755"/>
              <a:ext cx="14041" cy="51492"/>
            </a:xfrm>
            <a:custGeom>
              <a:avLst/>
              <a:gdLst/>
              <a:ahLst/>
              <a:cxnLst/>
              <a:rect l="l" t="t" r="r" b="b"/>
              <a:pathLst>
                <a:path w="14" h="49" extrusionOk="0">
                  <a:moveTo>
                    <a:pt x="0" y="0"/>
                  </a:moveTo>
                  <a:lnTo>
                    <a:pt x="0" y="0"/>
                  </a:lnTo>
                  <a:cubicBezTo>
                    <a:pt x="1" y="5"/>
                    <a:pt x="1" y="10"/>
                    <a:pt x="2" y="15"/>
                  </a:cubicBezTo>
                  <a:lnTo>
                    <a:pt x="2" y="15"/>
                  </a:lnTo>
                  <a:cubicBezTo>
                    <a:pt x="6" y="27"/>
                    <a:pt x="9" y="38"/>
                    <a:pt x="13" y="48"/>
                  </a:cubicBezTo>
                  <a:lnTo>
                    <a:pt x="13" y="48"/>
                  </a:lnTo>
                  <a:cubicBezTo>
                    <a:pt x="9" y="34"/>
                    <a:pt x="4" y="17"/>
                    <a:pt x="0" y="0"/>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2" name="Google Shape;342;p38"/>
            <p:cNvSpPr/>
            <p:nvPr/>
          </p:nvSpPr>
          <p:spPr>
            <a:xfrm>
              <a:off x="2721659" y="9207777"/>
              <a:ext cx="9361" cy="70214"/>
            </a:xfrm>
            <a:custGeom>
              <a:avLst/>
              <a:gdLst/>
              <a:ahLst/>
              <a:cxnLst/>
              <a:rect l="l" t="t" r="r" b="b"/>
              <a:pathLst>
                <a:path w="11" h="68" extrusionOk="0">
                  <a:moveTo>
                    <a:pt x="10" y="67"/>
                  </a:moveTo>
                  <a:lnTo>
                    <a:pt x="0" y="0"/>
                  </a:lnTo>
                  <a:lnTo>
                    <a:pt x="0" y="0"/>
                  </a:lnTo>
                  <a:cubicBezTo>
                    <a:pt x="2" y="15"/>
                    <a:pt x="5" y="37"/>
                    <a:pt x="10" y="67"/>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3" name="Google Shape;343;p38"/>
            <p:cNvSpPr/>
            <p:nvPr/>
          </p:nvSpPr>
          <p:spPr>
            <a:xfrm>
              <a:off x="4149313" y="5804815"/>
              <a:ext cx="37447" cy="28086"/>
            </a:xfrm>
            <a:custGeom>
              <a:avLst/>
              <a:gdLst/>
              <a:ahLst/>
              <a:cxnLst/>
              <a:rect l="l" t="t" r="r" b="b"/>
              <a:pathLst>
                <a:path w="37" h="27" extrusionOk="0">
                  <a:moveTo>
                    <a:pt x="4" y="26"/>
                  </a:moveTo>
                  <a:lnTo>
                    <a:pt x="4" y="26"/>
                  </a:lnTo>
                  <a:cubicBezTo>
                    <a:pt x="14" y="17"/>
                    <a:pt x="25" y="8"/>
                    <a:pt x="36" y="0"/>
                  </a:cubicBezTo>
                  <a:lnTo>
                    <a:pt x="36" y="0"/>
                  </a:lnTo>
                  <a:cubicBezTo>
                    <a:pt x="22" y="9"/>
                    <a:pt x="14" y="15"/>
                    <a:pt x="8" y="19"/>
                  </a:cubicBezTo>
                  <a:lnTo>
                    <a:pt x="8" y="19"/>
                  </a:lnTo>
                  <a:cubicBezTo>
                    <a:pt x="4" y="23"/>
                    <a:pt x="1" y="25"/>
                    <a:pt x="1" y="25"/>
                  </a:cubicBezTo>
                  <a:lnTo>
                    <a:pt x="1" y="25"/>
                  </a:lnTo>
                  <a:cubicBezTo>
                    <a:pt x="0" y="26"/>
                    <a:pt x="5" y="24"/>
                    <a:pt x="4" y="26"/>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4" name="Google Shape;344;p38"/>
            <p:cNvSpPr/>
            <p:nvPr/>
          </p:nvSpPr>
          <p:spPr>
            <a:xfrm>
              <a:off x="3119531" y="6989062"/>
              <a:ext cx="18722" cy="32767"/>
            </a:xfrm>
            <a:custGeom>
              <a:avLst/>
              <a:gdLst/>
              <a:ahLst/>
              <a:cxnLst/>
              <a:rect l="l" t="t" r="r" b="b"/>
              <a:pathLst>
                <a:path w="18" h="31" extrusionOk="0">
                  <a:moveTo>
                    <a:pt x="3" y="27"/>
                  </a:moveTo>
                  <a:lnTo>
                    <a:pt x="3" y="27"/>
                  </a:lnTo>
                  <a:cubicBezTo>
                    <a:pt x="14" y="8"/>
                    <a:pt x="17" y="0"/>
                    <a:pt x="17" y="0"/>
                  </a:cubicBezTo>
                  <a:lnTo>
                    <a:pt x="17" y="0"/>
                  </a:lnTo>
                  <a:cubicBezTo>
                    <a:pt x="6" y="20"/>
                    <a:pt x="0" y="30"/>
                    <a:pt x="3" y="27"/>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5" name="Google Shape;345;p38"/>
            <p:cNvSpPr/>
            <p:nvPr/>
          </p:nvSpPr>
          <p:spPr>
            <a:xfrm>
              <a:off x="2731020" y="9263946"/>
              <a:ext cx="4682" cy="23406"/>
            </a:xfrm>
            <a:custGeom>
              <a:avLst/>
              <a:gdLst/>
              <a:ahLst/>
              <a:cxnLst/>
              <a:rect l="l" t="t" r="r" b="b"/>
              <a:pathLst>
                <a:path w="4" h="20" extrusionOk="0">
                  <a:moveTo>
                    <a:pt x="2" y="19"/>
                  </a:moveTo>
                  <a:lnTo>
                    <a:pt x="2" y="19"/>
                  </a:lnTo>
                  <a:cubicBezTo>
                    <a:pt x="1" y="13"/>
                    <a:pt x="2" y="11"/>
                    <a:pt x="3" y="9"/>
                  </a:cubicBezTo>
                  <a:lnTo>
                    <a:pt x="3" y="9"/>
                  </a:lnTo>
                  <a:cubicBezTo>
                    <a:pt x="0" y="0"/>
                    <a:pt x="0" y="0"/>
                    <a:pt x="2" y="19"/>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6" name="Google Shape;346;p38"/>
            <p:cNvSpPr/>
            <p:nvPr/>
          </p:nvSpPr>
          <p:spPr>
            <a:xfrm>
              <a:off x="4144632" y="5828216"/>
              <a:ext cx="9361" cy="4682"/>
            </a:xfrm>
            <a:custGeom>
              <a:avLst/>
              <a:gdLst/>
              <a:ahLst/>
              <a:cxnLst/>
              <a:rect l="l" t="t" r="r" b="b"/>
              <a:pathLst>
                <a:path w="8" h="6" extrusionOk="0">
                  <a:moveTo>
                    <a:pt x="0" y="5"/>
                  </a:moveTo>
                  <a:lnTo>
                    <a:pt x="4" y="2"/>
                  </a:lnTo>
                  <a:lnTo>
                    <a:pt x="4" y="2"/>
                  </a:lnTo>
                  <a:cubicBezTo>
                    <a:pt x="5" y="1"/>
                    <a:pt x="6" y="0"/>
                    <a:pt x="7" y="0"/>
                  </a:cubicBezTo>
                  <a:lnTo>
                    <a:pt x="0" y="5"/>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7" name="Google Shape;347;p38"/>
            <p:cNvSpPr/>
            <p:nvPr/>
          </p:nvSpPr>
          <p:spPr>
            <a:xfrm>
              <a:off x="2791874" y="7653740"/>
              <a:ext cx="18722" cy="60851"/>
            </a:xfrm>
            <a:custGeom>
              <a:avLst/>
              <a:gdLst/>
              <a:ahLst/>
              <a:cxnLst/>
              <a:rect l="l" t="t" r="r" b="b"/>
              <a:pathLst>
                <a:path w="18" h="56" extrusionOk="0">
                  <a:moveTo>
                    <a:pt x="0" y="49"/>
                  </a:moveTo>
                  <a:lnTo>
                    <a:pt x="0" y="55"/>
                  </a:lnTo>
                  <a:lnTo>
                    <a:pt x="0" y="55"/>
                  </a:lnTo>
                  <a:cubicBezTo>
                    <a:pt x="4" y="45"/>
                    <a:pt x="9" y="29"/>
                    <a:pt x="17" y="0"/>
                  </a:cubicBezTo>
                  <a:lnTo>
                    <a:pt x="0" y="49"/>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8" name="Google Shape;348;p38"/>
            <p:cNvSpPr/>
            <p:nvPr/>
          </p:nvSpPr>
          <p:spPr>
            <a:xfrm>
              <a:off x="3180380" y="6815872"/>
              <a:ext cx="23406" cy="23404"/>
            </a:xfrm>
            <a:custGeom>
              <a:avLst/>
              <a:gdLst/>
              <a:ahLst/>
              <a:cxnLst/>
              <a:rect l="l" t="t" r="r" b="b"/>
              <a:pathLst>
                <a:path w="20" h="23" extrusionOk="0">
                  <a:moveTo>
                    <a:pt x="8" y="9"/>
                  </a:moveTo>
                  <a:lnTo>
                    <a:pt x="0" y="22"/>
                  </a:lnTo>
                  <a:lnTo>
                    <a:pt x="19" y="0"/>
                  </a:lnTo>
                  <a:lnTo>
                    <a:pt x="8" y="9"/>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9" name="Google Shape;349;p38"/>
            <p:cNvSpPr/>
            <p:nvPr/>
          </p:nvSpPr>
          <p:spPr>
            <a:xfrm>
              <a:off x="3620378" y="6193321"/>
              <a:ext cx="84255" cy="79576"/>
            </a:xfrm>
            <a:custGeom>
              <a:avLst/>
              <a:gdLst/>
              <a:ahLst/>
              <a:cxnLst/>
              <a:rect l="l" t="t" r="r" b="b"/>
              <a:pathLst>
                <a:path w="81" h="74" extrusionOk="0">
                  <a:moveTo>
                    <a:pt x="70" y="2"/>
                  </a:moveTo>
                  <a:lnTo>
                    <a:pt x="70" y="2"/>
                  </a:lnTo>
                  <a:cubicBezTo>
                    <a:pt x="58" y="13"/>
                    <a:pt x="46" y="24"/>
                    <a:pt x="34" y="37"/>
                  </a:cubicBezTo>
                  <a:lnTo>
                    <a:pt x="34" y="37"/>
                  </a:lnTo>
                  <a:cubicBezTo>
                    <a:pt x="23" y="49"/>
                    <a:pt x="11" y="62"/>
                    <a:pt x="0" y="73"/>
                  </a:cubicBezTo>
                  <a:lnTo>
                    <a:pt x="0" y="73"/>
                  </a:lnTo>
                  <a:cubicBezTo>
                    <a:pt x="46" y="23"/>
                    <a:pt x="80" y="0"/>
                    <a:pt x="70" y="2"/>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0" name="Google Shape;350;p38"/>
            <p:cNvSpPr/>
            <p:nvPr/>
          </p:nvSpPr>
          <p:spPr>
            <a:xfrm>
              <a:off x="5717392" y="7709911"/>
              <a:ext cx="477445" cy="777019"/>
            </a:xfrm>
            <a:custGeom>
              <a:avLst/>
              <a:gdLst/>
              <a:ahLst/>
              <a:cxnLst/>
              <a:rect l="l" t="t" r="r" b="b"/>
              <a:pathLst>
                <a:path w="449" h="733" extrusionOk="0">
                  <a:moveTo>
                    <a:pt x="305" y="713"/>
                  </a:moveTo>
                  <a:lnTo>
                    <a:pt x="305" y="713"/>
                  </a:lnTo>
                  <a:lnTo>
                    <a:pt x="305" y="713"/>
                  </a:lnTo>
                  <a:cubicBezTo>
                    <a:pt x="393" y="695"/>
                    <a:pt x="448" y="608"/>
                    <a:pt x="429" y="522"/>
                  </a:cubicBezTo>
                  <a:lnTo>
                    <a:pt x="315" y="0"/>
                  </a:lnTo>
                  <a:lnTo>
                    <a:pt x="0" y="69"/>
                  </a:lnTo>
                  <a:lnTo>
                    <a:pt x="114" y="590"/>
                  </a:lnTo>
                  <a:lnTo>
                    <a:pt x="114" y="590"/>
                  </a:lnTo>
                  <a:cubicBezTo>
                    <a:pt x="133" y="678"/>
                    <a:pt x="219" y="732"/>
                    <a:pt x="305" y="713"/>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1" name="Google Shape;351;p38"/>
            <p:cNvSpPr/>
            <p:nvPr/>
          </p:nvSpPr>
          <p:spPr>
            <a:xfrm>
              <a:off x="2131873" y="2509507"/>
              <a:ext cx="2288928" cy="2288925"/>
            </a:xfrm>
            <a:custGeom>
              <a:avLst/>
              <a:gdLst/>
              <a:ahLst/>
              <a:cxnLst/>
              <a:rect l="l" t="t" r="r" b="b"/>
              <a:pathLst>
                <a:path w="2157" h="2157" extrusionOk="0">
                  <a:moveTo>
                    <a:pt x="923" y="370"/>
                  </a:moveTo>
                  <a:lnTo>
                    <a:pt x="923" y="370"/>
                  </a:lnTo>
                  <a:cubicBezTo>
                    <a:pt x="533" y="455"/>
                    <a:pt x="285" y="842"/>
                    <a:pt x="370" y="1233"/>
                  </a:cubicBezTo>
                  <a:lnTo>
                    <a:pt x="370" y="1233"/>
                  </a:lnTo>
                  <a:cubicBezTo>
                    <a:pt x="455" y="1623"/>
                    <a:pt x="842" y="1871"/>
                    <a:pt x="1232" y="1786"/>
                  </a:cubicBezTo>
                  <a:lnTo>
                    <a:pt x="1232" y="1786"/>
                  </a:lnTo>
                  <a:cubicBezTo>
                    <a:pt x="1622" y="1701"/>
                    <a:pt x="1870" y="1314"/>
                    <a:pt x="1785" y="924"/>
                  </a:cubicBezTo>
                  <a:lnTo>
                    <a:pt x="1785" y="924"/>
                  </a:lnTo>
                  <a:cubicBezTo>
                    <a:pt x="1701" y="534"/>
                    <a:pt x="1313" y="285"/>
                    <a:pt x="923" y="370"/>
                  </a:cubicBezTo>
                  <a:close/>
                  <a:moveTo>
                    <a:pt x="1288" y="2041"/>
                  </a:moveTo>
                  <a:lnTo>
                    <a:pt x="1288" y="2041"/>
                  </a:lnTo>
                  <a:cubicBezTo>
                    <a:pt x="757" y="2156"/>
                    <a:pt x="231" y="1818"/>
                    <a:pt x="115" y="1288"/>
                  </a:cubicBezTo>
                  <a:lnTo>
                    <a:pt x="115" y="1288"/>
                  </a:lnTo>
                  <a:cubicBezTo>
                    <a:pt x="0" y="758"/>
                    <a:pt x="337" y="231"/>
                    <a:pt x="868" y="116"/>
                  </a:cubicBezTo>
                  <a:lnTo>
                    <a:pt x="868" y="116"/>
                  </a:lnTo>
                  <a:cubicBezTo>
                    <a:pt x="1398" y="0"/>
                    <a:pt x="1924" y="338"/>
                    <a:pt x="2040" y="868"/>
                  </a:cubicBezTo>
                  <a:lnTo>
                    <a:pt x="2040" y="868"/>
                  </a:lnTo>
                  <a:cubicBezTo>
                    <a:pt x="2156" y="1399"/>
                    <a:pt x="1818" y="1925"/>
                    <a:pt x="1288" y="2041"/>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2" name="Google Shape;352;p38"/>
            <p:cNvSpPr/>
            <p:nvPr/>
          </p:nvSpPr>
          <p:spPr>
            <a:xfrm>
              <a:off x="2693573" y="9090757"/>
              <a:ext cx="126384" cy="313614"/>
            </a:xfrm>
            <a:custGeom>
              <a:avLst/>
              <a:gdLst/>
              <a:ahLst/>
              <a:cxnLst/>
              <a:rect l="l" t="t" r="r" b="b"/>
              <a:pathLst>
                <a:path w="118" h="296" extrusionOk="0">
                  <a:moveTo>
                    <a:pt x="91" y="292"/>
                  </a:moveTo>
                  <a:lnTo>
                    <a:pt x="91" y="292"/>
                  </a:lnTo>
                  <a:lnTo>
                    <a:pt x="91" y="292"/>
                  </a:lnTo>
                  <a:cubicBezTo>
                    <a:pt x="75" y="295"/>
                    <a:pt x="59" y="285"/>
                    <a:pt x="55" y="269"/>
                  </a:cubicBezTo>
                  <a:lnTo>
                    <a:pt x="1" y="23"/>
                  </a:lnTo>
                  <a:lnTo>
                    <a:pt x="1" y="23"/>
                  </a:lnTo>
                  <a:cubicBezTo>
                    <a:pt x="0" y="16"/>
                    <a:pt x="5" y="10"/>
                    <a:pt x="11" y="9"/>
                  </a:cubicBezTo>
                  <a:lnTo>
                    <a:pt x="46" y="1"/>
                  </a:lnTo>
                  <a:lnTo>
                    <a:pt x="46" y="1"/>
                  </a:lnTo>
                  <a:cubicBezTo>
                    <a:pt x="52" y="0"/>
                    <a:pt x="59" y="4"/>
                    <a:pt x="60" y="10"/>
                  </a:cubicBezTo>
                  <a:lnTo>
                    <a:pt x="114" y="256"/>
                  </a:lnTo>
                  <a:lnTo>
                    <a:pt x="114" y="256"/>
                  </a:lnTo>
                  <a:cubicBezTo>
                    <a:pt x="117" y="272"/>
                    <a:pt x="107" y="288"/>
                    <a:pt x="91" y="292"/>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3" name="Google Shape;353;p38"/>
            <p:cNvSpPr/>
            <p:nvPr/>
          </p:nvSpPr>
          <p:spPr>
            <a:xfrm>
              <a:off x="5993561" y="8369909"/>
              <a:ext cx="126382" cy="313614"/>
            </a:xfrm>
            <a:custGeom>
              <a:avLst/>
              <a:gdLst/>
              <a:ahLst/>
              <a:cxnLst/>
              <a:rect l="l" t="t" r="r" b="b"/>
              <a:pathLst>
                <a:path w="118" h="297" extrusionOk="0">
                  <a:moveTo>
                    <a:pt x="90" y="292"/>
                  </a:moveTo>
                  <a:lnTo>
                    <a:pt x="90" y="292"/>
                  </a:lnTo>
                  <a:lnTo>
                    <a:pt x="90" y="292"/>
                  </a:lnTo>
                  <a:cubicBezTo>
                    <a:pt x="74" y="296"/>
                    <a:pt x="59" y="285"/>
                    <a:pt x="55" y="269"/>
                  </a:cubicBezTo>
                  <a:lnTo>
                    <a:pt x="1" y="23"/>
                  </a:lnTo>
                  <a:lnTo>
                    <a:pt x="1" y="23"/>
                  </a:lnTo>
                  <a:cubicBezTo>
                    <a:pt x="0" y="17"/>
                    <a:pt x="4" y="11"/>
                    <a:pt x="10" y="10"/>
                  </a:cubicBezTo>
                  <a:lnTo>
                    <a:pt x="46" y="2"/>
                  </a:lnTo>
                  <a:lnTo>
                    <a:pt x="46" y="2"/>
                  </a:lnTo>
                  <a:cubicBezTo>
                    <a:pt x="52" y="0"/>
                    <a:pt x="59" y="5"/>
                    <a:pt x="60" y="11"/>
                  </a:cubicBezTo>
                  <a:lnTo>
                    <a:pt x="113" y="257"/>
                  </a:lnTo>
                  <a:lnTo>
                    <a:pt x="113" y="257"/>
                  </a:lnTo>
                  <a:cubicBezTo>
                    <a:pt x="117" y="273"/>
                    <a:pt x="107" y="289"/>
                    <a:pt x="90" y="292"/>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4" name="Google Shape;354;p38"/>
            <p:cNvSpPr/>
            <p:nvPr/>
          </p:nvSpPr>
          <p:spPr>
            <a:xfrm>
              <a:off x="2871445" y="2308229"/>
              <a:ext cx="322980" cy="482127"/>
            </a:xfrm>
            <a:custGeom>
              <a:avLst/>
              <a:gdLst/>
              <a:ahLst/>
              <a:cxnLst/>
              <a:rect l="l" t="t" r="r" b="b"/>
              <a:pathLst>
                <a:path w="303" h="455" extrusionOk="0">
                  <a:moveTo>
                    <a:pt x="302" y="408"/>
                  </a:moveTo>
                  <a:lnTo>
                    <a:pt x="89" y="454"/>
                  </a:lnTo>
                  <a:lnTo>
                    <a:pt x="0" y="46"/>
                  </a:lnTo>
                  <a:lnTo>
                    <a:pt x="213" y="0"/>
                  </a:lnTo>
                  <a:lnTo>
                    <a:pt x="302" y="408"/>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5" name="Google Shape;355;p38"/>
            <p:cNvSpPr/>
            <p:nvPr/>
          </p:nvSpPr>
          <p:spPr>
            <a:xfrm>
              <a:off x="2688894" y="1671637"/>
              <a:ext cx="496168" cy="861274"/>
            </a:xfrm>
            <a:custGeom>
              <a:avLst/>
              <a:gdLst/>
              <a:ahLst/>
              <a:cxnLst/>
              <a:rect l="l" t="t" r="r" b="b"/>
              <a:pathLst>
                <a:path w="467" h="812" extrusionOk="0">
                  <a:moveTo>
                    <a:pt x="317" y="791"/>
                  </a:moveTo>
                  <a:lnTo>
                    <a:pt x="317" y="791"/>
                  </a:lnTo>
                  <a:lnTo>
                    <a:pt x="317" y="791"/>
                  </a:lnTo>
                  <a:cubicBezTo>
                    <a:pt x="226" y="811"/>
                    <a:pt x="136" y="753"/>
                    <a:pt x="116" y="662"/>
                  </a:cubicBezTo>
                  <a:lnTo>
                    <a:pt x="20" y="221"/>
                  </a:lnTo>
                  <a:lnTo>
                    <a:pt x="20" y="221"/>
                  </a:lnTo>
                  <a:cubicBezTo>
                    <a:pt x="0" y="130"/>
                    <a:pt x="58" y="40"/>
                    <a:pt x="149" y="20"/>
                  </a:cubicBezTo>
                  <a:lnTo>
                    <a:pt x="149" y="20"/>
                  </a:lnTo>
                  <a:cubicBezTo>
                    <a:pt x="241" y="0"/>
                    <a:pt x="331" y="58"/>
                    <a:pt x="351" y="149"/>
                  </a:cubicBezTo>
                  <a:lnTo>
                    <a:pt x="447" y="590"/>
                  </a:lnTo>
                  <a:lnTo>
                    <a:pt x="447" y="590"/>
                  </a:lnTo>
                  <a:cubicBezTo>
                    <a:pt x="466" y="681"/>
                    <a:pt x="409" y="771"/>
                    <a:pt x="317" y="791"/>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6" name="Google Shape;356;p38"/>
            <p:cNvSpPr/>
            <p:nvPr/>
          </p:nvSpPr>
          <p:spPr>
            <a:xfrm>
              <a:off x="2333151" y="5860984"/>
              <a:ext cx="3014457" cy="809782"/>
            </a:xfrm>
            <a:custGeom>
              <a:avLst/>
              <a:gdLst/>
              <a:ahLst/>
              <a:cxnLst/>
              <a:rect l="l" t="t" r="r" b="b"/>
              <a:pathLst>
                <a:path w="2842" h="764" extrusionOk="0">
                  <a:moveTo>
                    <a:pt x="2807" y="0"/>
                  </a:moveTo>
                  <a:lnTo>
                    <a:pt x="0" y="611"/>
                  </a:lnTo>
                  <a:lnTo>
                    <a:pt x="34" y="763"/>
                  </a:lnTo>
                  <a:lnTo>
                    <a:pt x="2841" y="151"/>
                  </a:lnTo>
                  <a:lnTo>
                    <a:pt x="2807" y="0"/>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7" name="Google Shape;357;p38"/>
            <p:cNvSpPr/>
            <p:nvPr/>
          </p:nvSpPr>
          <p:spPr>
            <a:xfrm>
              <a:off x="5286755" y="5701835"/>
              <a:ext cx="547660" cy="369784"/>
            </a:xfrm>
            <a:custGeom>
              <a:avLst/>
              <a:gdLst/>
              <a:ahLst/>
              <a:cxnLst/>
              <a:rect l="l" t="t" r="r" b="b"/>
              <a:pathLst>
                <a:path w="518" h="350" extrusionOk="0">
                  <a:moveTo>
                    <a:pt x="395" y="286"/>
                  </a:moveTo>
                  <a:lnTo>
                    <a:pt x="181" y="332"/>
                  </a:lnTo>
                  <a:lnTo>
                    <a:pt x="181" y="332"/>
                  </a:lnTo>
                  <a:cubicBezTo>
                    <a:pt x="106" y="349"/>
                    <a:pt x="33" y="302"/>
                    <a:pt x="16" y="227"/>
                  </a:cubicBezTo>
                  <a:lnTo>
                    <a:pt x="16" y="227"/>
                  </a:lnTo>
                  <a:cubicBezTo>
                    <a:pt x="0" y="152"/>
                    <a:pt x="48" y="78"/>
                    <a:pt x="122" y="62"/>
                  </a:cubicBezTo>
                  <a:lnTo>
                    <a:pt x="336" y="15"/>
                  </a:lnTo>
                  <a:lnTo>
                    <a:pt x="336" y="15"/>
                  </a:lnTo>
                  <a:cubicBezTo>
                    <a:pt x="411" y="0"/>
                    <a:pt x="485" y="47"/>
                    <a:pt x="501" y="121"/>
                  </a:cubicBezTo>
                  <a:lnTo>
                    <a:pt x="501" y="121"/>
                  </a:lnTo>
                  <a:cubicBezTo>
                    <a:pt x="517" y="196"/>
                    <a:pt x="470" y="269"/>
                    <a:pt x="395" y="286"/>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8" name="Google Shape;358;p38"/>
            <p:cNvSpPr/>
            <p:nvPr/>
          </p:nvSpPr>
          <p:spPr>
            <a:xfrm>
              <a:off x="1851024" y="6450768"/>
              <a:ext cx="547660" cy="369784"/>
            </a:xfrm>
            <a:custGeom>
              <a:avLst/>
              <a:gdLst/>
              <a:ahLst/>
              <a:cxnLst/>
              <a:rect l="l" t="t" r="r" b="b"/>
              <a:pathLst>
                <a:path w="518" h="349" extrusionOk="0">
                  <a:moveTo>
                    <a:pt x="395" y="286"/>
                  </a:moveTo>
                  <a:lnTo>
                    <a:pt x="181" y="333"/>
                  </a:lnTo>
                  <a:lnTo>
                    <a:pt x="181" y="333"/>
                  </a:lnTo>
                  <a:cubicBezTo>
                    <a:pt x="106" y="348"/>
                    <a:pt x="32" y="303"/>
                    <a:pt x="16" y="228"/>
                  </a:cubicBezTo>
                  <a:lnTo>
                    <a:pt x="16" y="228"/>
                  </a:lnTo>
                  <a:cubicBezTo>
                    <a:pt x="0" y="153"/>
                    <a:pt x="47" y="80"/>
                    <a:pt x="122" y="63"/>
                  </a:cubicBezTo>
                  <a:lnTo>
                    <a:pt x="336" y="17"/>
                  </a:lnTo>
                  <a:lnTo>
                    <a:pt x="336" y="17"/>
                  </a:lnTo>
                  <a:cubicBezTo>
                    <a:pt x="410" y="0"/>
                    <a:pt x="485" y="48"/>
                    <a:pt x="500" y="122"/>
                  </a:cubicBezTo>
                  <a:lnTo>
                    <a:pt x="500" y="122"/>
                  </a:lnTo>
                  <a:cubicBezTo>
                    <a:pt x="517" y="197"/>
                    <a:pt x="470" y="271"/>
                    <a:pt x="395" y="286"/>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9" name="Google Shape;359;p38"/>
            <p:cNvSpPr/>
            <p:nvPr/>
          </p:nvSpPr>
          <p:spPr>
            <a:xfrm>
              <a:off x="3681231" y="5748643"/>
              <a:ext cx="332339" cy="1057868"/>
            </a:xfrm>
            <a:custGeom>
              <a:avLst/>
              <a:gdLst/>
              <a:ahLst/>
              <a:cxnLst/>
              <a:rect l="l" t="t" r="r" b="b"/>
              <a:pathLst>
                <a:path w="312" h="998" extrusionOk="0">
                  <a:moveTo>
                    <a:pt x="263" y="990"/>
                  </a:moveTo>
                  <a:lnTo>
                    <a:pt x="263" y="990"/>
                  </a:lnTo>
                  <a:lnTo>
                    <a:pt x="263" y="990"/>
                  </a:lnTo>
                  <a:cubicBezTo>
                    <a:pt x="234" y="997"/>
                    <a:pt x="205" y="978"/>
                    <a:pt x="199" y="949"/>
                  </a:cubicBezTo>
                  <a:lnTo>
                    <a:pt x="7" y="71"/>
                  </a:lnTo>
                  <a:lnTo>
                    <a:pt x="7" y="71"/>
                  </a:lnTo>
                  <a:cubicBezTo>
                    <a:pt x="0" y="41"/>
                    <a:pt x="19" y="12"/>
                    <a:pt x="49" y="6"/>
                  </a:cubicBezTo>
                  <a:lnTo>
                    <a:pt x="49" y="6"/>
                  </a:lnTo>
                  <a:cubicBezTo>
                    <a:pt x="78" y="0"/>
                    <a:pt x="107" y="18"/>
                    <a:pt x="114" y="48"/>
                  </a:cubicBezTo>
                  <a:lnTo>
                    <a:pt x="305" y="926"/>
                  </a:lnTo>
                  <a:lnTo>
                    <a:pt x="305" y="926"/>
                  </a:lnTo>
                  <a:cubicBezTo>
                    <a:pt x="311" y="956"/>
                    <a:pt x="293" y="984"/>
                    <a:pt x="263" y="990"/>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60" name="Google Shape;360;p38"/>
            <p:cNvSpPr/>
            <p:nvPr/>
          </p:nvSpPr>
          <p:spPr>
            <a:xfrm>
              <a:off x="2417406" y="3731203"/>
              <a:ext cx="692764" cy="4797855"/>
            </a:xfrm>
            <a:custGeom>
              <a:avLst/>
              <a:gdLst/>
              <a:ahLst/>
              <a:cxnLst/>
              <a:rect l="l" t="t" r="r" b="b"/>
              <a:pathLst>
                <a:path w="652" h="4519" extrusionOk="0">
                  <a:moveTo>
                    <a:pt x="336" y="4518"/>
                  </a:moveTo>
                  <a:lnTo>
                    <a:pt x="0" y="4494"/>
                  </a:lnTo>
                  <a:lnTo>
                    <a:pt x="308" y="163"/>
                  </a:lnTo>
                  <a:lnTo>
                    <a:pt x="308" y="163"/>
                  </a:lnTo>
                  <a:cubicBezTo>
                    <a:pt x="315" y="70"/>
                    <a:pt x="395" y="0"/>
                    <a:pt x="488" y="7"/>
                  </a:cubicBezTo>
                  <a:lnTo>
                    <a:pt x="488" y="7"/>
                  </a:lnTo>
                  <a:cubicBezTo>
                    <a:pt x="581" y="13"/>
                    <a:pt x="651" y="94"/>
                    <a:pt x="645" y="187"/>
                  </a:cubicBezTo>
                  <a:lnTo>
                    <a:pt x="336" y="4518"/>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61" name="Google Shape;361;p38"/>
            <p:cNvSpPr/>
            <p:nvPr/>
          </p:nvSpPr>
          <p:spPr>
            <a:xfrm>
              <a:off x="2417406" y="8430758"/>
              <a:ext cx="477445" cy="777019"/>
            </a:xfrm>
            <a:custGeom>
              <a:avLst/>
              <a:gdLst/>
              <a:ahLst/>
              <a:cxnLst/>
              <a:rect l="l" t="t" r="r" b="b"/>
              <a:pathLst>
                <a:path w="448" h="732" extrusionOk="0">
                  <a:moveTo>
                    <a:pt x="305" y="713"/>
                  </a:moveTo>
                  <a:lnTo>
                    <a:pt x="305" y="713"/>
                  </a:lnTo>
                  <a:lnTo>
                    <a:pt x="305" y="713"/>
                  </a:lnTo>
                  <a:cubicBezTo>
                    <a:pt x="218" y="731"/>
                    <a:pt x="132" y="676"/>
                    <a:pt x="113" y="590"/>
                  </a:cubicBezTo>
                  <a:lnTo>
                    <a:pt x="0" y="68"/>
                  </a:lnTo>
                  <a:lnTo>
                    <a:pt x="315" y="0"/>
                  </a:lnTo>
                  <a:lnTo>
                    <a:pt x="428" y="520"/>
                  </a:lnTo>
                  <a:lnTo>
                    <a:pt x="428" y="520"/>
                  </a:lnTo>
                  <a:cubicBezTo>
                    <a:pt x="447" y="608"/>
                    <a:pt x="392" y="694"/>
                    <a:pt x="305" y="713"/>
                  </a:cubicBez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62" name="Google Shape;362;p38"/>
            <p:cNvSpPr/>
            <p:nvPr/>
          </p:nvSpPr>
          <p:spPr>
            <a:xfrm>
              <a:off x="3475274" y="3548652"/>
              <a:ext cx="2574459" cy="4334451"/>
            </a:xfrm>
            <a:custGeom>
              <a:avLst/>
              <a:gdLst/>
              <a:ahLst/>
              <a:cxnLst/>
              <a:rect l="l" t="t" r="r" b="b"/>
              <a:pathLst>
                <a:path w="2426" h="4084" extrusionOk="0">
                  <a:moveTo>
                    <a:pt x="2129" y="4083"/>
                  </a:moveTo>
                  <a:lnTo>
                    <a:pt x="2425" y="3921"/>
                  </a:lnTo>
                  <a:lnTo>
                    <a:pt x="341" y="111"/>
                  </a:lnTo>
                  <a:lnTo>
                    <a:pt x="341" y="111"/>
                  </a:lnTo>
                  <a:cubicBezTo>
                    <a:pt x="296" y="30"/>
                    <a:pt x="193" y="0"/>
                    <a:pt x="112" y="44"/>
                  </a:cubicBezTo>
                  <a:lnTo>
                    <a:pt x="112" y="44"/>
                  </a:lnTo>
                  <a:cubicBezTo>
                    <a:pt x="30" y="89"/>
                    <a:pt x="0" y="191"/>
                    <a:pt x="45" y="273"/>
                  </a:cubicBezTo>
                  <a:lnTo>
                    <a:pt x="2129" y="4083"/>
                  </a:lnTo>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1000"/>
                                        <p:tgtEl>
                                          <p:spTgt spid="337"/>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par>
                                <p:cTn id="14" presetID="10" presetClass="entr" presetSubtype="0" fill="hold" nodeType="withEffect">
                                  <p:stCondLst>
                                    <p:cond delay="500"/>
                                  </p:stCondLst>
                                  <p:childTnLst>
                                    <p:set>
                                      <p:cBhvr>
                                        <p:cTn id="15" dur="1" fill="hold">
                                          <p:stCondLst>
                                            <p:cond delay="0"/>
                                          </p:stCondLst>
                                        </p:cTn>
                                        <p:tgtEl>
                                          <p:spTgt spid="338"/>
                                        </p:tgtEl>
                                        <p:attrNameLst>
                                          <p:attrName>style.visibility</p:attrName>
                                        </p:attrNameLst>
                                      </p:cBhvr>
                                      <p:to>
                                        <p:strVal val="visible"/>
                                      </p:to>
                                    </p:set>
                                    <p:animEffect transition="in" filter="fade">
                                      <p:cBhvr>
                                        <p:cTn id="16" dur="500"/>
                                        <p:tgtEl>
                                          <p:spTgt spid="338"/>
                                        </p:tgtEl>
                                      </p:cBhvr>
                                    </p:animEffect>
                                  </p:childTnLst>
                                </p:cTn>
                              </p:par>
                              <p:par>
                                <p:cTn id="17" presetID="2" presetClass="entr" presetSubtype="4" fill="hold" nodeType="withEffect">
                                  <p:stCondLst>
                                    <p:cond delay="1500"/>
                                  </p:stCondLst>
                                  <p:childTnLst>
                                    <p:set>
                                      <p:cBhvr>
                                        <p:cTn id="18" dur="1" fill="hold">
                                          <p:stCondLst>
                                            <p:cond delay="0"/>
                                          </p:stCondLst>
                                        </p:cTn>
                                        <p:tgtEl>
                                          <p:spTgt spid="331"/>
                                        </p:tgtEl>
                                        <p:attrNameLst>
                                          <p:attrName>style.visibility</p:attrName>
                                        </p:attrNameLst>
                                      </p:cBhvr>
                                      <p:to>
                                        <p:strVal val="visible"/>
                                      </p:to>
                                    </p:set>
                                    <p:anim calcmode="lin" valueType="num">
                                      <p:cBhvr additive="base">
                                        <p:cTn id="19" dur="750"/>
                                        <p:tgtEl>
                                          <p:spTgt spid="331"/>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500"/>
                                  </p:stCondLst>
                                  <p:childTnLst>
                                    <p:set>
                                      <p:cBhvr>
                                        <p:cTn id="21" dur="1" fill="hold">
                                          <p:stCondLst>
                                            <p:cond delay="0"/>
                                          </p:stCondLst>
                                        </p:cTn>
                                        <p:tgtEl>
                                          <p:spTgt spid="332"/>
                                        </p:tgtEl>
                                        <p:attrNameLst>
                                          <p:attrName>style.visibility</p:attrName>
                                        </p:attrNameLst>
                                      </p:cBhvr>
                                      <p:to>
                                        <p:strVal val="visible"/>
                                      </p:to>
                                    </p:set>
                                    <p:anim calcmode="lin" valueType="num">
                                      <p:cBhvr additive="base">
                                        <p:cTn id="22" dur="750"/>
                                        <p:tgtEl>
                                          <p:spTgt spid="332"/>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500"/>
                                  </p:stCondLst>
                                  <p:childTnLst>
                                    <p:set>
                                      <p:cBhvr>
                                        <p:cTn id="24" dur="1" fill="hold">
                                          <p:stCondLst>
                                            <p:cond delay="0"/>
                                          </p:stCondLst>
                                        </p:cTn>
                                        <p:tgtEl>
                                          <p:spTgt spid="334"/>
                                        </p:tgtEl>
                                        <p:attrNameLst>
                                          <p:attrName>style.visibility</p:attrName>
                                        </p:attrNameLst>
                                      </p:cBhvr>
                                      <p:to>
                                        <p:strVal val="visible"/>
                                      </p:to>
                                    </p:set>
                                    <p:anim calcmode="lin" valueType="num">
                                      <p:cBhvr additive="base">
                                        <p:cTn id="25" dur="750"/>
                                        <p:tgtEl>
                                          <p:spTgt spid="33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500"/>
                                  </p:stCondLst>
                                  <p:childTnLst>
                                    <p:set>
                                      <p:cBhvr>
                                        <p:cTn id="27" dur="1" fill="hold">
                                          <p:stCondLst>
                                            <p:cond delay="0"/>
                                          </p:stCondLst>
                                        </p:cTn>
                                        <p:tgtEl>
                                          <p:spTgt spid="333"/>
                                        </p:tgtEl>
                                        <p:attrNameLst>
                                          <p:attrName>style.visibility</p:attrName>
                                        </p:attrNameLst>
                                      </p:cBhvr>
                                      <p:to>
                                        <p:strVal val="visible"/>
                                      </p:to>
                                    </p:set>
                                    <p:anim calcmode="lin" valueType="num">
                                      <p:cBhvr additive="base">
                                        <p:cTn id="28" dur="750"/>
                                        <p:tgtEl>
                                          <p:spTgt spid="333"/>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6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المرحلة التعليمية - ٥">
  <p:cSld name="المرحلة التعليمية - ٥">
    <p:spTree>
      <p:nvGrpSpPr>
        <p:cNvPr id="1" name="Shape 363"/>
        <p:cNvGrpSpPr/>
        <p:nvPr/>
      </p:nvGrpSpPr>
      <p:grpSpPr>
        <a:xfrm>
          <a:off x="0" y="0"/>
          <a:ext cx="0" cy="0"/>
          <a:chOff x="0" y="0"/>
          <a:chExt cx="0" cy="0"/>
        </a:xfrm>
      </p:grpSpPr>
      <p:sp>
        <p:nvSpPr>
          <p:cNvPr id="364" name="Google Shape;364;p39"/>
          <p:cNvSpPr/>
          <p:nvPr/>
        </p:nvSpPr>
        <p:spPr>
          <a:xfrm flipH="1">
            <a:off x="911262"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5" name="Google Shape;365;p39"/>
          <p:cNvSpPr/>
          <p:nvPr/>
        </p:nvSpPr>
        <p:spPr>
          <a:xfrm flipH="1">
            <a:off x="911261"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700">
              <a:solidFill>
                <a:schemeClr val="lt1"/>
              </a:solidFill>
              <a:latin typeface="Calibri"/>
              <a:ea typeface="Calibri"/>
              <a:cs typeface="Calibri"/>
              <a:sym typeface="Calibri"/>
            </a:endParaRPr>
          </a:p>
        </p:txBody>
      </p:sp>
      <p:sp>
        <p:nvSpPr>
          <p:cNvPr id="366" name="Google Shape;366;p39"/>
          <p:cNvSpPr/>
          <p:nvPr/>
        </p:nvSpPr>
        <p:spPr>
          <a:xfrm flipH="1">
            <a:off x="4406568"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7" name="Google Shape;367;p39"/>
          <p:cNvSpPr/>
          <p:nvPr/>
        </p:nvSpPr>
        <p:spPr>
          <a:xfrm flipH="1">
            <a:off x="4406567"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8" name="Google Shape;368;p39"/>
          <p:cNvSpPr/>
          <p:nvPr/>
        </p:nvSpPr>
        <p:spPr>
          <a:xfrm flipH="1">
            <a:off x="2658915"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9" name="Google Shape;369;p39"/>
          <p:cNvSpPr/>
          <p:nvPr/>
        </p:nvSpPr>
        <p:spPr>
          <a:xfrm flipH="1">
            <a:off x="2658914"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0" name="Google Shape;370;p39"/>
          <p:cNvSpPr/>
          <p:nvPr/>
        </p:nvSpPr>
        <p:spPr>
          <a:xfrm flipH="1">
            <a:off x="6143019"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1" name="Google Shape;371;p39"/>
          <p:cNvSpPr/>
          <p:nvPr/>
        </p:nvSpPr>
        <p:spPr>
          <a:xfrm flipH="1">
            <a:off x="6143018"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700">
              <a:solidFill>
                <a:schemeClr val="lt1"/>
              </a:solidFill>
              <a:latin typeface="Calibri"/>
              <a:ea typeface="Calibri"/>
              <a:cs typeface="Calibri"/>
              <a:sym typeface="Calibri"/>
            </a:endParaRPr>
          </a:p>
        </p:txBody>
      </p:sp>
      <p:sp>
        <p:nvSpPr>
          <p:cNvPr id="372" name="Google Shape;372;p39"/>
          <p:cNvSpPr/>
          <p:nvPr/>
        </p:nvSpPr>
        <p:spPr>
          <a:xfrm flipH="1">
            <a:off x="9638325"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700">
              <a:solidFill>
                <a:schemeClr val="lt1"/>
              </a:solidFill>
              <a:latin typeface="Calibri"/>
              <a:ea typeface="Calibri"/>
              <a:cs typeface="Calibri"/>
              <a:sym typeface="Calibri"/>
            </a:endParaRPr>
          </a:p>
        </p:txBody>
      </p:sp>
      <p:sp>
        <p:nvSpPr>
          <p:cNvPr id="373" name="Google Shape;373;p39"/>
          <p:cNvSpPr/>
          <p:nvPr/>
        </p:nvSpPr>
        <p:spPr>
          <a:xfrm flipH="1">
            <a:off x="9638324"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4" name="Google Shape;374;p39"/>
          <p:cNvSpPr/>
          <p:nvPr/>
        </p:nvSpPr>
        <p:spPr>
          <a:xfrm flipH="1">
            <a:off x="7890672"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39"/>
          <p:cNvSpPr/>
          <p:nvPr/>
        </p:nvSpPr>
        <p:spPr>
          <a:xfrm flipH="1">
            <a:off x="7890671"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المرحلة التعليمية - ٦">
  <p:cSld name="المرحلة التعليمية - ٦">
    <p:spTree>
      <p:nvGrpSpPr>
        <p:cNvPr id="1" name="Shape 376"/>
        <p:cNvGrpSpPr/>
        <p:nvPr/>
      </p:nvGrpSpPr>
      <p:grpSpPr>
        <a:xfrm>
          <a:off x="0" y="0"/>
          <a:ext cx="0" cy="0"/>
          <a:chOff x="0" y="0"/>
          <a:chExt cx="0" cy="0"/>
        </a:xfrm>
      </p:grpSpPr>
      <p:sp>
        <p:nvSpPr>
          <p:cNvPr id="377" name="Google Shape;377;p40"/>
          <p:cNvSpPr>
            <a:spLocks noGrp="1"/>
          </p:cNvSpPr>
          <p:nvPr>
            <p:ph type="pic" idx="2"/>
          </p:nvPr>
        </p:nvSpPr>
        <p:spPr>
          <a:xfrm>
            <a:off x="888719" y="1642858"/>
            <a:ext cx="5092700" cy="3264808"/>
          </a:xfrm>
          <a:prstGeom prst="rect">
            <a:avLst/>
          </a:prstGeom>
          <a:solidFill>
            <a:srgbClr val="F2F2F2"/>
          </a:solidFill>
          <a:ln>
            <a:noFill/>
          </a:ln>
        </p:spPr>
      </p:sp>
      <p:sp>
        <p:nvSpPr>
          <p:cNvPr id="378" name="Google Shape;378;p40"/>
          <p:cNvSpPr>
            <a:spLocks noGrp="1"/>
          </p:cNvSpPr>
          <p:nvPr>
            <p:ph type="pic" idx="3"/>
          </p:nvPr>
        </p:nvSpPr>
        <p:spPr>
          <a:xfrm>
            <a:off x="6143625" y="1642858"/>
            <a:ext cx="5092700" cy="3264808"/>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المرحلة التعليمية - ٦">
  <p:cSld name="3_المرحلة التعليمية - ٦">
    <p:spTree>
      <p:nvGrpSpPr>
        <p:cNvPr id="1" name="Shape 379"/>
        <p:cNvGrpSpPr/>
        <p:nvPr/>
      </p:nvGrpSpPr>
      <p:grpSpPr>
        <a:xfrm>
          <a:off x="0" y="0"/>
          <a:ext cx="0" cy="0"/>
          <a:chOff x="0" y="0"/>
          <a:chExt cx="0" cy="0"/>
        </a:xfrm>
      </p:grpSpPr>
      <p:sp>
        <p:nvSpPr>
          <p:cNvPr id="380" name="Google Shape;380;p41"/>
          <p:cNvSpPr/>
          <p:nvPr/>
        </p:nvSpPr>
        <p:spPr>
          <a:xfrm rot="10800000">
            <a:off x="919340" y="1860899"/>
            <a:ext cx="5040000" cy="1908000"/>
          </a:xfrm>
          <a:prstGeom prst="rect">
            <a:avLst/>
          </a:prstGeom>
          <a:noFill/>
          <a:ln w="38100" cap="flat" cmpd="sng">
            <a:solidFill>
              <a:srgbClr val="45C1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1" name="Google Shape;381;p41"/>
          <p:cNvSpPr/>
          <p:nvPr/>
        </p:nvSpPr>
        <p:spPr>
          <a:xfrm rot="10800000">
            <a:off x="919340" y="1860899"/>
            <a:ext cx="5040000" cy="540000"/>
          </a:xfrm>
          <a:prstGeom prst="rect">
            <a:avLst/>
          </a:prstGeom>
          <a:solidFill>
            <a:srgbClr val="45C1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2" name="Google Shape;382;p41"/>
          <p:cNvSpPr/>
          <p:nvPr/>
        </p:nvSpPr>
        <p:spPr>
          <a:xfrm>
            <a:off x="6213336" y="1860899"/>
            <a:ext cx="5040000" cy="1908000"/>
          </a:xfrm>
          <a:prstGeom prst="rect">
            <a:avLst/>
          </a:prstGeom>
          <a:noFill/>
          <a:ln w="38100" cap="flat" cmpd="sng">
            <a:solidFill>
              <a:srgbClr val="4BACC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3" name="Google Shape;383;p41"/>
          <p:cNvSpPr/>
          <p:nvPr/>
        </p:nvSpPr>
        <p:spPr>
          <a:xfrm>
            <a:off x="6213336" y="1860899"/>
            <a:ext cx="5040000" cy="540000"/>
          </a:xfrm>
          <a:prstGeom prst="rect">
            <a:avLst/>
          </a:prstGeom>
          <a:solidFill>
            <a:srgbClr val="4BA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4" name="Google Shape;384;p41"/>
          <p:cNvSpPr/>
          <p:nvPr/>
        </p:nvSpPr>
        <p:spPr>
          <a:xfrm rot="10800000">
            <a:off x="927112" y="4060072"/>
            <a:ext cx="5040000" cy="1908000"/>
          </a:xfrm>
          <a:prstGeom prst="rect">
            <a:avLst/>
          </a:prstGeom>
          <a:noFill/>
          <a:ln w="38100" cap="flat" cmpd="sng">
            <a:solidFill>
              <a:srgbClr val="B9D5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5" name="Google Shape;385;p41"/>
          <p:cNvSpPr/>
          <p:nvPr/>
        </p:nvSpPr>
        <p:spPr>
          <a:xfrm rot="10800000">
            <a:off x="927112" y="5428072"/>
            <a:ext cx="5040000" cy="540000"/>
          </a:xfrm>
          <a:prstGeom prst="rect">
            <a:avLst/>
          </a:prstGeom>
          <a:solidFill>
            <a:srgbClr val="B9D5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6" name="Google Shape;386;p41"/>
          <p:cNvSpPr/>
          <p:nvPr/>
        </p:nvSpPr>
        <p:spPr>
          <a:xfrm>
            <a:off x="6221108" y="4060072"/>
            <a:ext cx="5040000" cy="1908000"/>
          </a:xfrm>
          <a:prstGeom prst="rect">
            <a:avLst/>
          </a:prstGeom>
          <a:noFill/>
          <a:ln w="38100" cap="flat" cmpd="sng">
            <a:solidFill>
              <a:srgbClr val="0E7F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87" name="Google Shape;387;p41"/>
          <p:cNvSpPr/>
          <p:nvPr/>
        </p:nvSpPr>
        <p:spPr>
          <a:xfrm>
            <a:off x="6221108" y="5428072"/>
            <a:ext cx="5040000" cy="540000"/>
          </a:xfrm>
          <a:prstGeom prst="rect">
            <a:avLst/>
          </a:prstGeom>
          <a:solidFill>
            <a:srgbClr val="0E7F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إصغاء" userDrawn="1">
  <p:cSld name="إصغاء">
    <p:spTree>
      <p:nvGrpSpPr>
        <p:cNvPr id="1" name="Shape 35"/>
        <p:cNvGrpSpPr/>
        <p:nvPr/>
      </p:nvGrpSpPr>
      <p:grpSpPr>
        <a:xfrm>
          <a:off x="0" y="0"/>
          <a:ext cx="0" cy="0"/>
          <a:chOff x="0" y="0"/>
          <a:chExt cx="0" cy="0"/>
        </a:xfrm>
      </p:grpSpPr>
      <p:sp>
        <p:nvSpPr>
          <p:cNvPr id="19" name="Google Shape;106;p26"/>
          <p:cNvSpPr/>
          <p:nvPr userDrawn="1"/>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183;p30"/>
          <p:cNvSpPr/>
          <p:nvPr userDrawn="1"/>
        </p:nvSpPr>
        <p:spPr>
          <a:xfrm>
            <a:off x="775253" y="1853121"/>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07;p26"/>
          <p:cNvSpPr/>
          <p:nvPr userDrawn="1"/>
        </p:nvSpPr>
        <p:spPr>
          <a:xfrm>
            <a:off x="1244425" y="320493"/>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4"/>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b="0" i="0" u="none" strike="noStrike" cap="none">
              <a:solidFill>
                <a:srgbClr val="3A3838"/>
              </a:solidFill>
              <a:latin typeface="Arial"/>
              <a:ea typeface="Arial"/>
              <a:cs typeface="Arial"/>
              <a:sym typeface="Arial"/>
            </a:endParaRPr>
          </a:p>
        </p:txBody>
      </p:sp>
      <p:grpSp>
        <p:nvGrpSpPr>
          <p:cNvPr id="37" name="Google Shape;37;p24"/>
          <p:cNvGrpSpPr/>
          <p:nvPr/>
        </p:nvGrpSpPr>
        <p:grpSpPr>
          <a:xfrm rot="10800000">
            <a:off x="0" y="88702"/>
            <a:ext cx="12191999" cy="1998962"/>
            <a:chOff x="-24048006" y="706405"/>
            <a:chExt cx="33183930" cy="5470816"/>
          </a:xfrm>
        </p:grpSpPr>
        <p:grpSp>
          <p:nvGrpSpPr>
            <p:cNvPr id="38" name="Google Shape;38;p24"/>
            <p:cNvGrpSpPr/>
            <p:nvPr/>
          </p:nvGrpSpPr>
          <p:grpSpPr>
            <a:xfrm rot="10800000" flipH="1">
              <a:off x="-24048006" y="3524344"/>
              <a:ext cx="30291417" cy="2652877"/>
              <a:chOff x="-19289447" y="811335"/>
              <a:chExt cx="30291417" cy="2652877"/>
            </a:xfrm>
          </p:grpSpPr>
          <p:sp>
            <p:nvSpPr>
              <p:cNvPr id="39" name="Google Shape;39;p24"/>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4"/>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4"/>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42" name="Google Shape;42;p24"/>
            <p:cNvGrpSpPr/>
            <p:nvPr/>
          </p:nvGrpSpPr>
          <p:grpSpPr>
            <a:xfrm flipH="1">
              <a:off x="1190030" y="706405"/>
              <a:ext cx="7945894" cy="2652877"/>
              <a:chOff x="3056076" y="811335"/>
              <a:chExt cx="7945894" cy="2652877"/>
            </a:xfrm>
          </p:grpSpPr>
          <p:sp>
            <p:nvSpPr>
              <p:cNvPr id="43" name="Google Shape;43;p24"/>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4"/>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24"/>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49" name="Google Shape;49;p24"/>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
        <p:nvSpPr>
          <p:cNvPr id="2" name="Rectangle 1"/>
          <p:cNvSpPr/>
          <p:nvPr userDrawn="1"/>
        </p:nvSpPr>
        <p:spPr>
          <a:xfrm>
            <a:off x="58157" y="559094"/>
            <a:ext cx="1042272" cy="369332"/>
          </a:xfrm>
          <a:prstGeom prst="rect">
            <a:avLst/>
          </a:prstGeom>
          <a:noFill/>
          <a:ln>
            <a:noFill/>
          </a:ln>
        </p:spPr>
        <p:txBody>
          <a:bodyPr spcFirstLastPara="1" wrap="square" lIns="91425" tIns="45700" rIns="91425" bIns="45700" anchor="t" anchorCtr="0">
            <a:spAutoFit/>
          </a:bodyPr>
          <a:lstStyle/>
          <a:p>
            <a:pPr marL="0" lvl="0" indent="0" algn="ctr">
              <a:buNone/>
            </a:pPr>
            <a:r>
              <a:rPr lang="ar-LB" sz="1800" b="1" dirty="0">
                <a:solidFill>
                  <a:srgbClr val="0096D6"/>
                </a:solidFill>
                <a:latin typeface="Calibri"/>
                <a:ea typeface="Calibri"/>
                <a:cs typeface="Calibri"/>
                <a:sym typeface="Calibri"/>
              </a:rPr>
              <a:t> في الإصغاء</a:t>
            </a:r>
          </a:p>
        </p:txBody>
      </p:sp>
      <p:sp>
        <p:nvSpPr>
          <p:cNvPr id="21" name="Google Shape;195;p30"/>
          <p:cNvSpPr txBox="1">
            <a:spLocks noGrp="1"/>
          </p:cNvSpPr>
          <p:nvPr>
            <p:ph type="body" idx="1"/>
          </p:nvPr>
        </p:nvSpPr>
        <p:spPr>
          <a:xfrm>
            <a:off x="269508" y="2066134"/>
            <a:ext cx="11203756"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grpSp>
        <p:nvGrpSpPr>
          <p:cNvPr id="22" name="Group 21">
            <a:extLst>
              <a:ext uri="{FF2B5EF4-FFF2-40B4-BE49-F238E27FC236}">
                <a16:creationId xmlns:a16="http://schemas.microsoft.com/office/drawing/2014/main" id="{767A2FB8-4021-469F-A8D3-2E72A74E1DBD}"/>
              </a:ext>
            </a:extLst>
          </p:cNvPr>
          <p:cNvGrpSpPr/>
          <p:nvPr userDrawn="1"/>
        </p:nvGrpSpPr>
        <p:grpSpPr>
          <a:xfrm>
            <a:off x="1672305" y="659752"/>
            <a:ext cx="635084" cy="872241"/>
            <a:chOff x="9092543" y="3660863"/>
            <a:chExt cx="739638" cy="965055"/>
          </a:xfrm>
          <a:solidFill>
            <a:srgbClr val="FFFFFF"/>
          </a:solidFill>
        </p:grpSpPr>
        <p:grpSp>
          <p:nvGrpSpPr>
            <p:cNvPr id="23" name="Group 22">
              <a:extLst>
                <a:ext uri="{FF2B5EF4-FFF2-40B4-BE49-F238E27FC236}">
                  <a16:creationId xmlns:a16="http://schemas.microsoft.com/office/drawing/2014/main" id="{2C8F6258-BF90-420F-AF83-BF03A07FE5A8}"/>
                </a:ext>
              </a:extLst>
            </p:cNvPr>
            <p:cNvGrpSpPr/>
            <p:nvPr/>
          </p:nvGrpSpPr>
          <p:grpSpPr>
            <a:xfrm>
              <a:off x="9092543" y="3660863"/>
              <a:ext cx="739638" cy="411702"/>
              <a:chOff x="10433987" y="3580960"/>
              <a:chExt cx="911682" cy="451922"/>
            </a:xfrm>
            <a:grpFill/>
          </p:grpSpPr>
          <p:sp>
            <p:nvSpPr>
              <p:cNvPr id="48" name="Freeform: Shape 86">
                <a:extLst>
                  <a:ext uri="{FF2B5EF4-FFF2-40B4-BE49-F238E27FC236}">
                    <a16:creationId xmlns:a16="http://schemas.microsoft.com/office/drawing/2014/main" id="{0BA61EF2-5E58-438B-A13B-76E6ED6C534C}"/>
                  </a:ext>
                </a:extLst>
              </p:cNvPr>
              <p:cNvSpPr/>
              <p:nvPr/>
            </p:nvSpPr>
            <p:spPr>
              <a:xfrm>
                <a:off x="10433987" y="3580960"/>
                <a:ext cx="911682" cy="451762"/>
              </a:xfrm>
              <a:custGeom>
                <a:avLst/>
                <a:gdLst>
                  <a:gd name="connsiteX0" fmla="*/ 455841 w 911682"/>
                  <a:gd name="connsiteY0" fmla="*/ 62955 h 451762"/>
                  <a:gd name="connsiteX1" fmla="*/ 841193 w 911682"/>
                  <a:gd name="connsiteY1" fmla="*/ 377026 h 451762"/>
                  <a:gd name="connsiteX2" fmla="*/ 848727 w 911682"/>
                  <a:gd name="connsiteY2" fmla="*/ 451762 h 451762"/>
                  <a:gd name="connsiteX3" fmla="*/ 818305 w 911682"/>
                  <a:gd name="connsiteY3" fmla="*/ 451762 h 451762"/>
                  <a:gd name="connsiteX4" fmla="*/ 811389 w 911682"/>
                  <a:gd name="connsiteY4" fmla="*/ 383157 h 451762"/>
                  <a:gd name="connsiteX5" fmla="*/ 455841 w 911682"/>
                  <a:gd name="connsiteY5" fmla="*/ 93377 h 451762"/>
                  <a:gd name="connsiteX6" fmla="*/ 100293 w 911682"/>
                  <a:gd name="connsiteY6" fmla="*/ 383157 h 451762"/>
                  <a:gd name="connsiteX7" fmla="*/ 93377 w 911682"/>
                  <a:gd name="connsiteY7" fmla="*/ 451762 h 451762"/>
                  <a:gd name="connsiteX8" fmla="*/ 62955 w 911682"/>
                  <a:gd name="connsiteY8" fmla="*/ 451762 h 451762"/>
                  <a:gd name="connsiteX9" fmla="*/ 70489 w 911682"/>
                  <a:gd name="connsiteY9" fmla="*/ 377026 h 451762"/>
                  <a:gd name="connsiteX10" fmla="*/ 455841 w 911682"/>
                  <a:gd name="connsiteY10" fmla="*/ 62955 h 451762"/>
                  <a:gd name="connsiteX11" fmla="*/ 455841 w 911682"/>
                  <a:gd name="connsiteY11" fmla="*/ 0 h 451762"/>
                  <a:gd name="connsiteX12" fmla="*/ 902869 w 911682"/>
                  <a:gd name="connsiteY12" fmla="*/ 364338 h 451762"/>
                  <a:gd name="connsiteX13" fmla="*/ 911682 w 911682"/>
                  <a:gd name="connsiteY13" fmla="*/ 451762 h 451762"/>
                  <a:gd name="connsiteX14" fmla="*/ 876198 w 911682"/>
                  <a:gd name="connsiteY14" fmla="*/ 451762 h 451762"/>
                  <a:gd name="connsiteX15" fmla="*/ 868106 w 911682"/>
                  <a:gd name="connsiteY15" fmla="*/ 371489 h 451762"/>
                  <a:gd name="connsiteX16" fmla="*/ 455841 w 911682"/>
                  <a:gd name="connsiteY16" fmla="*/ 35484 h 451762"/>
                  <a:gd name="connsiteX17" fmla="*/ 43576 w 911682"/>
                  <a:gd name="connsiteY17" fmla="*/ 371489 h 451762"/>
                  <a:gd name="connsiteX18" fmla="*/ 35484 w 911682"/>
                  <a:gd name="connsiteY18" fmla="*/ 451762 h 451762"/>
                  <a:gd name="connsiteX19" fmla="*/ 0 w 911682"/>
                  <a:gd name="connsiteY19" fmla="*/ 451762 h 451762"/>
                  <a:gd name="connsiteX20" fmla="*/ 8813 w 911682"/>
                  <a:gd name="connsiteY20" fmla="*/ 364338 h 451762"/>
                  <a:gd name="connsiteX21" fmla="*/ 455841 w 911682"/>
                  <a:gd name="connsiteY21" fmla="*/ 0 h 45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1682" h="451762">
                    <a:moveTo>
                      <a:pt x="455841" y="62955"/>
                    </a:moveTo>
                    <a:cubicBezTo>
                      <a:pt x="645923" y="62955"/>
                      <a:pt x="804515" y="197786"/>
                      <a:pt x="841193" y="377026"/>
                    </a:cubicBezTo>
                    <a:lnTo>
                      <a:pt x="848727" y="451762"/>
                    </a:lnTo>
                    <a:lnTo>
                      <a:pt x="818305" y="451762"/>
                    </a:lnTo>
                    <a:lnTo>
                      <a:pt x="811389" y="383157"/>
                    </a:lnTo>
                    <a:cubicBezTo>
                      <a:pt x="777548" y="217780"/>
                      <a:pt x="631223" y="93377"/>
                      <a:pt x="455841" y="93377"/>
                    </a:cubicBezTo>
                    <a:cubicBezTo>
                      <a:pt x="280460" y="93377"/>
                      <a:pt x="134134" y="217780"/>
                      <a:pt x="100293" y="383157"/>
                    </a:cubicBezTo>
                    <a:lnTo>
                      <a:pt x="93377" y="451762"/>
                    </a:lnTo>
                    <a:lnTo>
                      <a:pt x="62955" y="451762"/>
                    </a:lnTo>
                    <a:lnTo>
                      <a:pt x="70489" y="377026"/>
                    </a:lnTo>
                    <a:cubicBezTo>
                      <a:pt x="107167" y="197786"/>
                      <a:pt x="265759" y="62955"/>
                      <a:pt x="455841" y="62955"/>
                    </a:cubicBezTo>
                    <a:close/>
                    <a:moveTo>
                      <a:pt x="455841" y="0"/>
                    </a:moveTo>
                    <a:cubicBezTo>
                      <a:pt x="676346" y="0"/>
                      <a:pt x="860320" y="156411"/>
                      <a:pt x="902869" y="364338"/>
                    </a:cubicBezTo>
                    <a:lnTo>
                      <a:pt x="911682" y="451762"/>
                    </a:lnTo>
                    <a:lnTo>
                      <a:pt x="876198" y="451762"/>
                    </a:lnTo>
                    <a:lnTo>
                      <a:pt x="868106" y="371489"/>
                    </a:lnTo>
                    <a:cubicBezTo>
                      <a:pt x="828866" y="179732"/>
                      <a:pt x="659199" y="35484"/>
                      <a:pt x="455841" y="35484"/>
                    </a:cubicBezTo>
                    <a:cubicBezTo>
                      <a:pt x="252483" y="35484"/>
                      <a:pt x="82816" y="179732"/>
                      <a:pt x="43576" y="371489"/>
                    </a:cubicBezTo>
                    <a:lnTo>
                      <a:pt x="35484" y="451762"/>
                    </a:lnTo>
                    <a:lnTo>
                      <a:pt x="0" y="451762"/>
                    </a:lnTo>
                    <a:lnTo>
                      <a:pt x="8813" y="364338"/>
                    </a:lnTo>
                    <a:cubicBezTo>
                      <a:pt x="51362" y="156411"/>
                      <a:pt x="235336" y="0"/>
                      <a:pt x="4558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0" name="Rectangle 49">
                <a:extLst>
                  <a:ext uri="{FF2B5EF4-FFF2-40B4-BE49-F238E27FC236}">
                    <a16:creationId xmlns:a16="http://schemas.microsoft.com/office/drawing/2014/main" id="{24BDB26C-57FD-42C4-840A-46025502CC50}"/>
                  </a:ext>
                </a:extLst>
              </p:cNvPr>
              <p:cNvSpPr/>
              <p:nvPr/>
            </p:nvSpPr>
            <p:spPr>
              <a:xfrm rot="10800000" flipV="1">
                <a:off x="10439849" y="4001307"/>
                <a:ext cx="9144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DB775B0-7780-46BA-A73B-1BE917881F72}"/>
                  </a:ext>
                </a:extLst>
              </p:cNvPr>
              <p:cNvSpPr/>
              <p:nvPr/>
            </p:nvSpPr>
            <p:spPr>
              <a:xfrm rot="10800000" flipV="1">
                <a:off x="11251059" y="4001307"/>
                <a:ext cx="9144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CACE7AF4-EC11-466D-999C-7FC12EBA711E}"/>
                </a:ext>
              </a:extLst>
            </p:cNvPr>
            <p:cNvSpPr/>
            <p:nvPr/>
          </p:nvSpPr>
          <p:spPr>
            <a:xfrm rot="16200000" flipV="1">
              <a:off x="9027479" y="4146868"/>
              <a:ext cx="208255" cy="28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74ADDB6-BC1E-458C-A84B-E723BEFE76BD}"/>
                </a:ext>
              </a:extLst>
            </p:cNvPr>
            <p:cNvSpPr/>
            <p:nvPr/>
          </p:nvSpPr>
          <p:spPr>
            <a:xfrm rot="16200000" flipV="1">
              <a:off x="9686053" y="4146868"/>
              <a:ext cx="208255" cy="28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A1D7F555-8BC0-48E2-AC7E-CCB104D3D50C}"/>
                </a:ext>
              </a:extLst>
            </p:cNvPr>
            <p:cNvGrpSpPr/>
            <p:nvPr/>
          </p:nvGrpSpPr>
          <p:grpSpPr>
            <a:xfrm>
              <a:off x="9117361" y="4124731"/>
              <a:ext cx="157279" cy="265554"/>
              <a:chOff x="10465991" y="4111053"/>
              <a:chExt cx="172644" cy="291496"/>
            </a:xfrm>
            <a:grpFill/>
          </p:grpSpPr>
          <p:sp>
            <p:nvSpPr>
              <p:cNvPr id="34" name="Freeform: Shape 82">
                <a:extLst>
                  <a:ext uri="{FF2B5EF4-FFF2-40B4-BE49-F238E27FC236}">
                    <a16:creationId xmlns:a16="http://schemas.microsoft.com/office/drawing/2014/main" id="{40BE26D6-CAF4-4078-9BF9-ACAD2608A542}"/>
                  </a:ext>
                </a:extLst>
              </p:cNvPr>
              <p:cNvSpPr/>
              <p:nvPr/>
            </p:nvSpPr>
            <p:spPr>
              <a:xfrm>
                <a:off x="10465991" y="4111053"/>
                <a:ext cx="172644" cy="291496"/>
              </a:xfrm>
              <a:custGeom>
                <a:avLst/>
                <a:gdLst>
                  <a:gd name="connsiteX0" fmla="*/ 86321 w 172644"/>
                  <a:gd name="connsiteY0" fmla="*/ 30795 h 291496"/>
                  <a:gd name="connsiteX1" fmla="*/ 30008 w 172644"/>
                  <a:gd name="connsiteY1" fmla="*/ 87108 h 291496"/>
                  <a:gd name="connsiteX2" fmla="*/ 30008 w 172644"/>
                  <a:gd name="connsiteY2" fmla="*/ 204386 h 291496"/>
                  <a:gd name="connsiteX3" fmla="*/ 86321 w 172644"/>
                  <a:gd name="connsiteY3" fmla="*/ 260699 h 291496"/>
                  <a:gd name="connsiteX4" fmla="*/ 86320 w 172644"/>
                  <a:gd name="connsiteY4" fmla="*/ 260700 h 291496"/>
                  <a:gd name="connsiteX5" fmla="*/ 142633 w 172644"/>
                  <a:gd name="connsiteY5" fmla="*/ 204387 h 291496"/>
                  <a:gd name="connsiteX6" fmla="*/ 142634 w 172644"/>
                  <a:gd name="connsiteY6" fmla="*/ 87108 h 291496"/>
                  <a:gd name="connsiteX7" fmla="*/ 86321 w 172644"/>
                  <a:gd name="connsiteY7" fmla="*/ 30795 h 291496"/>
                  <a:gd name="connsiteX8" fmla="*/ 86322 w 172644"/>
                  <a:gd name="connsiteY8" fmla="*/ 0 h 291496"/>
                  <a:gd name="connsiteX9" fmla="*/ 172644 w 172644"/>
                  <a:gd name="connsiteY9" fmla="*/ 86322 h 291496"/>
                  <a:gd name="connsiteX10" fmla="*/ 172643 w 172644"/>
                  <a:gd name="connsiteY10" fmla="*/ 205174 h 291496"/>
                  <a:gd name="connsiteX11" fmla="*/ 86321 w 172644"/>
                  <a:gd name="connsiteY11" fmla="*/ 291496 h 291496"/>
                  <a:gd name="connsiteX12" fmla="*/ 86322 w 172644"/>
                  <a:gd name="connsiteY12" fmla="*/ 291495 h 291496"/>
                  <a:gd name="connsiteX13" fmla="*/ 0 w 172644"/>
                  <a:gd name="connsiteY13" fmla="*/ 205173 h 291496"/>
                  <a:gd name="connsiteX14" fmla="*/ 0 w 172644"/>
                  <a:gd name="connsiteY14" fmla="*/ 86322 h 291496"/>
                  <a:gd name="connsiteX15" fmla="*/ 86322 w 172644"/>
                  <a:gd name="connsiteY15" fmla="*/ 0 h 2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4" h="291496">
                    <a:moveTo>
                      <a:pt x="86321" y="30795"/>
                    </a:moveTo>
                    <a:cubicBezTo>
                      <a:pt x="55220" y="30795"/>
                      <a:pt x="30008" y="56007"/>
                      <a:pt x="30008" y="87108"/>
                    </a:cubicBezTo>
                    <a:lnTo>
                      <a:pt x="30008" y="204386"/>
                    </a:lnTo>
                    <a:cubicBezTo>
                      <a:pt x="30008" y="235487"/>
                      <a:pt x="55220" y="260699"/>
                      <a:pt x="86321" y="260699"/>
                    </a:cubicBezTo>
                    <a:lnTo>
                      <a:pt x="86320" y="260700"/>
                    </a:lnTo>
                    <a:cubicBezTo>
                      <a:pt x="117421" y="260700"/>
                      <a:pt x="142633" y="235488"/>
                      <a:pt x="142633" y="204387"/>
                    </a:cubicBezTo>
                    <a:cubicBezTo>
                      <a:pt x="142633" y="165294"/>
                      <a:pt x="142634" y="126201"/>
                      <a:pt x="142634" y="87108"/>
                    </a:cubicBezTo>
                    <a:cubicBezTo>
                      <a:pt x="142634" y="56007"/>
                      <a:pt x="117422" y="30795"/>
                      <a:pt x="86321" y="30795"/>
                    </a:cubicBezTo>
                    <a:close/>
                    <a:moveTo>
                      <a:pt x="86322" y="0"/>
                    </a:moveTo>
                    <a:cubicBezTo>
                      <a:pt x="133996" y="0"/>
                      <a:pt x="172644" y="38648"/>
                      <a:pt x="172644" y="86322"/>
                    </a:cubicBezTo>
                    <a:cubicBezTo>
                      <a:pt x="172644" y="125939"/>
                      <a:pt x="172643" y="165557"/>
                      <a:pt x="172643" y="205174"/>
                    </a:cubicBezTo>
                    <a:cubicBezTo>
                      <a:pt x="172643" y="252848"/>
                      <a:pt x="133995" y="291496"/>
                      <a:pt x="86321" y="291496"/>
                    </a:cubicBezTo>
                    <a:lnTo>
                      <a:pt x="86322" y="291495"/>
                    </a:lnTo>
                    <a:cubicBezTo>
                      <a:pt x="38648" y="291495"/>
                      <a:pt x="0" y="252847"/>
                      <a:pt x="0" y="205173"/>
                    </a:cubicBezTo>
                    <a:lnTo>
                      <a:pt x="0" y="86322"/>
                    </a:lnTo>
                    <a:cubicBezTo>
                      <a:pt x="0" y="38648"/>
                      <a:pt x="38648" y="0"/>
                      <a:pt x="863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602246FD-E5CA-4B7E-8375-050D05C1811E}"/>
                  </a:ext>
                </a:extLst>
              </p:cNvPr>
              <p:cNvSpPr/>
              <p:nvPr/>
            </p:nvSpPr>
            <p:spPr>
              <a:xfrm rot="10800000" flipV="1">
                <a:off x="10481629" y="4177627"/>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D1A5DF9-9E1A-456C-B883-64255CEAABF6}"/>
                  </a:ext>
                </a:extLst>
              </p:cNvPr>
              <p:cNvSpPr/>
              <p:nvPr/>
            </p:nvSpPr>
            <p:spPr>
              <a:xfrm rot="10800000" flipV="1">
                <a:off x="10481629" y="4244088"/>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1FE21EE-0F9D-4152-B197-7C550ED105D6}"/>
                  </a:ext>
                </a:extLst>
              </p:cNvPr>
              <p:cNvSpPr/>
              <p:nvPr/>
            </p:nvSpPr>
            <p:spPr>
              <a:xfrm rot="10800000" flipV="1">
                <a:off x="10481629" y="4310353"/>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0D911612-CDB9-49FF-926D-35EDBDC81F14}"/>
                </a:ext>
              </a:extLst>
            </p:cNvPr>
            <p:cNvGrpSpPr/>
            <p:nvPr/>
          </p:nvGrpSpPr>
          <p:grpSpPr>
            <a:xfrm>
              <a:off x="9647201" y="4124731"/>
              <a:ext cx="157279" cy="265554"/>
              <a:chOff x="10465991" y="4111053"/>
              <a:chExt cx="172644" cy="291496"/>
            </a:xfrm>
            <a:grpFill/>
          </p:grpSpPr>
          <p:sp>
            <p:nvSpPr>
              <p:cNvPr id="30" name="Freeform: Shape 78">
                <a:extLst>
                  <a:ext uri="{FF2B5EF4-FFF2-40B4-BE49-F238E27FC236}">
                    <a16:creationId xmlns:a16="http://schemas.microsoft.com/office/drawing/2014/main" id="{D801D08A-871B-44D8-8FF0-331B7674E7CF}"/>
                  </a:ext>
                </a:extLst>
              </p:cNvPr>
              <p:cNvSpPr/>
              <p:nvPr/>
            </p:nvSpPr>
            <p:spPr>
              <a:xfrm>
                <a:off x="10465991" y="4111053"/>
                <a:ext cx="172644" cy="291496"/>
              </a:xfrm>
              <a:custGeom>
                <a:avLst/>
                <a:gdLst>
                  <a:gd name="connsiteX0" fmla="*/ 86321 w 172644"/>
                  <a:gd name="connsiteY0" fmla="*/ 30795 h 291496"/>
                  <a:gd name="connsiteX1" fmla="*/ 30008 w 172644"/>
                  <a:gd name="connsiteY1" fmla="*/ 87108 h 291496"/>
                  <a:gd name="connsiteX2" fmla="*/ 30008 w 172644"/>
                  <a:gd name="connsiteY2" fmla="*/ 204386 h 291496"/>
                  <a:gd name="connsiteX3" fmla="*/ 86321 w 172644"/>
                  <a:gd name="connsiteY3" fmla="*/ 260699 h 291496"/>
                  <a:gd name="connsiteX4" fmla="*/ 86320 w 172644"/>
                  <a:gd name="connsiteY4" fmla="*/ 260700 h 291496"/>
                  <a:gd name="connsiteX5" fmla="*/ 142633 w 172644"/>
                  <a:gd name="connsiteY5" fmla="*/ 204387 h 291496"/>
                  <a:gd name="connsiteX6" fmla="*/ 142634 w 172644"/>
                  <a:gd name="connsiteY6" fmla="*/ 87108 h 291496"/>
                  <a:gd name="connsiteX7" fmla="*/ 86321 w 172644"/>
                  <a:gd name="connsiteY7" fmla="*/ 30795 h 291496"/>
                  <a:gd name="connsiteX8" fmla="*/ 86322 w 172644"/>
                  <a:gd name="connsiteY8" fmla="*/ 0 h 291496"/>
                  <a:gd name="connsiteX9" fmla="*/ 172644 w 172644"/>
                  <a:gd name="connsiteY9" fmla="*/ 86322 h 291496"/>
                  <a:gd name="connsiteX10" fmla="*/ 172643 w 172644"/>
                  <a:gd name="connsiteY10" fmla="*/ 205174 h 291496"/>
                  <a:gd name="connsiteX11" fmla="*/ 86321 w 172644"/>
                  <a:gd name="connsiteY11" fmla="*/ 291496 h 291496"/>
                  <a:gd name="connsiteX12" fmla="*/ 86322 w 172644"/>
                  <a:gd name="connsiteY12" fmla="*/ 291495 h 291496"/>
                  <a:gd name="connsiteX13" fmla="*/ 0 w 172644"/>
                  <a:gd name="connsiteY13" fmla="*/ 205173 h 291496"/>
                  <a:gd name="connsiteX14" fmla="*/ 0 w 172644"/>
                  <a:gd name="connsiteY14" fmla="*/ 86322 h 291496"/>
                  <a:gd name="connsiteX15" fmla="*/ 86322 w 172644"/>
                  <a:gd name="connsiteY15" fmla="*/ 0 h 2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4" h="291496">
                    <a:moveTo>
                      <a:pt x="86321" y="30795"/>
                    </a:moveTo>
                    <a:cubicBezTo>
                      <a:pt x="55220" y="30795"/>
                      <a:pt x="30008" y="56007"/>
                      <a:pt x="30008" y="87108"/>
                    </a:cubicBezTo>
                    <a:lnTo>
                      <a:pt x="30008" y="204386"/>
                    </a:lnTo>
                    <a:cubicBezTo>
                      <a:pt x="30008" y="235487"/>
                      <a:pt x="55220" y="260699"/>
                      <a:pt x="86321" y="260699"/>
                    </a:cubicBezTo>
                    <a:lnTo>
                      <a:pt x="86320" y="260700"/>
                    </a:lnTo>
                    <a:cubicBezTo>
                      <a:pt x="117421" y="260700"/>
                      <a:pt x="142633" y="235488"/>
                      <a:pt x="142633" y="204387"/>
                    </a:cubicBezTo>
                    <a:cubicBezTo>
                      <a:pt x="142633" y="165294"/>
                      <a:pt x="142634" y="126201"/>
                      <a:pt x="142634" y="87108"/>
                    </a:cubicBezTo>
                    <a:cubicBezTo>
                      <a:pt x="142634" y="56007"/>
                      <a:pt x="117422" y="30795"/>
                      <a:pt x="86321" y="30795"/>
                    </a:cubicBezTo>
                    <a:close/>
                    <a:moveTo>
                      <a:pt x="86322" y="0"/>
                    </a:moveTo>
                    <a:cubicBezTo>
                      <a:pt x="133996" y="0"/>
                      <a:pt x="172644" y="38648"/>
                      <a:pt x="172644" y="86322"/>
                    </a:cubicBezTo>
                    <a:cubicBezTo>
                      <a:pt x="172644" y="125939"/>
                      <a:pt x="172643" y="165557"/>
                      <a:pt x="172643" y="205174"/>
                    </a:cubicBezTo>
                    <a:cubicBezTo>
                      <a:pt x="172643" y="252848"/>
                      <a:pt x="133995" y="291496"/>
                      <a:pt x="86321" y="291496"/>
                    </a:cubicBezTo>
                    <a:lnTo>
                      <a:pt x="86322" y="291495"/>
                    </a:lnTo>
                    <a:cubicBezTo>
                      <a:pt x="38648" y="291495"/>
                      <a:pt x="0" y="252847"/>
                      <a:pt x="0" y="205173"/>
                    </a:cubicBezTo>
                    <a:lnTo>
                      <a:pt x="0" y="86322"/>
                    </a:lnTo>
                    <a:cubicBezTo>
                      <a:pt x="0" y="38648"/>
                      <a:pt x="38648" y="0"/>
                      <a:pt x="863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7E735130-F164-435D-BA9B-E6544B141138}"/>
                  </a:ext>
                </a:extLst>
              </p:cNvPr>
              <p:cNvSpPr/>
              <p:nvPr/>
            </p:nvSpPr>
            <p:spPr>
              <a:xfrm rot="10800000" flipV="1">
                <a:off x="10481629" y="4177627"/>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AF1D44A-4E97-47A0-98FA-E1CBECD667BA}"/>
                  </a:ext>
                </a:extLst>
              </p:cNvPr>
              <p:cNvSpPr/>
              <p:nvPr/>
            </p:nvSpPr>
            <p:spPr>
              <a:xfrm rot="10800000" flipV="1">
                <a:off x="10481629" y="4244088"/>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D33B9C9-AF27-400F-842F-596DF1A5CC63}"/>
                  </a:ext>
                </a:extLst>
              </p:cNvPr>
              <p:cNvSpPr/>
              <p:nvPr/>
            </p:nvSpPr>
            <p:spPr>
              <a:xfrm rot="10800000" flipV="1">
                <a:off x="10481629" y="4310353"/>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Block Arc 27">
              <a:extLst>
                <a:ext uri="{FF2B5EF4-FFF2-40B4-BE49-F238E27FC236}">
                  <a16:creationId xmlns:a16="http://schemas.microsoft.com/office/drawing/2014/main" id="{8A188ABF-727F-497A-93C1-D069EFE8AF5C}"/>
                </a:ext>
              </a:extLst>
            </p:cNvPr>
            <p:cNvSpPr/>
            <p:nvPr/>
          </p:nvSpPr>
          <p:spPr>
            <a:xfrm rot="6718767">
              <a:off x="9257940" y="4048043"/>
              <a:ext cx="552014" cy="537732"/>
            </a:xfrm>
            <a:prstGeom prst="blockArc">
              <a:avLst>
                <a:gd name="adj1" fmla="val 14720155"/>
                <a:gd name="adj2" fmla="val 20491737"/>
                <a:gd name="adj3" fmla="val 53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77">
              <a:extLst>
                <a:ext uri="{FF2B5EF4-FFF2-40B4-BE49-F238E27FC236}">
                  <a16:creationId xmlns:a16="http://schemas.microsoft.com/office/drawing/2014/main" id="{9BD95807-B3F0-4080-8EB3-5B7267AA98A2}"/>
                </a:ext>
              </a:extLst>
            </p:cNvPr>
            <p:cNvSpPr/>
            <p:nvPr/>
          </p:nvSpPr>
          <p:spPr>
            <a:xfrm rot="5400000">
              <a:off x="9410029" y="4502000"/>
              <a:ext cx="92186" cy="155649"/>
            </a:xfrm>
            <a:custGeom>
              <a:avLst/>
              <a:gdLst>
                <a:gd name="connsiteX0" fmla="*/ 86321 w 172644"/>
                <a:gd name="connsiteY0" fmla="*/ 30795 h 291496"/>
                <a:gd name="connsiteX1" fmla="*/ 30008 w 172644"/>
                <a:gd name="connsiteY1" fmla="*/ 87108 h 291496"/>
                <a:gd name="connsiteX2" fmla="*/ 30008 w 172644"/>
                <a:gd name="connsiteY2" fmla="*/ 204386 h 291496"/>
                <a:gd name="connsiteX3" fmla="*/ 86321 w 172644"/>
                <a:gd name="connsiteY3" fmla="*/ 260699 h 291496"/>
                <a:gd name="connsiteX4" fmla="*/ 86320 w 172644"/>
                <a:gd name="connsiteY4" fmla="*/ 260700 h 291496"/>
                <a:gd name="connsiteX5" fmla="*/ 142633 w 172644"/>
                <a:gd name="connsiteY5" fmla="*/ 204387 h 291496"/>
                <a:gd name="connsiteX6" fmla="*/ 142634 w 172644"/>
                <a:gd name="connsiteY6" fmla="*/ 87108 h 291496"/>
                <a:gd name="connsiteX7" fmla="*/ 86321 w 172644"/>
                <a:gd name="connsiteY7" fmla="*/ 30795 h 291496"/>
                <a:gd name="connsiteX8" fmla="*/ 86322 w 172644"/>
                <a:gd name="connsiteY8" fmla="*/ 0 h 291496"/>
                <a:gd name="connsiteX9" fmla="*/ 172644 w 172644"/>
                <a:gd name="connsiteY9" fmla="*/ 86322 h 291496"/>
                <a:gd name="connsiteX10" fmla="*/ 172643 w 172644"/>
                <a:gd name="connsiteY10" fmla="*/ 205174 h 291496"/>
                <a:gd name="connsiteX11" fmla="*/ 86321 w 172644"/>
                <a:gd name="connsiteY11" fmla="*/ 291496 h 291496"/>
                <a:gd name="connsiteX12" fmla="*/ 86322 w 172644"/>
                <a:gd name="connsiteY12" fmla="*/ 291495 h 291496"/>
                <a:gd name="connsiteX13" fmla="*/ 0 w 172644"/>
                <a:gd name="connsiteY13" fmla="*/ 205173 h 291496"/>
                <a:gd name="connsiteX14" fmla="*/ 0 w 172644"/>
                <a:gd name="connsiteY14" fmla="*/ 86322 h 291496"/>
                <a:gd name="connsiteX15" fmla="*/ 86322 w 172644"/>
                <a:gd name="connsiteY15" fmla="*/ 0 h 2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4" h="291496">
                  <a:moveTo>
                    <a:pt x="86321" y="30795"/>
                  </a:moveTo>
                  <a:cubicBezTo>
                    <a:pt x="55220" y="30795"/>
                    <a:pt x="30008" y="56007"/>
                    <a:pt x="30008" y="87108"/>
                  </a:cubicBezTo>
                  <a:lnTo>
                    <a:pt x="30008" y="204386"/>
                  </a:lnTo>
                  <a:cubicBezTo>
                    <a:pt x="30008" y="235487"/>
                    <a:pt x="55220" y="260699"/>
                    <a:pt x="86321" y="260699"/>
                  </a:cubicBezTo>
                  <a:lnTo>
                    <a:pt x="86320" y="260700"/>
                  </a:lnTo>
                  <a:cubicBezTo>
                    <a:pt x="117421" y="260700"/>
                    <a:pt x="142633" y="235488"/>
                    <a:pt x="142633" y="204387"/>
                  </a:cubicBezTo>
                  <a:cubicBezTo>
                    <a:pt x="142633" y="165294"/>
                    <a:pt x="142634" y="126201"/>
                    <a:pt x="142634" y="87108"/>
                  </a:cubicBezTo>
                  <a:cubicBezTo>
                    <a:pt x="142634" y="56007"/>
                    <a:pt x="117422" y="30795"/>
                    <a:pt x="86321" y="30795"/>
                  </a:cubicBezTo>
                  <a:close/>
                  <a:moveTo>
                    <a:pt x="86322" y="0"/>
                  </a:moveTo>
                  <a:cubicBezTo>
                    <a:pt x="133996" y="0"/>
                    <a:pt x="172644" y="38648"/>
                    <a:pt x="172644" y="86322"/>
                  </a:cubicBezTo>
                  <a:cubicBezTo>
                    <a:pt x="172644" y="125939"/>
                    <a:pt x="172643" y="165557"/>
                    <a:pt x="172643" y="205174"/>
                  </a:cubicBezTo>
                  <a:cubicBezTo>
                    <a:pt x="172643" y="252848"/>
                    <a:pt x="133995" y="291496"/>
                    <a:pt x="86321" y="291496"/>
                  </a:cubicBezTo>
                  <a:lnTo>
                    <a:pt x="86322" y="291495"/>
                  </a:lnTo>
                  <a:cubicBezTo>
                    <a:pt x="38648" y="291495"/>
                    <a:pt x="0" y="252847"/>
                    <a:pt x="0" y="205173"/>
                  </a:cubicBezTo>
                  <a:lnTo>
                    <a:pt x="0" y="86322"/>
                  </a:lnTo>
                  <a:cubicBezTo>
                    <a:pt x="0" y="38648"/>
                    <a:pt x="38648" y="0"/>
                    <a:pt x="863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المرحلة التعليمية - ٦">
  <p:cSld name="1_المرحلة التعليمية - ٦">
    <p:spTree>
      <p:nvGrpSpPr>
        <p:cNvPr id="1" name="Shape 388"/>
        <p:cNvGrpSpPr/>
        <p:nvPr/>
      </p:nvGrpSpPr>
      <p:grpSpPr>
        <a:xfrm>
          <a:off x="0" y="0"/>
          <a:ext cx="0" cy="0"/>
          <a:chOff x="0" y="0"/>
          <a:chExt cx="0" cy="0"/>
        </a:xfrm>
      </p:grpSpPr>
      <p:sp>
        <p:nvSpPr>
          <p:cNvPr id="389" name="Google Shape;389;p42"/>
          <p:cNvSpPr>
            <a:spLocks noGrp="1"/>
          </p:cNvSpPr>
          <p:nvPr>
            <p:ph type="pic" idx="2"/>
          </p:nvPr>
        </p:nvSpPr>
        <p:spPr>
          <a:xfrm>
            <a:off x="7107699" y="0"/>
            <a:ext cx="4057650" cy="68580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المرحلة التعليمية - ٦">
  <p:cSld name="2_المرحلة التعليمية - ٦">
    <p:spTree>
      <p:nvGrpSpPr>
        <p:cNvPr id="1" name="Shape 390"/>
        <p:cNvGrpSpPr/>
        <p:nvPr/>
      </p:nvGrpSpPr>
      <p:grpSpPr>
        <a:xfrm>
          <a:off x="0" y="0"/>
          <a:ext cx="0" cy="0"/>
          <a:chOff x="0" y="0"/>
          <a:chExt cx="0" cy="0"/>
        </a:xfrm>
      </p:grpSpPr>
      <p:sp>
        <p:nvSpPr>
          <p:cNvPr id="391" name="Google Shape;391;p43"/>
          <p:cNvSpPr>
            <a:spLocks noGrp="1"/>
          </p:cNvSpPr>
          <p:nvPr>
            <p:ph type="pic" idx="2"/>
          </p:nvPr>
        </p:nvSpPr>
        <p:spPr>
          <a:xfrm>
            <a:off x="-1" y="-1"/>
            <a:ext cx="6893630" cy="4397447"/>
          </a:xfrm>
          <a:prstGeom prst="rect">
            <a:avLst/>
          </a:prstGeom>
          <a:solidFill>
            <a:srgbClr val="F2F2F2"/>
          </a:solidFill>
          <a:ln>
            <a:noFill/>
          </a:ln>
        </p:spPr>
      </p:sp>
      <p:sp>
        <p:nvSpPr>
          <p:cNvPr id="392" name="Google Shape;392;p43"/>
          <p:cNvSpPr/>
          <p:nvPr/>
        </p:nvSpPr>
        <p:spPr>
          <a:xfrm>
            <a:off x="-1" y="4397447"/>
            <a:ext cx="12192000" cy="2467478"/>
          </a:xfrm>
          <a:prstGeom prst="rect">
            <a:avLst/>
          </a:prstGeom>
          <a:solidFill>
            <a:srgbClr val="0097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3" name="Google Shape;393;p43"/>
          <p:cNvSpPr/>
          <p:nvPr/>
        </p:nvSpPr>
        <p:spPr>
          <a:xfrm>
            <a:off x="8952511"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4" name="Google Shape;394;p43"/>
          <p:cNvSpPr/>
          <p:nvPr/>
        </p:nvSpPr>
        <p:spPr>
          <a:xfrm>
            <a:off x="10068511" y="4705903"/>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5" name="Google Shape;395;p43"/>
          <p:cNvSpPr/>
          <p:nvPr/>
        </p:nvSpPr>
        <p:spPr>
          <a:xfrm>
            <a:off x="6211195"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6" name="Google Shape;396;p43"/>
          <p:cNvSpPr/>
          <p:nvPr/>
        </p:nvSpPr>
        <p:spPr>
          <a:xfrm>
            <a:off x="7327195" y="4711553"/>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7" name="Google Shape;397;p43"/>
          <p:cNvSpPr/>
          <p:nvPr/>
        </p:nvSpPr>
        <p:spPr>
          <a:xfrm>
            <a:off x="3469880"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8" name="Google Shape;398;p43"/>
          <p:cNvSpPr/>
          <p:nvPr/>
        </p:nvSpPr>
        <p:spPr>
          <a:xfrm>
            <a:off x="4585880" y="4705427"/>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9" name="Google Shape;399;p43"/>
          <p:cNvSpPr/>
          <p:nvPr/>
        </p:nvSpPr>
        <p:spPr>
          <a:xfrm>
            <a:off x="728565"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00" name="Google Shape;400;p43"/>
          <p:cNvSpPr/>
          <p:nvPr/>
        </p:nvSpPr>
        <p:spPr>
          <a:xfrm>
            <a:off x="1844565" y="4710345"/>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الصفحة الرئيسية">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6611C6F5-8055-AA46-A236-8AD918713B9C}"/>
              </a:ext>
            </a:extLst>
          </p:cNvPr>
          <p:cNvSpPr>
            <a:spLocks noGrp="1"/>
          </p:cNvSpPr>
          <p:nvPr>
            <p:ph type="pic" idx="12" hasCustomPrompt="1"/>
          </p:nvPr>
        </p:nvSpPr>
        <p:spPr>
          <a:xfrm>
            <a:off x="8012199" y="2607882"/>
            <a:ext cx="2975891" cy="2975891"/>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7" name="Group 6">
            <a:extLst>
              <a:ext uri="{FF2B5EF4-FFF2-40B4-BE49-F238E27FC236}">
                <a16:creationId xmlns:a16="http://schemas.microsoft.com/office/drawing/2014/main" id="{EB8CAD8A-44BB-FD4D-AD11-A32F70939FB0}"/>
              </a:ext>
            </a:extLst>
          </p:cNvPr>
          <p:cNvGrpSpPr/>
          <p:nvPr userDrawn="1"/>
        </p:nvGrpSpPr>
        <p:grpSpPr>
          <a:xfrm flipH="1" flipV="1">
            <a:off x="0" y="2989854"/>
            <a:ext cx="12192000" cy="2226327"/>
            <a:chOff x="44070" y="1918544"/>
            <a:chExt cx="16591967" cy="3046539"/>
          </a:xfrm>
          <a:solidFill>
            <a:schemeClr val="accent1">
              <a:lumMod val="60000"/>
              <a:lumOff val="40000"/>
            </a:schemeClr>
          </a:solidFill>
        </p:grpSpPr>
        <p:grpSp>
          <p:nvGrpSpPr>
            <p:cNvPr id="8" name="Group 7">
              <a:extLst>
                <a:ext uri="{FF2B5EF4-FFF2-40B4-BE49-F238E27FC236}">
                  <a16:creationId xmlns:a16="http://schemas.microsoft.com/office/drawing/2014/main" id="{A0599AE5-D3E6-A749-AE0A-779FCFDEACBF}"/>
                </a:ext>
              </a:extLst>
            </p:cNvPr>
            <p:cNvGrpSpPr/>
            <p:nvPr/>
          </p:nvGrpSpPr>
          <p:grpSpPr>
            <a:xfrm rot="10800000" flipH="1">
              <a:off x="44070" y="3559555"/>
              <a:ext cx="6629001" cy="1405528"/>
              <a:chOff x="4802629" y="2023474"/>
              <a:chExt cx="6629001" cy="1405528"/>
            </a:xfrm>
            <a:grpFill/>
          </p:grpSpPr>
          <p:sp>
            <p:nvSpPr>
              <p:cNvPr id="13" name="Rectangle 12">
                <a:extLst>
                  <a:ext uri="{FF2B5EF4-FFF2-40B4-BE49-F238E27FC236}">
                    <a16:creationId xmlns:a16="http://schemas.microsoft.com/office/drawing/2014/main" id="{78DF3642-0962-F24A-BFBC-9894FFB55462}"/>
                  </a:ext>
                </a:extLst>
              </p:cNvPr>
              <p:cNvSpPr/>
              <p:nvPr userDrawn="1"/>
            </p:nvSpPr>
            <p:spPr>
              <a:xfrm>
                <a:off x="4802629" y="3200401"/>
                <a:ext cx="1332853" cy="228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63" rtl="0" eaLnBrk="1" latinLnBrk="0" hangingPunct="1"/>
                <a:endParaRPr lang="en-US" dirty="0"/>
              </a:p>
            </p:txBody>
          </p:sp>
          <p:sp>
            <p:nvSpPr>
              <p:cNvPr id="14" name="Rectangle 13">
                <a:extLst>
                  <a:ext uri="{FF2B5EF4-FFF2-40B4-BE49-F238E27FC236}">
                    <a16:creationId xmlns:a16="http://schemas.microsoft.com/office/drawing/2014/main" id="{F13155A9-F24C-B642-A217-08F4178E23DF}"/>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63" rtl="1" eaLnBrk="1" latinLnBrk="0" hangingPunct="1"/>
                <a:endParaRPr lang="en-US"/>
              </a:p>
            </p:txBody>
          </p:sp>
          <p:sp>
            <p:nvSpPr>
              <p:cNvPr id="15" name="Freeform: Shape 9">
                <a:extLst>
                  <a:ext uri="{FF2B5EF4-FFF2-40B4-BE49-F238E27FC236}">
                    <a16:creationId xmlns:a16="http://schemas.microsoft.com/office/drawing/2014/main" id="{2A5B9162-0B8A-F240-9286-A01F16A7F330}"/>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63" rtl="1" eaLnBrk="1" latinLnBrk="0" hangingPunct="1"/>
                <a:endParaRPr lang="en-US"/>
              </a:p>
            </p:txBody>
          </p:sp>
        </p:grpSp>
        <p:grpSp>
          <p:nvGrpSpPr>
            <p:cNvPr id="9" name="Group 8">
              <a:extLst>
                <a:ext uri="{FF2B5EF4-FFF2-40B4-BE49-F238E27FC236}">
                  <a16:creationId xmlns:a16="http://schemas.microsoft.com/office/drawing/2014/main" id="{7884DBF1-C06A-214D-A52A-BF8DCAC7B0A9}"/>
                </a:ext>
              </a:extLst>
            </p:cNvPr>
            <p:cNvGrpSpPr/>
            <p:nvPr/>
          </p:nvGrpSpPr>
          <p:grpSpPr>
            <a:xfrm flipH="1">
              <a:off x="760370" y="1918544"/>
              <a:ext cx="15875667" cy="1405526"/>
              <a:chOff x="-4444037" y="2023474"/>
              <a:chExt cx="15875667" cy="1405526"/>
            </a:xfrm>
            <a:grpFill/>
          </p:grpSpPr>
          <p:sp>
            <p:nvSpPr>
              <p:cNvPr id="10" name="Rectangle 9">
                <a:extLst>
                  <a:ext uri="{FF2B5EF4-FFF2-40B4-BE49-F238E27FC236}">
                    <a16:creationId xmlns:a16="http://schemas.microsoft.com/office/drawing/2014/main" id="{105539B5-C86A-ED48-8002-767FA340AAE0}"/>
                  </a:ext>
                </a:extLst>
              </p:cNvPr>
              <p:cNvSpPr/>
              <p:nvPr userDrawn="1"/>
            </p:nvSpPr>
            <p:spPr>
              <a:xfrm>
                <a:off x="-4444037" y="3200399"/>
                <a:ext cx="10579518" cy="228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54DA486-461F-C14F-970A-C69BA5DB6082}"/>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5">
                <a:extLst>
                  <a:ext uri="{FF2B5EF4-FFF2-40B4-BE49-F238E27FC236}">
                    <a16:creationId xmlns:a16="http://schemas.microsoft.com/office/drawing/2014/main" id="{CD2EB0AE-1641-7A43-B281-79E23C30B74C}"/>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63" rtl="1" eaLnBrk="1" latinLnBrk="0" hangingPunct="1"/>
                <a:endParaRPr lang="en-US"/>
              </a:p>
            </p:txBody>
          </p:sp>
        </p:grpSp>
      </p:grpSp>
    </p:spTree>
    <p:extLst>
      <p:ext uri="{BB962C8B-B14F-4D97-AF65-F5344CB8AC3E}">
        <p14:creationId xmlns:p14="http://schemas.microsoft.com/office/powerpoint/2010/main" val="176715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الفهم والتحليل" userDrawn="1">
  <p:cSld name="الفهم والتحليل">
    <p:spTree>
      <p:nvGrpSpPr>
        <p:cNvPr id="1" name="Shape 54"/>
        <p:cNvGrpSpPr/>
        <p:nvPr/>
      </p:nvGrpSpPr>
      <p:grpSpPr>
        <a:xfrm>
          <a:off x="0" y="0"/>
          <a:ext cx="0" cy="0"/>
          <a:chOff x="0" y="0"/>
          <a:chExt cx="0" cy="0"/>
        </a:xfrm>
      </p:grpSpPr>
      <p:sp>
        <p:nvSpPr>
          <p:cNvPr id="21" name="Google Shape;106;p26"/>
          <p:cNvSpPr/>
          <p:nvPr userDrawn="1"/>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07;p26"/>
          <p:cNvSpPr/>
          <p:nvPr userDrawn="1"/>
        </p:nvSpPr>
        <p:spPr>
          <a:xfrm>
            <a:off x="1244425" y="320493"/>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25"/>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56" name="Google Shape;56;p25"/>
          <p:cNvGrpSpPr/>
          <p:nvPr/>
        </p:nvGrpSpPr>
        <p:grpSpPr>
          <a:xfrm rot="10800000">
            <a:off x="0" y="88702"/>
            <a:ext cx="12191999" cy="1998962"/>
            <a:chOff x="-24048006" y="706405"/>
            <a:chExt cx="33183930" cy="5470816"/>
          </a:xfrm>
        </p:grpSpPr>
        <p:grpSp>
          <p:nvGrpSpPr>
            <p:cNvPr id="57" name="Google Shape;57;p25"/>
            <p:cNvGrpSpPr/>
            <p:nvPr/>
          </p:nvGrpSpPr>
          <p:grpSpPr>
            <a:xfrm rot="10800000" flipH="1">
              <a:off x="-24048006" y="3524344"/>
              <a:ext cx="30291417" cy="2652877"/>
              <a:chOff x="-19289447" y="811335"/>
              <a:chExt cx="30291417" cy="2652877"/>
            </a:xfrm>
          </p:grpSpPr>
          <p:sp>
            <p:nvSpPr>
              <p:cNvPr id="58" name="Google Shape;58;p25"/>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25"/>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5"/>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1" name="Google Shape;61;p25"/>
            <p:cNvGrpSpPr/>
            <p:nvPr/>
          </p:nvGrpSpPr>
          <p:grpSpPr>
            <a:xfrm flipH="1">
              <a:off x="1190030" y="706405"/>
              <a:ext cx="7945894" cy="2652877"/>
              <a:chOff x="3056076" y="811335"/>
              <a:chExt cx="7945894" cy="2652877"/>
            </a:xfrm>
          </p:grpSpPr>
          <p:sp>
            <p:nvSpPr>
              <p:cNvPr id="62" name="Google Shape;62;p25"/>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25"/>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25"/>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0" name="Google Shape;100;p25"/>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65;p25"/>
          <p:cNvSpPr/>
          <p:nvPr userDrawn="1"/>
        </p:nvSpPr>
        <p:spPr>
          <a:xfrm>
            <a:off x="-182265" y="398907"/>
            <a:ext cx="149592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a:ea typeface="Calibri"/>
                <a:cs typeface="Calibri"/>
                <a:sym typeface="Calibri"/>
              </a:rPr>
              <a:t>في الفهم والتحليل</a:t>
            </a:r>
            <a:endParaRPr sz="1800" b="1" dirty="0">
              <a:solidFill>
                <a:srgbClr val="0096D6"/>
              </a:solidFill>
              <a:latin typeface="Calibri"/>
              <a:ea typeface="Calibri"/>
              <a:cs typeface="Calibri"/>
              <a:sym typeface="Calibri"/>
            </a:endParaRPr>
          </a:p>
        </p:txBody>
      </p:sp>
      <p:sp>
        <p:nvSpPr>
          <p:cNvPr id="23" name="Google Shape;195;p30"/>
          <p:cNvSpPr txBox="1">
            <a:spLocks noGrp="1"/>
          </p:cNvSpPr>
          <p:nvPr>
            <p:ph type="body" idx="1"/>
          </p:nvPr>
        </p:nvSpPr>
        <p:spPr>
          <a:xfrm>
            <a:off x="778468" y="1857385"/>
            <a:ext cx="10635064"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4" name="Freeform 108">
            <a:extLst>
              <a:ext uri="{FF2B5EF4-FFF2-40B4-BE49-F238E27FC236}">
                <a16:creationId xmlns:a16="http://schemas.microsoft.com/office/drawing/2014/main" id="{0EB36629-65BA-C749-84AA-793E54E42B80}"/>
              </a:ext>
            </a:extLst>
          </p:cNvPr>
          <p:cNvSpPr/>
          <p:nvPr userDrawn="1"/>
        </p:nvSpPr>
        <p:spPr>
          <a:xfrm>
            <a:off x="1586753" y="658979"/>
            <a:ext cx="737291" cy="82717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35" name="Oval 21">
            <a:extLst>
              <a:ext uri="{FF2B5EF4-FFF2-40B4-BE49-F238E27FC236}">
                <a16:creationId xmlns:a16="http://schemas.microsoft.com/office/drawing/2014/main" id="{6AEE4309-A2BC-0E4D-8E8E-E65FE5A20185}"/>
              </a:ext>
            </a:extLst>
          </p:cNvPr>
          <p:cNvSpPr>
            <a:spLocks noChangeAspect="1"/>
          </p:cNvSpPr>
          <p:nvPr userDrawn="1"/>
        </p:nvSpPr>
        <p:spPr>
          <a:xfrm>
            <a:off x="1769765" y="912323"/>
            <a:ext cx="454903" cy="44898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5B9BD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صفحة أسئلة نهاية الدرس" userDrawn="1">
  <p:cSld name="صفحة أسئلة نهاية الدرس">
    <p:spTree>
      <p:nvGrpSpPr>
        <p:cNvPr id="1" name="Shape 105"/>
        <p:cNvGrpSpPr/>
        <p:nvPr/>
      </p:nvGrpSpPr>
      <p:grpSpPr>
        <a:xfrm>
          <a:off x="0" y="0"/>
          <a:ext cx="0" cy="0"/>
          <a:chOff x="0" y="0"/>
          <a:chExt cx="0" cy="0"/>
        </a:xfrm>
      </p:grpSpPr>
      <p:sp>
        <p:nvSpPr>
          <p:cNvPr id="106" name="Google Shape;106;p26"/>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183;p30"/>
          <p:cNvSpPr/>
          <p:nvPr userDrawn="1"/>
        </p:nvSpPr>
        <p:spPr>
          <a:xfrm>
            <a:off x="775253" y="1853121"/>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6"/>
          <p:cNvSpPr/>
          <p:nvPr/>
        </p:nvSpPr>
        <p:spPr>
          <a:xfrm>
            <a:off x="1244425" y="320493"/>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6"/>
          <p:cNvSpPr/>
          <p:nvPr/>
        </p:nvSpPr>
        <p:spPr>
          <a:xfrm flipH="1">
            <a:off x="1684836" y="14402"/>
            <a:ext cx="685867" cy="240065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15000" b="1">
                <a:solidFill>
                  <a:schemeClr val="lt1"/>
                </a:solidFill>
                <a:latin typeface="Arial"/>
                <a:ea typeface="Arial"/>
                <a:cs typeface="Arial"/>
                <a:sym typeface="Arial"/>
              </a:rPr>
              <a:t>؟</a:t>
            </a:r>
            <a:endParaRPr sz="15000" b="1">
              <a:solidFill>
                <a:schemeClr val="lt1"/>
              </a:solidFill>
              <a:latin typeface="Arial"/>
              <a:ea typeface="Arial"/>
              <a:cs typeface="Arial"/>
              <a:sym typeface="Arial"/>
            </a:endParaRPr>
          </a:p>
        </p:txBody>
      </p:sp>
      <p:grpSp>
        <p:nvGrpSpPr>
          <p:cNvPr id="109" name="Google Shape;109;p26"/>
          <p:cNvGrpSpPr/>
          <p:nvPr/>
        </p:nvGrpSpPr>
        <p:grpSpPr>
          <a:xfrm rot="10800000">
            <a:off x="0" y="88702"/>
            <a:ext cx="12191999" cy="1998962"/>
            <a:chOff x="-24048006" y="706405"/>
            <a:chExt cx="33183930" cy="5470816"/>
          </a:xfrm>
        </p:grpSpPr>
        <p:grpSp>
          <p:nvGrpSpPr>
            <p:cNvPr id="110" name="Google Shape;110;p26"/>
            <p:cNvGrpSpPr/>
            <p:nvPr/>
          </p:nvGrpSpPr>
          <p:grpSpPr>
            <a:xfrm rot="10800000" flipH="1">
              <a:off x="-24048006" y="3524344"/>
              <a:ext cx="30291417" cy="2652877"/>
              <a:chOff x="-19289447" y="811335"/>
              <a:chExt cx="30291417" cy="2652877"/>
            </a:xfrm>
          </p:grpSpPr>
          <p:sp>
            <p:nvSpPr>
              <p:cNvPr id="111" name="Google Shape;111;p26"/>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6"/>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6"/>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4" name="Google Shape;114;p26"/>
            <p:cNvGrpSpPr/>
            <p:nvPr/>
          </p:nvGrpSpPr>
          <p:grpSpPr>
            <a:xfrm flipH="1">
              <a:off x="1190030" y="706405"/>
              <a:ext cx="7945894" cy="2652877"/>
              <a:chOff x="3056076" y="811335"/>
              <a:chExt cx="7945894" cy="2652877"/>
            </a:xfrm>
          </p:grpSpPr>
          <p:sp>
            <p:nvSpPr>
              <p:cNvPr id="115" name="Google Shape;115;p26"/>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6"/>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26"/>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20" name="Google Shape;1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
        <p:nvSpPr>
          <p:cNvPr id="123" name="Google Shape;123;p26"/>
          <p:cNvSpPr txBox="1"/>
          <p:nvPr userDrawn="1"/>
        </p:nvSpPr>
        <p:spPr>
          <a:xfrm>
            <a:off x="5030869" y="92228"/>
            <a:ext cx="4718566" cy="913327"/>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rgbClr val="3A3838"/>
              </a:buClr>
              <a:buSzPts val="2400"/>
              <a:buFont typeface="Traditional Arabic"/>
              <a:buNone/>
            </a:pPr>
            <a:r>
              <a:rPr lang="ar-LB" sz="3200" b="1"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Traditional Arabic"/>
              </a:rPr>
              <a:t>أسئلة التّطبيق والتّقويم</a:t>
            </a:r>
            <a:endParaRPr sz="3200" b="1"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Traditional Arabic"/>
            </a:endParaRPr>
          </a:p>
        </p:txBody>
      </p:sp>
      <p:sp>
        <p:nvSpPr>
          <p:cNvPr id="2" name="Rectangle 1"/>
          <p:cNvSpPr/>
          <p:nvPr userDrawn="1"/>
        </p:nvSpPr>
        <p:spPr>
          <a:xfrm>
            <a:off x="-27285" y="182303"/>
            <a:ext cx="1257329" cy="923330"/>
          </a:xfrm>
          <a:prstGeom prst="rect">
            <a:avLst/>
          </a:prstGeom>
          <a:noFill/>
          <a:ln>
            <a:noFill/>
          </a:ln>
        </p:spPr>
        <p:txBody>
          <a:bodyPr spcFirstLastPara="1" wrap="square" lIns="91425" tIns="45700" rIns="91425" bIns="45700" anchor="t" anchorCtr="0">
            <a:spAutoFit/>
          </a:bodyPr>
          <a:lstStyle/>
          <a:p>
            <a:pPr marL="0" lvl="0" indent="0" algn="ctr">
              <a:buNone/>
            </a:pPr>
            <a:r>
              <a:rPr lang="ar-LB" sz="1800" b="1" dirty="0">
                <a:solidFill>
                  <a:srgbClr val="0096D6"/>
                </a:solidFill>
                <a:latin typeface="Calibri"/>
                <a:ea typeface="Calibri"/>
                <a:cs typeface="Calibri"/>
                <a:sym typeface="Traditional Arabic"/>
              </a:rPr>
              <a:t>أسئلة التّطبيق والتّقويم</a:t>
            </a:r>
          </a:p>
        </p:txBody>
      </p:sp>
      <p:sp>
        <p:nvSpPr>
          <p:cNvPr id="21" name="Google Shape;195;p30"/>
          <p:cNvSpPr txBox="1">
            <a:spLocks noGrp="1"/>
          </p:cNvSpPr>
          <p:nvPr>
            <p:ph type="body" idx="1"/>
          </p:nvPr>
        </p:nvSpPr>
        <p:spPr>
          <a:xfrm>
            <a:off x="269508" y="2066134"/>
            <a:ext cx="11203756"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قراءة والقاء" userDrawn="1">
  <p:cSld name="قراءة والقاء">
    <p:spTree>
      <p:nvGrpSpPr>
        <p:cNvPr id="1" name="Shape 124"/>
        <p:cNvGrpSpPr/>
        <p:nvPr/>
      </p:nvGrpSpPr>
      <p:grpSpPr>
        <a:xfrm>
          <a:off x="0" y="0"/>
          <a:ext cx="0" cy="0"/>
          <a:chOff x="0" y="0"/>
          <a:chExt cx="0" cy="0"/>
        </a:xfrm>
      </p:grpSpPr>
      <p:sp>
        <p:nvSpPr>
          <p:cNvPr id="19" name="Google Shape;106;p26"/>
          <p:cNvSpPr/>
          <p:nvPr userDrawn="1"/>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183;p30"/>
          <p:cNvSpPr/>
          <p:nvPr userDrawn="1"/>
        </p:nvSpPr>
        <p:spPr>
          <a:xfrm>
            <a:off x="775253" y="1866568"/>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27"/>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126" name="Google Shape;126;p27"/>
          <p:cNvGrpSpPr/>
          <p:nvPr/>
        </p:nvGrpSpPr>
        <p:grpSpPr>
          <a:xfrm rot="10800000">
            <a:off x="0" y="88702"/>
            <a:ext cx="12191999" cy="1998962"/>
            <a:chOff x="-24048006" y="706405"/>
            <a:chExt cx="33183930" cy="5470816"/>
          </a:xfrm>
        </p:grpSpPr>
        <p:grpSp>
          <p:nvGrpSpPr>
            <p:cNvPr id="127" name="Google Shape;127;p27"/>
            <p:cNvGrpSpPr/>
            <p:nvPr/>
          </p:nvGrpSpPr>
          <p:grpSpPr>
            <a:xfrm rot="10800000" flipH="1">
              <a:off x="-24048006" y="3524344"/>
              <a:ext cx="30291417" cy="2652877"/>
              <a:chOff x="-19289447" y="811335"/>
              <a:chExt cx="30291417" cy="2652877"/>
            </a:xfrm>
          </p:grpSpPr>
          <p:sp>
            <p:nvSpPr>
              <p:cNvPr id="128" name="Google Shape;128;p27"/>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7"/>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27"/>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1" name="Google Shape;131;p27"/>
            <p:cNvGrpSpPr/>
            <p:nvPr/>
          </p:nvGrpSpPr>
          <p:grpSpPr>
            <a:xfrm flipH="1">
              <a:off x="1190030" y="706405"/>
              <a:ext cx="7945894" cy="2652877"/>
              <a:chOff x="3056076" y="811335"/>
              <a:chExt cx="7945894" cy="2652877"/>
            </a:xfrm>
          </p:grpSpPr>
          <p:sp>
            <p:nvSpPr>
              <p:cNvPr id="132" name="Google Shape;132;p27"/>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27"/>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27"/>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38" name="Google Shape;138;p27"/>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
        <p:nvSpPr>
          <p:cNvPr id="20" name="Google Shape;107;p26"/>
          <p:cNvSpPr/>
          <p:nvPr userDrawn="1"/>
        </p:nvSpPr>
        <p:spPr>
          <a:xfrm>
            <a:off x="1241770" y="350428"/>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95;p30"/>
          <p:cNvSpPr txBox="1">
            <a:spLocks noGrp="1"/>
          </p:cNvSpPr>
          <p:nvPr>
            <p:ph type="body" idx="1"/>
          </p:nvPr>
        </p:nvSpPr>
        <p:spPr>
          <a:xfrm>
            <a:off x="881668" y="1958611"/>
            <a:ext cx="10410373"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3" name="Picture 2"/>
          <p:cNvPicPr>
            <a:picLocks noChangeAspect="1"/>
          </p:cNvPicPr>
          <p:nvPr userDrawn="1"/>
        </p:nvPicPr>
        <p:blipFill>
          <a:blip r:embed="rId2">
            <a:biLevel thresh="25000"/>
            <a:extLst>
              <a:ext uri="{BEBA8EAE-BF5A-486C-A8C5-ECC9F3942E4B}">
                <a14:imgProps xmlns:a14="http://schemas.microsoft.com/office/drawing/2010/main">
                  <a14:imgLayer r:embed="rId3">
                    <a14:imgEffect>
                      <a14:artisticPencilGrayscale/>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472824" y="551329"/>
            <a:ext cx="1014483" cy="1125523"/>
          </a:xfrm>
          <a:prstGeom prst="rect">
            <a:avLst/>
          </a:prstGeom>
        </p:spPr>
      </p:pic>
      <p:sp>
        <p:nvSpPr>
          <p:cNvPr id="23" name="Google Shape;135;p27"/>
          <p:cNvSpPr/>
          <p:nvPr userDrawn="1"/>
        </p:nvSpPr>
        <p:spPr>
          <a:xfrm>
            <a:off x="-7652" y="464309"/>
            <a:ext cx="12849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a:ea typeface="Calibri"/>
                <a:cs typeface="Calibri"/>
                <a:sym typeface="Calibri"/>
              </a:rPr>
              <a:t>في القراءة والإلقاء</a:t>
            </a:r>
            <a:endParaRPr sz="1800" b="1" dirty="0">
              <a:solidFill>
                <a:srgbClr val="0096D6"/>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تعبير شفوي" userDrawn="1">
  <p:cSld name="تعبير شفوي">
    <p:spTree>
      <p:nvGrpSpPr>
        <p:cNvPr id="1" name="Shape 143"/>
        <p:cNvGrpSpPr/>
        <p:nvPr/>
      </p:nvGrpSpPr>
      <p:grpSpPr>
        <a:xfrm>
          <a:off x="0" y="0"/>
          <a:ext cx="0" cy="0"/>
          <a:chOff x="0" y="0"/>
          <a:chExt cx="0" cy="0"/>
        </a:xfrm>
      </p:grpSpPr>
      <p:sp>
        <p:nvSpPr>
          <p:cNvPr id="19" name="Google Shape;106;p26"/>
          <p:cNvSpPr/>
          <p:nvPr userDrawn="1"/>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183;p30"/>
          <p:cNvSpPr/>
          <p:nvPr userDrawn="1"/>
        </p:nvSpPr>
        <p:spPr>
          <a:xfrm>
            <a:off x="775253" y="1866568"/>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07;p26"/>
          <p:cNvSpPr/>
          <p:nvPr userDrawn="1"/>
        </p:nvSpPr>
        <p:spPr>
          <a:xfrm>
            <a:off x="1241770" y="350428"/>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8"/>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145" name="Google Shape;145;p28"/>
          <p:cNvGrpSpPr/>
          <p:nvPr/>
        </p:nvGrpSpPr>
        <p:grpSpPr>
          <a:xfrm rot="10800000">
            <a:off x="0" y="88702"/>
            <a:ext cx="12191999" cy="1998962"/>
            <a:chOff x="-24048006" y="706405"/>
            <a:chExt cx="33183930" cy="5470816"/>
          </a:xfrm>
        </p:grpSpPr>
        <p:grpSp>
          <p:nvGrpSpPr>
            <p:cNvPr id="146" name="Google Shape;146;p28"/>
            <p:cNvGrpSpPr/>
            <p:nvPr/>
          </p:nvGrpSpPr>
          <p:grpSpPr>
            <a:xfrm rot="10800000" flipH="1">
              <a:off x="-24048006" y="3524344"/>
              <a:ext cx="30291417" cy="2652877"/>
              <a:chOff x="-19289447" y="811335"/>
              <a:chExt cx="30291417" cy="2652877"/>
            </a:xfrm>
          </p:grpSpPr>
          <p:sp>
            <p:nvSpPr>
              <p:cNvPr id="147" name="Google Shape;147;p28"/>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28"/>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8"/>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0" name="Google Shape;150;p28"/>
            <p:cNvGrpSpPr/>
            <p:nvPr/>
          </p:nvGrpSpPr>
          <p:grpSpPr>
            <a:xfrm flipH="1">
              <a:off x="1190030" y="706405"/>
              <a:ext cx="7945894" cy="2652877"/>
              <a:chOff x="3056076" y="811335"/>
              <a:chExt cx="7945894" cy="2652877"/>
            </a:xfrm>
          </p:grpSpPr>
          <p:sp>
            <p:nvSpPr>
              <p:cNvPr id="151" name="Google Shape;151;p28"/>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8"/>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8"/>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56" name="Google Shape;156;p28"/>
          <p:cNvSpPr/>
          <p:nvPr/>
        </p:nvSpPr>
        <p:spPr>
          <a:xfrm>
            <a:off x="1777723" y="625004"/>
            <a:ext cx="440381" cy="972729"/>
          </a:xfrm>
          <a:custGeom>
            <a:avLst/>
            <a:gdLst/>
            <a:ahLst/>
            <a:cxnLst/>
            <a:rect l="l" t="t" r="r" b="b"/>
            <a:pathLst>
              <a:path w="1492970" h="3255081" extrusionOk="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157" name="Google Shape;157;p28"/>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
        <p:nvSpPr>
          <p:cNvPr id="21" name="Google Shape;195;p30"/>
          <p:cNvSpPr txBox="1">
            <a:spLocks noGrp="1"/>
          </p:cNvSpPr>
          <p:nvPr>
            <p:ph type="body" idx="13"/>
          </p:nvPr>
        </p:nvSpPr>
        <p:spPr>
          <a:xfrm>
            <a:off x="269508" y="2066134"/>
            <a:ext cx="11203756"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3" name="Google Shape;154;p28"/>
          <p:cNvSpPr/>
          <p:nvPr userDrawn="1"/>
        </p:nvSpPr>
        <p:spPr>
          <a:xfrm>
            <a:off x="-61065" y="449583"/>
            <a:ext cx="121274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a:ea typeface="Calibri"/>
                <a:cs typeface="Calibri"/>
                <a:sym typeface="Calibri"/>
              </a:rPr>
              <a:t>في التعبير الشفوي</a:t>
            </a:r>
            <a:endParaRPr sz="1800" b="1" dirty="0">
              <a:solidFill>
                <a:srgbClr val="0096D6"/>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تعبير كتابي">
  <p:cSld name="تعبير كتابي">
    <p:spTree>
      <p:nvGrpSpPr>
        <p:cNvPr id="1" name="Shape 162"/>
        <p:cNvGrpSpPr/>
        <p:nvPr/>
      </p:nvGrpSpPr>
      <p:grpSpPr>
        <a:xfrm>
          <a:off x="0" y="0"/>
          <a:ext cx="0" cy="0"/>
          <a:chOff x="0" y="0"/>
          <a:chExt cx="0" cy="0"/>
        </a:xfrm>
      </p:grpSpPr>
      <p:sp>
        <p:nvSpPr>
          <p:cNvPr id="20" name="Google Shape;107;p26"/>
          <p:cNvSpPr/>
          <p:nvPr userDrawn="1"/>
        </p:nvSpPr>
        <p:spPr>
          <a:xfrm>
            <a:off x="1241770" y="350428"/>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06;p26"/>
          <p:cNvSpPr/>
          <p:nvPr userDrawn="1"/>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183;p30"/>
          <p:cNvSpPr/>
          <p:nvPr userDrawn="1"/>
        </p:nvSpPr>
        <p:spPr>
          <a:xfrm>
            <a:off x="775253" y="1866568"/>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9"/>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164" name="Google Shape;164;p29"/>
          <p:cNvGrpSpPr/>
          <p:nvPr/>
        </p:nvGrpSpPr>
        <p:grpSpPr>
          <a:xfrm rot="10800000">
            <a:off x="0" y="88702"/>
            <a:ext cx="12191999" cy="1998962"/>
            <a:chOff x="-24048006" y="706405"/>
            <a:chExt cx="33183930" cy="5470816"/>
          </a:xfrm>
        </p:grpSpPr>
        <p:grpSp>
          <p:nvGrpSpPr>
            <p:cNvPr id="165" name="Google Shape;165;p29"/>
            <p:cNvGrpSpPr/>
            <p:nvPr/>
          </p:nvGrpSpPr>
          <p:grpSpPr>
            <a:xfrm rot="10800000" flipH="1">
              <a:off x="-24048006" y="3524344"/>
              <a:ext cx="30291417" cy="2652877"/>
              <a:chOff x="-19289447" y="811335"/>
              <a:chExt cx="30291417" cy="2652877"/>
            </a:xfrm>
          </p:grpSpPr>
          <p:sp>
            <p:nvSpPr>
              <p:cNvPr id="166" name="Google Shape;166;p29"/>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9"/>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29"/>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9" name="Google Shape;169;p29"/>
            <p:cNvGrpSpPr/>
            <p:nvPr/>
          </p:nvGrpSpPr>
          <p:grpSpPr>
            <a:xfrm flipH="1">
              <a:off x="1190030" y="706405"/>
              <a:ext cx="7945894" cy="2652877"/>
              <a:chOff x="3056076" y="811335"/>
              <a:chExt cx="7945894" cy="2652877"/>
            </a:xfrm>
          </p:grpSpPr>
          <p:sp>
            <p:nvSpPr>
              <p:cNvPr id="170" name="Google Shape;170;p29"/>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29"/>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9"/>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76" name="Google Shape;176;p29"/>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
        <p:nvSpPr>
          <p:cNvPr id="177" name="Google Shape;177;p29"/>
          <p:cNvSpPr txBox="1">
            <a:spLocks noGrp="1"/>
          </p:cNvSpPr>
          <p:nvPr>
            <p:ph type="body" idx="1"/>
          </p:nvPr>
        </p:nvSpPr>
        <p:spPr>
          <a:xfrm>
            <a:off x="703366" y="1921758"/>
            <a:ext cx="10785267" cy="4217031"/>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grpSp>
        <p:nvGrpSpPr>
          <p:cNvPr id="22" name="Group 21">
            <a:extLst>
              <a:ext uri="{FF2B5EF4-FFF2-40B4-BE49-F238E27FC236}">
                <a16:creationId xmlns:a16="http://schemas.microsoft.com/office/drawing/2014/main" id="{E337391D-23C3-49CA-8713-3AB0FF2DB26A}"/>
              </a:ext>
            </a:extLst>
          </p:cNvPr>
          <p:cNvGrpSpPr/>
          <p:nvPr userDrawn="1"/>
        </p:nvGrpSpPr>
        <p:grpSpPr>
          <a:xfrm>
            <a:off x="1671373" y="757569"/>
            <a:ext cx="772247" cy="779302"/>
            <a:chOff x="4031751" y="4596584"/>
            <a:chExt cx="798886" cy="735233"/>
          </a:xfrm>
          <a:solidFill>
            <a:srgbClr val="FFFFFF"/>
          </a:solidFill>
        </p:grpSpPr>
        <p:sp>
          <p:nvSpPr>
            <p:cNvPr id="23" name="Rectangle 22">
              <a:extLst>
                <a:ext uri="{FF2B5EF4-FFF2-40B4-BE49-F238E27FC236}">
                  <a16:creationId xmlns:a16="http://schemas.microsoft.com/office/drawing/2014/main" id="{FAA99783-4881-4537-8FAD-B44C58C9283E}"/>
                </a:ext>
              </a:extLst>
            </p:cNvPr>
            <p:cNvSpPr/>
            <p:nvPr/>
          </p:nvSpPr>
          <p:spPr>
            <a:xfrm rot="13051085" flipV="1">
              <a:off x="4399475" y="5108600"/>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94B9181-DA88-4B3C-9475-4984A830B711}"/>
                </a:ext>
              </a:extLst>
            </p:cNvPr>
            <p:cNvSpPr/>
            <p:nvPr/>
          </p:nvSpPr>
          <p:spPr>
            <a:xfrm rot="10800000" flipV="1">
              <a:off x="4057526" y="5299415"/>
              <a:ext cx="54864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38536CE-A3A9-489D-848D-71474C40A840}"/>
                </a:ext>
              </a:extLst>
            </p:cNvPr>
            <p:cNvSpPr/>
            <p:nvPr/>
          </p:nvSpPr>
          <p:spPr>
            <a:xfrm rot="10800000" flipV="1">
              <a:off x="4031751" y="4596584"/>
              <a:ext cx="57441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D497961-8EAE-435B-8219-A26DAD7C2781}"/>
                </a:ext>
              </a:extLst>
            </p:cNvPr>
            <p:cNvSpPr/>
            <p:nvPr/>
          </p:nvSpPr>
          <p:spPr>
            <a:xfrm rot="16200000" flipV="1">
              <a:off x="3681779" y="4950269"/>
              <a:ext cx="73152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36">
              <a:extLst>
                <a:ext uri="{FF2B5EF4-FFF2-40B4-BE49-F238E27FC236}">
                  <a16:creationId xmlns:a16="http://schemas.microsoft.com/office/drawing/2014/main" id="{85177023-21A8-4E20-9AB3-1778E826E51D}"/>
                </a:ext>
              </a:extLst>
            </p:cNvPr>
            <p:cNvSpPr/>
            <p:nvPr/>
          </p:nvSpPr>
          <p:spPr>
            <a:xfrm rot="16200000" flipV="1">
              <a:off x="4225606" y="4947888"/>
              <a:ext cx="731520" cy="31575"/>
            </a:xfrm>
            <a:custGeom>
              <a:avLst/>
              <a:gdLst>
                <a:gd name="connsiteX0" fmla="*/ 268433 w 731520"/>
                <a:gd name="connsiteY0" fmla="*/ 0 h 31575"/>
                <a:gd name="connsiteX1" fmla="*/ 0 w 731520"/>
                <a:gd name="connsiteY1" fmla="*/ 0 h 31575"/>
                <a:gd name="connsiteX2" fmla="*/ 0 w 731520"/>
                <a:gd name="connsiteY2" fmla="*/ 31575 h 31575"/>
                <a:gd name="connsiteX3" fmla="*/ 228381 w 731520"/>
                <a:gd name="connsiteY3" fmla="*/ 31575 h 31575"/>
                <a:gd name="connsiteX4" fmla="*/ 433864 w 731520"/>
                <a:gd name="connsiteY4" fmla="*/ 0 h 31575"/>
                <a:gd name="connsiteX5" fmla="*/ 433611 w 731520"/>
                <a:gd name="connsiteY5" fmla="*/ 0 h 31575"/>
                <a:gd name="connsiteX6" fmla="*/ 393560 w 731520"/>
                <a:gd name="connsiteY6" fmla="*/ 31575 h 31575"/>
                <a:gd name="connsiteX7" fmla="*/ 393813 w 731520"/>
                <a:gd name="connsiteY7" fmla="*/ 31575 h 31575"/>
                <a:gd name="connsiteX8" fmla="*/ 731520 w 731520"/>
                <a:gd name="connsiteY8" fmla="*/ 31575 h 31575"/>
                <a:gd name="connsiteX9" fmla="*/ 731520 w 731520"/>
                <a:gd name="connsiteY9" fmla="*/ 0 h 31575"/>
                <a:gd name="connsiteX10" fmla="*/ 484866 w 731520"/>
                <a:gd name="connsiteY10" fmla="*/ 0 h 31575"/>
                <a:gd name="connsiteX11" fmla="*/ 444814 w 731520"/>
                <a:gd name="connsiteY11" fmla="*/ 31575 h 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520" h="31575">
                  <a:moveTo>
                    <a:pt x="268433" y="0"/>
                  </a:moveTo>
                  <a:lnTo>
                    <a:pt x="0" y="0"/>
                  </a:lnTo>
                  <a:lnTo>
                    <a:pt x="0" y="31575"/>
                  </a:lnTo>
                  <a:lnTo>
                    <a:pt x="228381" y="31575"/>
                  </a:lnTo>
                  <a:close/>
                  <a:moveTo>
                    <a:pt x="433864" y="0"/>
                  </a:moveTo>
                  <a:lnTo>
                    <a:pt x="433611" y="0"/>
                  </a:lnTo>
                  <a:lnTo>
                    <a:pt x="393560" y="31575"/>
                  </a:lnTo>
                  <a:lnTo>
                    <a:pt x="393813" y="31575"/>
                  </a:lnTo>
                  <a:close/>
                  <a:moveTo>
                    <a:pt x="731520" y="31575"/>
                  </a:moveTo>
                  <a:lnTo>
                    <a:pt x="731520" y="0"/>
                  </a:lnTo>
                  <a:lnTo>
                    <a:pt x="484866" y="0"/>
                  </a:lnTo>
                  <a:lnTo>
                    <a:pt x="444814" y="315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Rounded Corners 37">
              <a:extLst>
                <a:ext uri="{FF2B5EF4-FFF2-40B4-BE49-F238E27FC236}">
                  <a16:creationId xmlns:a16="http://schemas.microsoft.com/office/drawing/2014/main" id="{9C2DF642-532D-4376-B420-6C55D56BE370}"/>
                </a:ext>
              </a:extLst>
            </p:cNvPr>
            <p:cNvSpPr/>
            <p:nvPr/>
          </p:nvSpPr>
          <p:spPr>
            <a:xfrm rot="5400000">
              <a:off x="4300960" y="4662123"/>
              <a:ext cx="36029"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38">
              <a:extLst>
                <a:ext uri="{FF2B5EF4-FFF2-40B4-BE49-F238E27FC236}">
                  <a16:creationId xmlns:a16="http://schemas.microsoft.com/office/drawing/2014/main" id="{49703F78-3309-4285-AA5D-DE4FCC16725F}"/>
                </a:ext>
              </a:extLst>
            </p:cNvPr>
            <p:cNvSpPr/>
            <p:nvPr/>
          </p:nvSpPr>
          <p:spPr>
            <a:xfrm rot="5400000">
              <a:off x="4300960" y="4743581"/>
              <a:ext cx="36029"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39">
              <a:extLst>
                <a:ext uri="{FF2B5EF4-FFF2-40B4-BE49-F238E27FC236}">
                  <a16:creationId xmlns:a16="http://schemas.microsoft.com/office/drawing/2014/main" id="{C324ECDB-03C6-4E15-BF0B-5ED836E551C9}"/>
                </a:ext>
              </a:extLst>
            </p:cNvPr>
            <p:cNvSpPr/>
            <p:nvPr/>
          </p:nvSpPr>
          <p:spPr>
            <a:xfrm rot="5400000">
              <a:off x="4255239" y="4870760"/>
              <a:ext cx="36029"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40">
              <a:extLst>
                <a:ext uri="{FF2B5EF4-FFF2-40B4-BE49-F238E27FC236}">
                  <a16:creationId xmlns:a16="http://schemas.microsoft.com/office/drawing/2014/main" id="{39F2EFAE-BA5C-4767-9F04-78592B75200E}"/>
                </a:ext>
              </a:extLst>
            </p:cNvPr>
            <p:cNvSpPr/>
            <p:nvPr/>
          </p:nvSpPr>
          <p:spPr>
            <a:xfrm rot="5400000">
              <a:off x="4209519" y="5003683"/>
              <a:ext cx="36029"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41">
              <a:extLst>
                <a:ext uri="{FF2B5EF4-FFF2-40B4-BE49-F238E27FC236}">
                  <a16:creationId xmlns:a16="http://schemas.microsoft.com/office/drawing/2014/main" id="{93830084-87D9-4728-896E-C46C0A451E93}"/>
                </a:ext>
              </a:extLst>
            </p:cNvPr>
            <p:cNvSpPr/>
            <p:nvPr/>
          </p:nvSpPr>
          <p:spPr>
            <a:xfrm rot="5400000">
              <a:off x="4297629" y="4630281"/>
              <a:ext cx="36029"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9E9F65B-DDA3-4969-BC62-3B7F66ABCC33}"/>
                </a:ext>
              </a:extLst>
            </p:cNvPr>
            <p:cNvSpPr/>
            <p:nvPr/>
          </p:nvSpPr>
          <p:spPr>
            <a:xfrm rot="18495046" flipV="1">
              <a:off x="4333701" y="4905674"/>
              <a:ext cx="45720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51A2935-76F4-4553-9CC2-309ED1073108}"/>
                </a:ext>
              </a:extLst>
            </p:cNvPr>
            <p:cNvSpPr/>
            <p:nvPr/>
          </p:nvSpPr>
          <p:spPr>
            <a:xfrm rot="18495046" flipV="1">
              <a:off x="4427553" y="4978138"/>
              <a:ext cx="45720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7DF50A1-FCEF-43BE-B29A-81DEB7A7480B}"/>
                </a:ext>
              </a:extLst>
            </p:cNvPr>
            <p:cNvSpPr/>
            <p:nvPr/>
          </p:nvSpPr>
          <p:spPr>
            <a:xfrm rot="13051085" flipV="1">
              <a:off x="4680292" y="4753689"/>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63847A3-E030-490F-970B-5237B8757CFA}"/>
                </a:ext>
              </a:extLst>
            </p:cNvPr>
            <p:cNvSpPr/>
            <p:nvPr/>
          </p:nvSpPr>
          <p:spPr>
            <a:xfrm rot="13051085" flipV="1">
              <a:off x="4630323" y="4817357"/>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7AABA89-E72D-4D11-9CF3-7A283C2A3F23}"/>
                </a:ext>
              </a:extLst>
            </p:cNvPr>
            <p:cNvSpPr/>
            <p:nvPr/>
          </p:nvSpPr>
          <p:spPr>
            <a:xfrm rot="13051085" flipV="1">
              <a:off x="4521535" y="4955959"/>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47">
              <a:extLst>
                <a:ext uri="{FF2B5EF4-FFF2-40B4-BE49-F238E27FC236}">
                  <a16:creationId xmlns:a16="http://schemas.microsoft.com/office/drawing/2014/main" id="{D73E0DC1-A1A8-43C2-9438-E0B6A238AACA}"/>
                </a:ext>
              </a:extLst>
            </p:cNvPr>
            <p:cNvSpPr/>
            <p:nvPr/>
          </p:nvSpPr>
          <p:spPr>
            <a:xfrm rot="13071090">
              <a:off x="4344919" y="5123389"/>
              <a:ext cx="150681" cy="147726"/>
            </a:xfrm>
            <a:custGeom>
              <a:avLst/>
              <a:gdLst>
                <a:gd name="connsiteX0" fmla="*/ 111450 w 150681"/>
                <a:gd name="connsiteY0" fmla="*/ 125973 h 147726"/>
                <a:gd name="connsiteX1" fmla="*/ 74897 w 150681"/>
                <a:gd name="connsiteY1" fmla="*/ 54302 h 147726"/>
                <a:gd name="connsiteX2" fmla="*/ 38344 w 150681"/>
                <a:gd name="connsiteY2" fmla="*/ 125973 h 147726"/>
                <a:gd name="connsiteX3" fmla="*/ 150681 w 150681"/>
                <a:gd name="connsiteY3" fmla="*/ 147726 h 147726"/>
                <a:gd name="connsiteX4" fmla="*/ 0 w 150681"/>
                <a:gd name="connsiteY4" fmla="*/ 147726 h 147726"/>
                <a:gd name="connsiteX5" fmla="*/ 75341 w 150681"/>
                <a:gd name="connsiteY5" fmla="*/ 0 h 14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81" h="147726">
                  <a:moveTo>
                    <a:pt x="111450" y="125973"/>
                  </a:moveTo>
                  <a:lnTo>
                    <a:pt x="74897" y="54302"/>
                  </a:lnTo>
                  <a:lnTo>
                    <a:pt x="38344" y="125973"/>
                  </a:lnTo>
                  <a:close/>
                  <a:moveTo>
                    <a:pt x="150681" y="147726"/>
                  </a:moveTo>
                  <a:lnTo>
                    <a:pt x="0" y="147726"/>
                  </a:lnTo>
                  <a:lnTo>
                    <a:pt x="753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9" name="Google Shape;173;p29"/>
          <p:cNvSpPr/>
          <p:nvPr userDrawn="1"/>
        </p:nvSpPr>
        <p:spPr>
          <a:xfrm>
            <a:off x="14237" y="464309"/>
            <a:ext cx="10839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a:ea typeface="Calibri"/>
                <a:cs typeface="Calibri"/>
                <a:sym typeface="Calibri"/>
              </a:rPr>
              <a:t>في التعبير الكتابي</a:t>
            </a:r>
            <a:endParaRPr sz="1800" b="1" dirty="0">
              <a:solidFill>
                <a:srgbClr val="0096D6"/>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صفحة المعلم">
  <p:cSld name="صفحة المعلم">
    <p:spTree>
      <p:nvGrpSpPr>
        <p:cNvPr id="1" name="Shape 181"/>
        <p:cNvGrpSpPr/>
        <p:nvPr/>
      </p:nvGrpSpPr>
      <p:grpSpPr>
        <a:xfrm>
          <a:off x="0" y="0"/>
          <a:ext cx="0" cy="0"/>
          <a:chOff x="0" y="0"/>
          <a:chExt cx="0" cy="0"/>
        </a:xfrm>
      </p:grpSpPr>
      <p:sp>
        <p:nvSpPr>
          <p:cNvPr id="23" name="Google Shape;206;p31"/>
          <p:cNvSpPr/>
          <p:nvPr userDrawn="1"/>
        </p:nvSpPr>
        <p:spPr>
          <a:xfrm>
            <a:off x="1242805" y="338793"/>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0"/>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183" name="Google Shape;183;p30"/>
          <p:cNvSpPr/>
          <p:nvPr/>
        </p:nvSpPr>
        <p:spPr>
          <a:xfrm>
            <a:off x="775253" y="1866568"/>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85" name="Google Shape;185;p30"/>
          <p:cNvGrpSpPr/>
          <p:nvPr/>
        </p:nvGrpSpPr>
        <p:grpSpPr>
          <a:xfrm rot="10800000">
            <a:off x="0" y="88702"/>
            <a:ext cx="12191999" cy="1998962"/>
            <a:chOff x="-24048006" y="706405"/>
            <a:chExt cx="33183930" cy="5470816"/>
          </a:xfrm>
        </p:grpSpPr>
        <p:grpSp>
          <p:nvGrpSpPr>
            <p:cNvPr id="186" name="Google Shape;186;p30"/>
            <p:cNvGrpSpPr/>
            <p:nvPr/>
          </p:nvGrpSpPr>
          <p:grpSpPr>
            <a:xfrm rot="10800000" flipH="1">
              <a:off x="-24048006" y="3524344"/>
              <a:ext cx="30291417" cy="2652877"/>
              <a:chOff x="-19289447" y="811335"/>
              <a:chExt cx="30291417" cy="2652877"/>
            </a:xfrm>
          </p:grpSpPr>
          <p:sp>
            <p:nvSpPr>
              <p:cNvPr id="187" name="Google Shape;187;p30"/>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0"/>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30"/>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90" name="Google Shape;190;p30"/>
            <p:cNvGrpSpPr/>
            <p:nvPr/>
          </p:nvGrpSpPr>
          <p:grpSpPr>
            <a:xfrm flipH="1">
              <a:off x="1190030" y="706405"/>
              <a:ext cx="7945894" cy="2652877"/>
              <a:chOff x="3056076" y="811335"/>
              <a:chExt cx="7945894" cy="2652877"/>
            </a:xfrm>
          </p:grpSpPr>
          <p:sp>
            <p:nvSpPr>
              <p:cNvPr id="191" name="Google Shape;191;p30"/>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30"/>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30"/>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94" name="Google Shape;194;p30"/>
          <p:cNvSpPr txBox="1">
            <a:spLocks noGrp="1"/>
          </p:cNvSpPr>
          <p:nvPr>
            <p:ph type="title"/>
          </p:nvPr>
        </p:nvSpPr>
        <p:spPr>
          <a:xfrm>
            <a:off x="2940941" y="115348"/>
            <a:ext cx="8209884" cy="67674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30"/>
          <p:cNvSpPr txBox="1">
            <a:spLocks noGrp="1"/>
          </p:cNvSpPr>
          <p:nvPr>
            <p:ph type="body" idx="1"/>
          </p:nvPr>
        </p:nvSpPr>
        <p:spPr>
          <a:xfrm>
            <a:off x="269508" y="2066134"/>
            <a:ext cx="11203756"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96" name="Google Shape;19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
        <p:nvSpPr>
          <p:cNvPr id="25" name="Google Shape;184;p30"/>
          <p:cNvSpPr txBox="1"/>
          <p:nvPr userDrawn="1"/>
        </p:nvSpPr>
        <p:spPr>
          <a:xfrm>
            <a:off x="68278" y="471504"/>
            <a:ext cx="935137"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None/>
              <a:defRPr sz="1800" b="1">
                <a:solidFill>
                  <a:srgbClr val="0096D6"/>
                </a:solidFill>
                <a:latin typeface="Calibri"/>
                <a:ea typeface="Calibri"/>
                <a:cs typeface="Calibri"/>
              </a:defRPr>
            </a:lvl1pPr>
          </a:lstStyle>
          <a:p>
            <a:pPr lvl="0"/>
            <a:r>
              <a:rPr lang="ar-LB" dirty="0">
                <a:sym typeface="Traditional Arabic"/>
              </a:rPr>
              <a:t>صفحة المعلّم/ة</a:t>
            </a:r>
            <a:endParaRPr dirty="0">
              <a:sym typeface="Traditional Arabic"/>
            </a:endParaRPr>
          </a:p>
        </p:txBody>
      </p:sp>
      <p:pic>
        <p:nvPicPr>
          <p:cNvPr id="26" name="Picture 25"/>
          <p:cNvPicPr>
            <a:picLocks noChangeAspect="1"/>
          </p:cNvPicPr>
          <p:nvPr userDrawn="1"/>
        </p:nvPicPr>
        <p:blipFill>
          <a:blip r:embed="rId2">
            <a:clrChange>
              <a:clrFrom>
                <a:srgbClr val="41B1B0"/>
              </a:clrFrom>
              <a:clrTo>
                <a:srgbClr val="41B1B0">
                  <a:alpha val="0"/>
                </a:srgbClr>
              </a:clrTo>
            </a:clrChange>
            <a:extLst>
              <a:ext uri="{28A0092B-C50C-407E-A947-70E740481C1C}">
                <a14:useLocalDpi xmlns:a14="http://schemas.microsoft.com/office/drawing/2010/main" val="0"/>
              </a:ext>
            </a:extLst>
          </a:blip>
          <a:stretch>
            <a:fillRect/>
          </a:stretch>
        </p:blipFill>
        <p:spPr>
          <a:xfrm>
            <a:off x="1493183" y="529526"/>
            <a:ext cx="1062032" cy="10620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صفحة المراجع" userDrawn="1">
  <p:cSld name="صفحة المراجع">
    <p:spTree>
      <p:nvGrpSpPr>
        <p:cNvPr id="1" name="Shape 202"/>
        <p:cNvGrpSpPr/>
        <p:nvPr/>
      </p:nvGrpSpPr>
      <p:grpSpPr>
        <a:xfrm>
          <a:off x="0" y="0"/>
          <a:ext cx="0" cy="0"/>
          <a:chOff x="0" y="0"/>
          <a:chExt cx="0" cy="0"/>
        </a:xfrm>
      </p:grpSpPr>
      <p:sp>
        <p:nvSpPr>
          <p:cNvPr id="203" name="Google Shape;203;p31"/>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31"/>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r>
              <a:rPr lang="ar-LB" sz="1800">
                <a:solidFill>
                  <a:schemeClr val="lt1"/>
                </a:solidFill>
                <a:latin typeface="Calibri"/>
                <a:ea typeface="Calibri"/>
                <a:cs typeface="Calibri"/>
                <a:sym typeface="Calibri"/>
              </a:rPr>
              <a:t>title style</a:t>
            </a:r>
            <a:endParaRPr/>
          </a:p>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1"/>
          <p:cNvSpPr txBox="1"/>
          <p:nvPr/>
        </p:nvSpPr>
        <p:spPr>
          <a:xfrm>
            <a:off x="1322354" y="147176"/>
            <a:ext cx="9499928" cy="913327"/>
          </a:xfrm>
          <a:prstGeom prst="rect">
            <a:avLst/>
          </a:prstGeom>
        </p:spPr>
        <p:txBody>
          <a:bodyPr vert="horz" lIns="91440" tIns="45720" rIns="91440" bIns="45720" rtlCol="0" anchor="ctr">
            <a:normAutofit/>
          </a:bodyPr>
          <a:lstStyle>
            <a:defPPr>
              <a:defRPr lang="en-US"/>
            </a:defPPr>
            <a:lvl1pPr marL="0" algn="r" defTabSz="914377" rtl="1" eaLnBrk="1" latinLnBrk="0" hangingPunct="1">
              <a:lnSpc>
                <a:spcPct val="90000"/>
              </a:lnSpc>
              <a:spcBef>
                <a:spcPct val="0"/>
              </a:spcBef>
              <a:buNone/>
              <a:defRPr sz="3200" kern="1200">
                <a:solidFill>
                  <a:schemeClr val="bg2">
                    <a:lumMod val="25000"/>
                  </a:schemeClr>
                </a:solidFill>
                <a:latin typeface="GE SS Two Medium" panose="020A0503020102020204" pitchFamily="18" charset="-78"/>
                <a:ea typeface="GE SS Two Medium" panose="020A0503020102020204" pitchFamily="18" charset="-78"/>
                <a:cs typeface="GE SS Two Medium" panose="020A0503020102020204" pitchFamily="18" charset="-78"/>
              </a:defRPr>
            </a:lvl1pPr>
            <a:lvl2pPr marL="457182" defTabSz="914363" eaLnBrk="1" latinLnBrk="0" hangingPunct="1">
              <a:defRPr sz="1800" kern="1200">
                <a:solidFill>
                  <a:schemeClr val="tx1"/>
                </a:solidFill>
                <a:latin typeface="+mn-lt"/>
                <a:ea typeface="+mn-ea"/>
                <a:cs typeface="+mn-cs"/>
              </a:defRPr>
            </a:lvl2pPr>
            <a:lvl3pPr marL="914363" defTabSz="914363" eaLnBrk="1" latinLnBrk="0" hangingPunct="1">
              <a:defRPr sz="1800" kern="1200">
                <a:solidFill>
                  <a:schemeClr val="tx1"/>
                </a:solidFill>
                <a:latin typeface="+mn-lt"/>
                <a:ea typeface="+mn-ea"/>
                <a:cs typeface="+mn-cs"/>
              </a:defRPr>
            </a:lvl3pPr>
            <a:lvl4pPr marL="1371545" defTabSz="914363" eaLnBrk="1" latinLnBrk="0" hangingPunct="1">
              <a:defRPr sz="1800" kern="1200">
                <a:solidFill>
                  <a:schemeClr val="tx1"/>
                </a:solidFill>
                <a:latin typeface="+mn-lt"/>
                <a:ea typeface="+mn-ea"/>
                <a:cs typeface="+mn-cs"/>
              </a:defRPr>
            </a:lvl4pPr>
            <a:lvl5pPr marL="1828727" defTabSz="914363" eaLnBrk="1" latinLnBrk="0" hangingPunct="1">
              <a:defRPr sz="1800" kern="1200">
                <a:solidFill>
                  <a:schemeClr val="tx1"/>
                </a:solidFill>
                <a:latin typeface="+mn-lt"/>
                <a:ea typeface="+mn-ea"/>
                <a:cs typeface="+mn-cs"/>
              </a:defRPr>
            </a:lvl5pPr>
            <a:lvl6pPr marL="2285909" defTabSz="914363" eaLnBrk="1" latinLnBrk="0" hangingPunct="1">
              <a:defRPr sz="1800" kern="1200">
                <a:solidFill>
                  <a:schemeClr val="tx1"/>
                </a:solidFill>
                <a:latin typeface="+mn-lt"/>
                <a:ea typeface="+mn-ea"/>
                <a:cs typeface="+mn-cs"/>
              </a:defRPr>
            </a:lvl6pPr>
            <a:lvl7pPr marL="2743090" defTabSz="914363" eaLnBrk="1" latinLnBrk="0" hangingPunct="1">
              <a:defRPr sz="1800" kern="1200">
                <a:solidFill>
                  <a:schemeClr val="tx1"/>
                </a:solidFill>
                <a:latin typeface="+mn-lt"/>
                <a:ea typeface="+mn-ea"/>
                <a:cs typeface="+mn-cs"/>
              </a:defRPr>
            </a:lvl7pPr>
            <a:lvl8pPr marL="3200272" defTabSz="914363" eaLnBrk="1" latinLnBrk="0" hangingPunct="1">
              <a:defRPr sz="1800" kern="1200">
                <a:solidFill>
                  <a:schemeClr val="tx1"/>
                </a:solidFill>
                <a:latin typeface="+mn-lt"/>
                <a:ea typeface="+mn-ea"/>
                <a:cs typeface="+mn-cs"/>
              </a:defRPr>
            </a:lvl8pPr>
            <a:lvl9pPr marL="3657454" defTabSz="914363" eaLnBrk="1" latinLnBrk="0" hangingPunct="1">
              <a:defRPr sz="1800" kern="1200">
                <a:solidFill>
                  <a:schemeClr val="tx1"/>
                </a:solidFill>
                <a:latin typeface="+mn-lt"/>
                <a:ea typeface="+mn-ea"/>
                <a:cs typeface="+mn-cs"/>
              </a:defRPr>
            </a:lvl9pPr>
          </a:lstStyle>
          <a:p>
            <a:pPr lvl="0"/>
            <a:r>
              <a:rPr lang="ar-LB" dirty="0">
                <a:sym typeface="Simplified Arabic"/>
              </a:rPr>
              <a:t>المراجع</a:t>
            </a:r>
            <a:endParaRPr dirty="0">
              <a:sym typeface="Simplified Arabic"/>
            </a:endParaRPr>
          </a:p>
        </p:txBody>
      </p:sp>
      <p:sp>
        <p:nvSpPr>
          <p:cNvPr id="206" name="Google Shape;206;p31"/>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207" name="Google Shape;207;p31"/>
          <p:cNvGrpSpPr/>
          <p:nvPr/>
        </p:nvGrpSpPr>
        <p:grpSpPr>
          <a:xfrm rot="10800000">
            <a:off x="0" y="88702"/>
            <a:ext cx="12191999" cy="1998962"/>
            <a:chOff x="-24048006" y="706405"/>
            <a:chExt cx="33183930" cy="5470816"/>
          </a:xfrm>
        </p:grpSpPr>
        <p:grpSp>
          <p:nvGrpSpPr>
            <p:cNvPr id="208" name="Google Shape;208;p31"/>
            <p:cNvGrpSpPr/>
            <p:nvPr/>
          </p:nvGrpSpPr>
          <p:grpSpPr>
            <a:xfrm rot="10800000" flipH="1">
              <a:off x="-24048006" y="3524344"/>
              <a:ext cx="30291417" cy="2652877"/>
              <a:chOff x="-19289447" y="811335"/>
              <a:chExt cx="30291417" cy="2652877"/>
            </a:xfrm>
          </p:grpSpPr>
          <p:sp>
            <p:nvSpPr>
              <p:cNvPr id="209" name="Google Shape;209;p31"/>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31"/>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31"/>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2" name="Google Shape;212;p31"/>
            <p:cNvGrpSpPr/>
            <p:nvPr/>
          </p:nvGrpSpPr>
          <p:grpSpPr>
            <a:xfrm flipH="1">
              <a:off x="1190030" y="706405"/>
              <a:ext cx="7945894" cy="2652877"/>
              <a:chOff x="3056076" y="811335"/>
              <a:chExt cx="7945894" cy="2652877"/>
            </a:xfrm>
          </p:grpSpPr>
          <p:sp>
            <p:nvSpPr>
              <p:cNvPr id="213" name="Google Shape;213;p31"/>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31"/>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31"/>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16" name="Google Shape;216;p31"/>
          <p:cNvGrpSpPr/>
          <p:nvPr/>
        </p:nvGrpSpPr>
        <p:grpSpPr>
          <a:xfrm>
            <a:off x="1561144" y="736745"/>
            <a:ext cx="857971" cy="758077"/>
            <a:chOff x="4075906" y="5137696"/>
            <a:chExt cx="1420106" cy="1235751"/>
          </a:xfrm>
        </p:grpSpPr>
        <p:sp>
          <p:nvSpPr>
            <p:cNvPr id="217" name="Google Shape;217;p31"/>
            <p:cNvSpPr/>
            <p:nvPr/>
          </p:nvSpPr>
          <p:spPr>
            <a:xfrm rot="5400000" flipH="1">
              <a:off x="4674379" y="5298426"/>
              <a:ext cx="223160" cy="142010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565874"/>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18" name="Google Shape;218;p31"/>
            <p:cNvSpPr/>
            <p:nvPr/>
          </p:nvSpPr>
          <p:spPr>
            <a:xfrm rot="-5400000" flipH="1">
              <a:off x="4680603" y="5597643"/>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C82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19" name="Google Shape;219;p31"/>
            <p:cNvSpPr/>
            <p:nvPr/>
          </p:nvSpPr>
          <p:spPr>
            <a:xfrm rot="-5400000" flipH="1">
              <a:off x="4680603" y="5077728"/>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ED0A6"/>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20" name="Google Shape;220;p31"/>
            <p:cNvSpPr/>
            <p:nvPr/>
          </p:nvSpPr>
          <p:spPr>
            <a:xfrm rot="-5400000" flipH="1">
              <a:off x="4662514" y="4825671"/>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F3864"/>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dirty="0">
                  <a:solidFill>
                    <a:srgbClr val="FFFFFF"/>
                  </a:solidFill>
                  <a:latin typeface="Arial"/>
                  <a:ea typeface="Arial"/>
                  <a:cs typeface="Arial"/>
                  <a:sym typeface="Arial"/>
                </a:rPr>
                <a:t>D</a:t>
              </a:r>
              <a:endParaRPr sz="1200" b="0" i="0" u="none" strike="noStrike" cap="none" dirty="0">
                <a:solidFill>
                  <a:srgbClr val="FFFFFF"/>
                </a:solidFill>
                <a:latin typeface="Arial"/>
                <a:ea typeface="Arial"/>
                <a:cs typeface="Arial"/>
                <a:sym typeface="Arial"/>
              </a:endParaRPr>
            </a:p>
          </p:txBody>
        </p:sp>
        <p:sp>
          <p:nvSpPr>
            <p:cNvPr id="221" name="Google Shape;221;p31"/>
            <p:cNvSpPr/>
            <p:nvPr/>
          </p:nvSpPr>
          <p:spPr>
            <a:xfrm rot="5400000" flipH="1">
              <a:off x="4697692" y="4572604"/>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FF8021"/>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grpSp>
      <p:sp>
        <p:nvSpPr>
          <p:cNvPr id="223" name="Google Shape;223;p31"/>
          <p:cNvSpPr txBox="1">
            <a:spLocks noGrp="1"/>
          </p:cNvSpPr>
          <p:nvPr>
            <p:ph type="body" idx="1"/>
          </p:nvPr>
        </p:nvSpPr>
        <p:spPr>
          <a:xfrm>
            <a:off x="775252" y="1827714"/>
            <a:ext cx="10698011" cy="414939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5" name="Google Shape;2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L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p:cNvPicPr preferRelativeResize="0"/>
          <p:nvPr userDrawn="1"/>
        </p:nvPicPr>
        <p:blipFill rotWithShape="1">
          <a:blip r:embed="rId25">
            <a:alphaModFix/>
          </a:blip>
          <a:srcRect/>
          <a:stretch/>
        </p:blipFill>
        <p:spPr>
          <a:xfrm>
            <a:off x="11290433" y="157095"/>
            <a:ext cx="666633" cy="7221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8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VSFrlA5nd04" TargetMode="External"/><Relationship Id="rId7" Type="http://schemas.openxmlformats.org/officeDocument/2006/relationships/hyperlink" Target="https://www.facebook.com/%D9%85%D9%83%D8%AA%D8%A8-%D8%A7%D9%84%D9%85%D8%AD%D8%A7%D9%85%D9%8A-%D8%B9%D9%85%D8%A7%D8%B1-%D8%B9%D8%A7%D9%85%D8%B1-%D9%85%D8%B4%D8%AA%D9%87%D9%89-10224372832925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facebook.com/%D8%A7%D9%84%D8%B9%D8%AF%D9%84-%D8%A3%D8%B3%D8%A7%D8%B3-%D8%A7%D9%84%D9%85%D9%84%D9%83-168510763211992/?ref=page_internal" TargetMode="External"/><Relationship Id="rId5" Type="http://schemas.openxmlformats.org/officeDocument/2006/relationships/hyperlink" Target="https://mohammy.com/" TargetMode="External"/><Relationship Id="rId4" Type="http://schemas.openxmlformats.org/officeDocument/2006/relationships/hyperlink" Target="https://www.youtube.com/watch?v=nRrpHlxQyS4&amp;list=PLZLoxPBW0UjaYa-S4gIqyxYjk8d603bXy&amp;index=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VSFrlA5nd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Placeholder 57"/>
          <p:cNvPicPr>
            <a:picLocks noGrp="1" noChangeAspect="1"/>
          </p:cNvPicPr>
          <p:nvPr>
            <p:ph type="pic" idx="12"/>
          </p:nvPr>
        </p:nvPicPr>
        <p:blipFill>
          <a:blip r:embed="rId2">
            <a:extLst>
              <a:ext uri="{28A0092B-C50C-407E-A947-70E740481C1C}">
                <a14:useLocalDpi xmlns:a14="http://schemas.microsoft.com/office/drawing/2010/main" val="0"/>
              </a:ext>
            </a:extLst>
          </a:blip>
          <a:srcRect l="76" r="76"/>
          <a:stretch>
            <a:fillRect/>
          </a:stretch>
        </p:blipFill>
        <p:spPr/>
      </p:pic>
      <p:sp>
        <p:nvSpPr>
          <p:cNvPr id="3" name="Subtitle 2"/>
          <p:cNvSpPr>
            <a:spLocks noGrp="1"/>
          </p:cNvSpPr>
          <p:nvPr>
            <p:ph type="subTitle" idx="4294967295"/>
          </p:nvPr>
        </p:nvSpPr>
        <p:spPr>
          <a:xfrm>
            <a:off x="348343" y="4720771"/>
            <a:ext cx="6815396" cy="1569660"/>
          </a:xfrm>
          <a:prstGeom prst="rect">
            <a:avLst/>
          </a:prstGeom>
        </p:spPr>
        <p:txBody>
          <a:bodyPr wrap="square">
            <a:spAutoFit/>
          </a:bodyPr>
          <a:lstStyle/>
          <a:p>
            <a:pPr marL="1654175" indent="-1654175" algn="r" rtl="1">
              <a:buNone/>
              <a:tabLst>
                <a:tab pos="548640" algn="l"/>
                <a:tab pos="1097280" algn="l"/>
              </a:tabLst>
            </a:pPr>
            <a:r>
              <a:rPr lang="ar-LB" sz="2400" dirty="0">
                <a:latin typeface="GE SS Two Light" panose="020A0503020102020204" pitchFamily="18" charset="-78"/>
                <a:ea typeface="GE SS Two Light" panose="020A0503020102020204" pitchFamily="18" charset="-78"/>
                <a:cs typeface="GE SS Two Light" panose="020A0503020102020204" pitchFamily="18" charset="-78"/>
              </a:rPr>
              <a:t>الصّفّ		:</a:t>
            </a:r>
            <a:r>
              <a:rPr lang="ar-SA" sz="2400" dirty="0">
                <a:latin typeface="GE SS Two Light" panose="020A0503020102020204" pitchFamily="18" charset="-78"/>
                <a:ea typeface="GE SS Two Light" panose="020A0503020102020204" pitchFamily="18" charset="-78"/>
                <a:cs typeface="GE SS Two Light" panose="020A0503020102020204" pitchFamily="18" charset="-78"/>
              </a:rPr>
              <a:t>	</a:t>
            </a:r>
            <a:r>
              <a:rPr lang="ar-LB" sz="2400" dirty="0">
                <a:latin typeface="GE SS Two Light" panose="020A0503020102020204" pitchFamily="18" charset="-78"/>
                <a:ea typeface="GE SS Two Light" panose="020A0503020102020204" pitchFamily="18" charset="-78"/>
                <a:cs typeface="GE SS Two Light" panose="020A0503020102020204" pitchFamily="18" charset="-78"/>
              </a:rPr>
              <a:t>الأَول الثّانويً</a:t>
            </a:r>
          </a:p>
          <a:p>
            <a:pPr marL="1660525" indent="-1660525" algn="r" rtl="1">
              <a:buNone/>
              <a:tabLst>
                <a:tab pos="548640" algn="l"/>
                <a:tab pos="1097280" algn="l"/>
              </a:tabLst>
            </a:pPr>
            <a:r>
              <a:rPr lang="ar-LB" sz="2400" dirty="0">
                <a:latin typeface="GE SS Two Light" panose="020A0503020102020204" pitchFamily="18" charset="-78"/>
                <a:ea typeface="GE SS Two Light" panose="020A0503020102020204" pitchFamily="18" charset="-78"/>
                <a:cs typeface="GE SS Two Light" panose="020A0503020102020204" pitchFamily="18" charset="-78"/>
              </a:rPr>
              <a:t>المحور </a:t>
            </a:r>
            <a:r>
              <a:rPr lang="en-US" sz="2400" dirty="0">
                <a:latin typeface="GE SS Two Light" panose="020A0503020102020204" pitchFamily="18" charset="-78"/>
                <a:ea typeface="GE SS Two Light" panose="020A0503020102020204" pitchFamily="18" charset="-78"/>
                <a:cs typeface="GE SS Two Light" panose="020A0503020102020204" pitchFamily="18" charset="-78"/>
              </a:rPr>
              <a:t>	</a:t>
            </a:r>
            <a:r>
              <a:rPr lang="ar-LB" sz="2400" dirty="0">
                <a:latin typeface="GE SS Two Light" panose="020A0503020102020204" pitchFamily="18" charset="-78"/>
                <a:ea typeface="GE SS Two Light" panose="020A0503020102020204" pitchFamily="18" charset="-78"/>
                <a:cs typeface="GE SS Two Light" panose="020A0503020102020204" pitchFamily="18" charset="-78"/>
              </a:rPr>
              <a:t>الثالث</a:t>
            </a:r>
            <a:r>
              <a:rPr lang="en-US" sz="2400" dirty="0">
                <a:latin typeface="GE SS Two Light" panose="020A0503020102020204" pitchFamily="18" charset="-78"/>
                <a:ea typeface="GE SS Two Light" panose="020A0503020102020204" pitchFamily="18" charset="-78"/>
                <a:cs typeface="GE SS Two Light" panose="020A0503020102020204" pitchFamily="18" charset="-78"/>
              </a:rPr>
              <a:t>	:	</a:t>
            </a:r>
            <a:r>
              <a:rPr lang="ar-LB" sz="2400" dirty="0">
                <a:latin typeface="GE SS Two Light" panose="020A0503020102020204" pitchFamily="18" charset="-78"/>
                <a:ea typeface="GE SS Two Light" panose="020A0503020102020204" pitchFamily="18" charset="-78"/>
                <a:cs typeface="GE SS Two Light" panose="020A0503020102020204" pitchFamily="18" charset="-78"/>
              </a:rPr>
              <a:t>الأدب في التًعبير عن القيم الرًوحية  والاجتماعيًة</a:t>
            </a:r>
          </a:p>
          <a:p>
            <a:pPr marL="1187450" indent="-1187450" algn="r" rtl="1">
              <a:buNone/>
              <a:tabLst>
                <a:tab pos="548640" algn="l"/>
                <a:tab pos="1097280" algn="l"/>
              </a:tabLst>
            </a:pPr>
            <a:r>
              <a:rPr lang="ar-LB" sz="2400" dirty="0">
                <a:latin typeface="GE SS Two Light" panose="020A0503020102020204" pitchFamily="18" charset="-78"/>
                <a:ea typeface="GE SS Two Light" panose="020A0503020102020204" pitchFamily="18" charset="-78"/>
                <a:cs typeface="GE SS Two Light" panose="020A0503020102020204" pitchFamily="18" charset="-78"/>
              </a:rPr>
              <a:t>المورد		        :  الكتاب المدرسي ص   </a:t>
            </a:r>
            <a:r>
              <a:rPr lang="ar-LB" sz="2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52</a:t>
            </a:r>
            <a:endParaRPr lang="en-US" sz="2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 name="Title 1"/>
          <p:cNvSpPr>
            <a:spLocks noGrp="1"/>
          </p:cNvSpPr>
          <p:nvPr>
            <p:ph type="ctrTitle" idx="4294967295"/>
          </p:nvPr>
        </p:nvSpPr>
        <p:spPr>
          <a:xfrm>
            <a:off x="609599" y="2735544"/>
            <a:ext cx="6473825" cy="830262"/>
          </a:xfrm>
          <a:prstGeom prst="rect">
            <a:avLst/>
          </a:prstGeom>
        </p:spPr>
        <p:txBody>
          <a:bodyPr anchor="t" anchorCtr="0">
            <a:spAutoFit/>
          </a:bodyPr>
          <a:lstStyle/>
          <a:p>
            <a:pPr algn="r" rtl="1"/>
            <a:r>
              <a:rPr lang="ar-LB" sz="4800" b="1" dirty="0">
                <a:solidFill>
                  <a:schemeClr val="bg2">
                    <a:lumMod val="25000"/>
                  </a:schemeClr>
                </a:solidFill>
                <a:latin typeface="GE SS Two Bold" panose="020A0503020102020204" pitchFamily="18" charset="-78"/>
                <a:ea typeface="GE SS Two Bold" panose="020A0503020102020204" pitchFamily="18" charset="-78"/>
                <a:cs typeface="GE SS Two Bold" panose="020A0503020102020204" pitchFamily="18" charset="-78"/>
              </a:rPr>
              <a:t>رسالة في القضاء</a:t>
            </a:r>
            <a:endParaRPr lang="en-US" sz="4800" b="1" dirty="0">
              <a:solidFill>
                <a:schemeClr val="bg2">
                  <a:lumMod val="25000"/>
                </a:schemeClr>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6" name="Rectangle 55">
            <a:extLst>
              <a:ext uri="{FF2B5EF4-FFF2-40B4-BE49-F238E27FC236}">
                <a16:creationId xmlns:a16="http://schemas.microsoft.com/office/drawing/2014/main" id="{66EDB4BD-0C71-2740-AB3B-5FF173130D86}"/>
              </a:ext>
            </a:extLst>
          </p:cNvPr>
          <p:cNvSpPr/>
          <p:nvPr/>
        </p:nvSpPr>
        <p:spPr>
          <a:xfrm>
            <a:off x="690351" y="1958248"/>
            <a:ext cx="6473388" cy="461665"/>
          </a:xfrm>
          <a:prstGeom prst="rect">
            <a:avLst/>
          </a:prstGeom>
        </p:spPr>
        <p:txBody>
          <a:bodyPr wrap="square" anchor="ctr" anchorCtr="0">
            <a:spAutoFit/>
          </a:bodyPr>
          <a:lstStyle/>
          <a:p>
            <a:pPr algn="r" rtl="1"/>
            <a:r>
              <a:rPr lang="ar-LB" sz="2400" dirty="0">
                <a:solidFill>
                  <a:schemeClr val="tx2">
                    <a:lumMod val="50000"/>
                  </a:schemeClr>
                </a:solidFill>
                <a:latin typeface="GE SS Two Medium" panose="020A0503020102020204" pitchFamily="18" charset="-78"/>
                <a:ea typeface="GE SS Two Medium" panose="020A0503020102020204" pitchFamily="18" charset="-78"/>
                <a:cs typeface="GE SS Two Medium" panose="020A0503020102020204" pitchFamily="18" charset="-78"/>
              </a:rPr>
              <a:t>مادّة اللّغة العربيّة وآدابها</a:t>
            </a:r>
          </a:p>
        </p:txBody>
      </p:sp>
      <p:sp>
        <p:nvSpPr>
          <p:cNvPr id="55" name="Rectangle 54"/>
          <p:cNvSpPr/>
          <p:nvPr/>
        </p:nvSpPr>
        <p:spPr>
          <a:xfrm>
            <a:off x="11248571" y="0"/>
            <a:ext cx="783772" cy="96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6A6F43-1188-6246-93E4-6F397B96026F}"/>
              </a:ext>
            </a:extLst>
          </p:cNvPr>
          <p:cNvGrpSpPr/>
          <p:nvPr/>
        </p:nvGrpSpPr>
        <p:grpSpPr>
          <a:xfrm>
            <a:off x="9513950" y="461882"/>
            <a:ext cx="2113303" cy="664915"/>
            <a:chOff x="9755155" y="379299"/>
            <a:chExt cx="2069041" cy="650989"/>
          </a:xfrm>
        </p:grpSpPr>
        <p:sp>
          <p:nvSpPr>
            <p:cNvPr id="5" name="Freeform 4">
              <a:extLst>
                <a:ext uri="{FF2B5EF4-FFF2-40B4-BE49-F238E27FC236}">
                  <a16:creationId xmlns:a16="http://schemas.microsoft.com/office/drawing/2014/main" id="{09C1FC3C-547F-DE41-9BD9-382BAD754D44}"/>
                </a:ext>
              </a:extLst>
            </p:cNvPr>
            <p:cNvSpPr/>
            <p:nvPr/>
          </p:nvSpPr>
          <p:spPr>
            <a:xfrm>
              <a:off x="9755155" y="578102"/>
              <a:ext cx="1300187" cy="13432"/>
            </a:xfrm>
            <a:custGeom>
              <a:avLst/>
              <a:gdLst>
                <a:gd name="connsiteX0" fmla="*/ 0 w 863162"/>
                <a:gd name="connsiteY0" fmla="*/ 0 h 8917"/>
                <a:gd name="connsiteX1" fmla="*/ 863162 w 863162"/>
                <a:gd name="connsiteY1" fmla="*/ 0 h 8917"/>
                <a:gd name="connsiteX2" fmla="*/ 863162 w 863162"/>
                <a:gd name="connsiteY2" fmla="*/ 8918 h 8917"/>
                <a:gd name="connsiteX3" fmla="*/ 0 w 863162"/>
                <a:gd name="connsiteY3" fmla="*/ 8918 h 8917"/>
              </a:gdLst>
              <a:ahLst/>
              <a:cxnLst>
                <a:cxn ang="0">
                  <a:pos x="connsiteX0" y="connsiteY0"/>
                </a:cxn>
                <a:cxn ang="0">
                  <a:pos x="connsiteX1" y="connsiteY1"/>
                </a:cxn>
                <a:cxn ang="0">
                  <a:pos x="connsiteX2" y="connsiteY2"/>
                </a:cxn>
                <a:cxn ang="0">
                  <a:pos x="connsiteX3" y="connsiteY3"/>
                </a:cxn>
              </a:cxnLst>
              <a:rect l="l" t="t" r="r" b="b"/>
              <a:pathLst>
                <a:path w="863162" h="8917">
                  <a:moveTo>
                    <a:pt x="0" y="0"/>
                  </a:moveTo>
                  <a:lnTo>
                    <a:pt x="863162" y="0"/>
                  </a:lnTo>
                  <a:lnTo>
                    <a:pt x="863162" y="8918"/>
                  </a:lnTo>
                  <a:lnTo>
                    <a:pt x="0" y="8918"/>
                  </a:lnTo>
                  <a:close/>
                </a:path>
              </a:pathLst>
            </a:custGeom>
            <a:solidFill>
              <a:srgbClr val="0096D6"/>
            </a:solidFill>
            <a:ln w="9459" cap="flat">
              <a:noFill/>
              <a:prstDash val="solid"/>
              <a:miter/>
            </a:ln>
          </p:spPr>
          <p:txBody>
            <a:bodyPr rtlCol="0" anchor="ctr"/>
            <a:lstStyle/>
            <a:p>
              <a:endParaRPr lang="en-US" sz="1404"/>
            </a:p>
          </p:txBody>
        </p:sp>
        <p:grpSp>
          <p:nvGrpSpPr>
            <p:cNvPr id="6" name="Group 5">
              <a:extLst>
                <a:ext uri="{FF2B5EF4-FFF2-40B4-BE49-F238E27FC236}">
                  <a16:creationId xmlns:a16="http://schemas.microsoft.com/office/drawing/2014/main" id="{FE409CA2-259B-E745-8740-3B66BD17C628}"/>
                </a:ext>
              </a:extLst>
            </p:cNvPr>
            <p:cNvGrpSpPr/>
            <p:nvPr/>
          </p:nvGrpSpPr>
          <p:grpSpPr>
            <a:xfrm>
              <a:off x="9904761" y="397821"/>
              <a:ext cx="1081173" cy="145639"/>
              <a:chOff x="6177575" y="5031354"/>
              <a:chExt cx="717764" cy="96686"/>
            </a:xfrm>
            <a:solidFill>
              <a:schemeClr val="tx2">
                <a:lumMod val="50000"/>
              </a:schemeClr>
            </a:solidFill>
          </p:grpSpPr>
          <p:sp>
            <p:nvSpPr>
              <p:cNvPr id="40" name="Freeform 39">
                <a:extLst>
                  <a:ext uri="{FF2B5EF4-FFF2-40B4-BE49-F238E27FC236}">
                    <a16:creationId xmlns:a16="http://schemas.microsoft.com/office/drawing/2014/main" id="{C07A39C1-424D-6A4B-A156-22FEC49B3F27}"/>
                  </a:ext>
                </a:extLst>
              </p:cNvPr>
              <p:cNvSpPr/>
              <p:nvPr/>
            </p:nvSpPr>
            <p:spPr>
              <a:xfrm>
                <a:off x="6516126" y="5031354"/>
                <a:ext cx="24972" cy="13611"/>
              </a:xfrm>
              <a:custGeom>
                <a:avLst/>
                <a:gdLst>
                  <a:gd name="connsiteX0" fmla="*/ 12486 w 24972"/>
                  <a:gd name="connsiteY0" fmla="*/ 7416 h 13611"/>
                  <a:gd name="connsiteX1" fmla="*/ 18446 w 24972"/>
                  <a:gd name="connsiteY1" fmla="*/ 13611 h 13611"/>
                  <a:gd name="connsiteX2" fmla="*/ 24973 w 24972"/>
                  <a:gd name="connsiteY2" fmla="*/ 6852 h 13611"/>
                  <a:gd name="connsiteX3" fmla="*/ 18446 w 24972"/>
                  <a:gd name="connsiteY3" fmla="*/ 0 h 13611"/>
                  <a:gd name="connsiteX4" fmla="*/ 12486 w 24972"/>
                  <a:gd name="connsiteY4" fmla="*/ 6289 h 13611"/>
                  <a:gd name="connsiteX5" fmla="*/ 6527 w 24972"/>
                  <a:gd name="connsiteY5" fmla="*/ 0 h 13611"/>
                  <a:gd name="connsiteX6" fmla="*/ 0 w 24972"/>
                  <a:gd name="connsiteY6" fmla="*/ 6852 h 13611"/>
                  <a:gd name="connsiteX7" fmla="*/ 6527 w 24972"/>
                  <a:gd name="connsiteY7" fmla="*/ 13611 h 13611"/>
                  <a:gd name="connsiteX8" fmla="*/ 12486 w 24972"/>
                  <a:gd name="connsiteY8" fmla="*/ 7416 h 1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2" h="13611">
                    <a:moveTo>
                      <a:pt x="12486" y="7416"/>
                    </a:moveTo>
                    <a:lnTo>
                      <a:pt x="18446" y="13611"/>
                    </a:lnTo>
                    <a:lnTo>
                      <a:pt x="24973" y="6852"/>
                    </a:lnTo>
                    <a:lnTo>
                      <a:pt x="18446" y="0"/>
                    </a:lnTo>
                    <a:lnTo>
                      <a:pt x="12486" y="6289"/>
                    </a:lnTo>
                    <a:lnTo>
                      <a:pt x="6527" y="0"/>
                    </a:lnTo>
                    <a:lnTo>
                      <a:pt x="0" y="6852"/>
                    </a:lnTo>
                    <a:lnTo>
                      <a:pt x="6527" y="13611"/>
                    </a:lnTo>
                    <a:lnTo>
                      <a:pt x="12486" y="7416"/>
                    </a:lnTo>
                    <a:close/>
                  </a:path>
                </a:pathLst>
              </a:custGeom>
              <a:grpFill/>
              <a:ln w="9459" cap="flat">
                <a:noFill/>
                <a:prstDash val="solid"/>
                <a:miter/>
              </a:ln>
            </p:spPr>
            <p:txBody>
              <a:bodyPr rtlCol="0" anchor="ctr"/>
              <a:lstStyle/>
              <a:p>
                <a:endParaRPr lang="en-US" sz="1404"/>
              </a:p>
            </p:txBody>
          </p:sp>
          <p:sp>
            <p:nvSpPr>
              <p:cNvPr id="41" name="Freeform 40">
                <a:extLst>
                  <a:ext uri="{FF2B5EF4-FFF2-40B4-BE49-F238E27FC236}">
                    <a16:creationId xmlns:a16="http://schemas.microsoft.com/office/drawing/2014/main" id="{E94694E9-E297-944E-A3DD-ADF837AC1B89}"/>
                  </a:ext>
                </a:extLst>
              </p:cNvPr>
              <p:cNvSpPr/>
              <p:nvPr/>
            </p:nvSpPr>
            <p:spPr>
              <a:xfrm>
                <a:off x="6363264" y="5112833"/>
                <a:ext cx="13432" cy="13892"/>
              </a:xfrm>
              <a:custGeom>
                <a:avLst/>
                <a:gdLst>
                  <a:gd name="connsiteX0" fmla="*/ 0 w 13432"/>
                  <a:gd name="connsiteY0" fmla="*/ 6946 h 13892"/>
                  <a:gd name="connsiteX1" fmla="*/ 6716 w 13432"/>
                  <a:gd name="connsiteY1" fmla="*/ 13893 h 13892"/>
                  <a:gd name="connsiteX2" fmla="*/ 13432 w 13432"/>
                  <a:gd name="connsiteY2" fmla="*/ 6946 h 13892"/>
                  <a:gd name="connsiteX3" fmla="*/ 6716 w 13432"/>
                  <a:gd name="connsiteY3" fmla="*/ 0 h 13892"/>
                  <a:gd name="connsiteX4" fmla="*/ 0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0" y="6946"/>
                    </a:moveTo>
                    <a:lnTo>
                      <a:pt x="6716" y="13893"/>
                    </a:lnTo>
                    <a:lnTo>
                      <a:pt x="13432" y="6946"/>
                    </a:lnTo>
                    <a:lnTo>
                      <a:pt x="6716" y="0"/>
                    </a:lnTo>
                    <a:lnTo>
                      <a:pt x="0" y="6946"/>
                    </a:lnTo>
                    <a:close/>
                  </a:path>
                </a:pathLst>
              </a:custGeom>
              <a:grpFill/>
              <a:ln w="9459" cap="flat">
                <a:noFill/>
                <a:prstDash val="solid"/>
                <a:miter/>
              </a:ln>
            </p:spPr>
            <p:txBody>
              <a:bodyPr rtlCol="0" anchor="ctr"/>
              <a:lstStyle/>
              <a:p>
                <a:endParaRPr lang="en-US" sz="1404"/>
              </a:p>
            </p:txBody>
          </p:sp>
          <p:sp>
            <p:nvSpPr>
              <p:cNvPr id="42" name="Freeform 41">
                <a:extLst>
                  <a:ext uri="{FF2B5EF4-FFF2-40B4-BE49-F238E27FC236}">
                    <a16:creationId xmlns:a16="http://schemas.microsoft.com/office/drawing/2014/main" id="{23EE609C-DF9E-2E40-B799-BF262CBD5087}"/>
                  </a:ext>
                </a:extLst>
              </p:cNvPr>
              <p:cNvSpPr/>
              <p:nvPr/>
            </p:nvSpPr>
            <p:spPr>
              <a:xfrm>
                <a:off x="6329021" y="5052663"/>
                <a:ext cx="13432" cy="13892"/>
              </a:xfrm>
              <a:custGeom>
                <a:avLst/>
                <a:gdLst>
                  <a:gd name="connsiteX0" fmla="*/ 13432 w 13432"/>
                  <a:gd name="connsiteY0" fmla="*/ 6946 h 13892"/>
                  <a:gd name="connsiteX1" fmla="*/ 6716 w 13432"/>
                  <a:gd name="connsiteY1" fmla="*/ 0 h 13892"/>
                  <a:gd name="connsiteX2" fmla="*/ 0 w 13432"/>
                  <a:gd name="connsiteY2" fmla="*/ 6946 h 13892"/>
                  <a:gd name="connsiteX3" fmla="*/ 6716 w 13432"/>
                  <a:gd name="connsiteY3" fmla="*/ 13893 h 13892"/>
                  <a:gd name="connsiteX4" fmla="*/ 13432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13432" y="6946"/>
                    </a:moveTo>
                    <a:lnTo>
                      <a:pt x="6716" y="0"/>
                    </a:lnTo>
                    <a:lnTo>
                      <a:pt x="0" y="6946"/>
                    </a:lnTo>
                    <a:lnTo>
                      <a:pt x="6716" y="13893"/>
                    </a:lnTo>
                    <a:lnTo>
                      <a:pt x="13432" y="6946"/>
                    </a:lnTo>
                    <a:close/>
                  </a:path>
                </a:pathLst>
              </a:custGeom>
              <a:grpFill/>
              <a:ln w="9459" cap="flat">
                <a:noFill/>
                <a:prstDash val="solid"/>
                <a:miter/>
              </a:ln>
            </p:spPr>
            <p:txBody>
              <a:bodyPr rtlCol="0" anchor="ctr"/>
              <a:lstStyle/>
              <a:p>
                <a:endParaRPr lang="en-US" sz="1404"/>
              </a:p>
            </p:txBody>
          </p:sp>
          <p:sp>
            <p:nvSpPr>
              <p:cNvPr id="43" name="Freeform 42">
                <a:extLst>
                  <a:ext uri="{FF2B5EF4-FFF2-40B4-BE49-F238E27FC236}">
                    <a16:creationId xmlns:a16="http://schemas.microsoft.com/office/drawing/2014/main" id="{65FD48C5-632E-584A-BA5C-2895245E91E5}"/>
                  </a:ext>
                </a:extLst>
              </p:cNvPr>
              <p:cNvSpPr/>
              <p:nvPr/>
            </p:nvSpPr>
            <p:spPr>
              <a:xfrm>
                <a:off x="6229698" y="5112833"/>
                <a:ext cx="24972" cy="13611"/>
              </a:xfrm>
              <a:custGeom>
                <a:avLst/>
                <a:gdLst>
                  <a:gd name="connsiteX0" fmla="*/ 12486 w 24972"/>
                  <a:gd name="connsiteY0" fmla="*/ 6102 h 13611"/>
                  <a:gd name="connsiteX1" fmla="*/ 6527 w 24972"/>
                  <a:gd name="connsiteY1" fmla="*/ 0 h 13611"/>
                  <a:gd name="connsiteX2" fmla="*/ 0 w 24972"/>
                  <a:gd name="connsiteY2" fmla="*/ 6852 h 13611"/>
                  <a:gd name="connsiteX3" fmla="*/ 6527 w 24972"/>
                  <a:gd name="connsiteY3" fmla="*/ 13611 h 13611"/>
                  <a:gd name="connsiteX4" fmla="*/ 12486 w 24972"/>
                  <a:gd name="connsiteY4" fmla="*/ 7416 h 13611"/>
                  <a:gd name="connsiteX5" fmla="*/ 18446 w 24972"/>
                  <a:gd name="connsiteY5" fmla="*/ 13611 h 13611"/>
                  <a:gd name="connsiteX6" fmla="*/ 24973 w 24972"/>
                  <a:gd name="connsiteY6" fmla="*/ 6852 h 13611"/>
                  <a:gd name="connsiteX7" fmla="*/ 18446 w 24972"/>
                  <a:gd name="connsiteY7" fmla="*/ 0 h 13611"/>
                  <a:gd name="connsiteX8" fmla="*/ 12486 w 24972"/>
                  <a:gd name="connsiteY8" fmla="*/ 6102 h 1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2" h="13611">
                    <a:moveTo>
                      <a:pt x="12486" y="6102"/>
                    </a:moveTo>
                    <a:lnTo>
                      <a:pt x="6527" y="0"/>
                    </a:lnTo>
                    <a:lnTo>
                      <a:pt x="0" y="6852"/>
                    </a:lnTo>
                    <a:lnTo>
                      <a:pt x="6527" y="13611"/>
                    </a:lnTo>
                    <a:lnTo>
                      <a:pt x="12486" y="7416"/>
                    </a:lnTo>
                    <a:lnTo>
                      <a:pt x="18446" y="13611"/>
                    </a:lnTo>
                    <a:lnTo>
                      <a:pt x="24973" y="6852"/>
                    </a:lnTo>
                    <a:lnTo>
                      <a:pt x="18446" y="0"/>
                    </a:lnTo>
                    <a:lnTo>
                      <a:pt x="12486" y="6102"/>
                    </a:lnTo>
                    <a:close/>
                  </a:path>
                </a:pathLst>
              </a:custGeom>
              <a:grpFill/>
              <a:ln w="9459" cap="flat">
                <a:noFill/>
                <a:prstDash val="solid"/>
                <a:miter/>
              </a:ln>
            </p:spPr>
            <p:txBody>
              <a:bodyPr rtlCol="0" anchor="ctr"/>
              <a:lstStyle/>
              <a:p>
                <a:endParaRPr lang="en-US" sz="1404"/>
              </a:p>
            </p:txBody>
          </p:sp>
          <p:sp>
            <p:nvSpPr>
              <p:cNvPr id="44" name="Freeform 43">
                <a:extLst>
                  <a:ext uri="{FF2B5EF4-FFF2-40B4-BE49-F238E27FC236}">
                    <a16:creationId xmlns:a16="http://schemas.microsoft.com/office/drawing/2014/main" id="{E967A82C-D77A-264B-A510-DFEA2EA4C7AC}"/>
                  </a:ext>
                </a:extLst>
              </p:cNvPr>
              <p:cNvSpPr/>
              <p:nvPr/>
            </p:nvSpPr>
            <p:spPr>
              <a:xfrm>
                <a:off x="6266684" y="5041586"/>
                <a:ext cx="13432" cy="13892"/>
              </a:xfrm>
              <a:custGeom>
                <a:avLst/>
                <a:gdLst>
                  <a:gd name="connsiteX0" fmla="*/ 13432 w 13432"/>
                  <a:gd name="connsiteY0" fmla="*/ 6946 h 13892"/>
                  <a:gd name="connsiteX1" fmla="*/ 6716 w 13432"/>
                  <a:gd name="connsiteY1" fmla="*/ 0 h 13892"/>
                  <a:gd name="connsiteX2" fmla="*/ 0 w 13432"/>
                  <a:gd name="connsiteY2" fmla="*/ 6946 h 13892"/>
                  <a:gd name="connsiteX3" fmla="*/ 6716 w 13432"/>
                  <a:gd name="connsiteY3" fmla="*/ 13893 h 13892"/>
                  <a:gd name="connsiteX4" fmla="*/ 13432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13432" y="6946"/>
                    </a:moveTo>
                    <a:lnTo>
                      <a:pt x="6716" y="0"/>
                    </a:lnTo>
                    <a:lnTo>
                      <a:pt x="0" y="6946"/>
                    </a:lnTo>
                    <a:lnTo>
                      <a:pt x="6716" y="13893"/>
                    </a:lnTo>
                    <a:lnTo>
                      <a:pt x="13432" y="6946"/>
                    </a:lnTo>
                    <a:close/>
                  </a:path>
                </a:pathLst>
              </a:custGeom>
              <a:grpFill/>
              <a:ln w="9459" cap="flat">
                <a:noFill/>
                <a:prstDash val="solid"/>
                <a:miter/>
              </a:ln>
            </p:spPr>
            <p:txBody>
              <a:bodyPr rtlCol="0" anchor="ctr"/>
              <a:lstStyle/>
              <a:p>
                <a:endParaRPr lang="en-US" sz="1404"/>
              </a:p>
            </p:txBody>
          </p:sp>
          <p:sp>
            <p:nvSpPr>
              <p:cNvPr id="45" name="Freeform 44">
                <a:extLst>
                  <a:ext uri="{FF2B5EF4-FFF2-40B4-BE49-F238E27FC236}">
                    <a16:creationId xmlns:a16="http://schemas.microsoft.com/office/drawing/2014/main" id="{3DD9E972-4FAC-5945-B167-98C105291732}"/>
                  </a:ext>
                </a:extLst>
              </p:cNvPr>
              <p:cNvSpPr/>
              <p:nvPr/>
            </p:nvSpPr>
            <p:spPr>
              <a:xfrm>
                <a:off x="6190064" y="5031354"/>
                <a:ext cx="24972" cy="13611"/>
              </a:xfrm>
              <a:custGeom>
                <a:avLst/>
                <a:gdLst>
                  <a:gd name="connsiteX0" fmla="*/ 12486 w 24972"/>
                  <a:gd name="connsiteY0" fmla="*/ 7416 h 13611"/>
                  <a:gd name="connsiteX1" fmla="*/ 18351 w 24972"/>
                  <a:gd name="connsiteY1" fmla="*/ 13611 h 13611"/>
                  <a:gd name="connsiteX2" fmla="*/ 24973 w 24972"/>
                  <a:gd name="connsiteY2" fmla="*/ 6852 h 13611"/>
                  <a:gd name="connsiteX3" fmla="*/ 18351 w 24972"/>
                  <a:gd name="connsiteY3" fmla="*/ 0 h 13611"/>
                  <a:gd name="connsiteX4" fmla="*/ 12486 w 24972"/>
                  <a:gd name="connsiteY4" fmla="*/ 6289 h 13611"/>
                  <a:gd name="connsiteX5" fmla="*/ 6432 w 24972"/>
                  <a:gd name="connsiteY5" fmla="*/ 0 h 13611"/>
                  <a:gd name="connsiteX6" fmla="*/ 0 w 24972"/>
                  <a:gd name="connsiteY6" fmla="*/ 6852 h 13611"/>
                  <a:gd name="connsiteX7" fmla="*/ 6432 w 24972"/>
                  <a:gd name="connsiteY7" fmla="*/ 13611 h 13611"/>
                  <a:gd name="connsiteX8" fmla="*/ 12486 w 24972"/>
                  <a:gd name="connsiteY8" fmla="*/ 7416 h 1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2" h="13611">
                    <a:moveTo>
                      <a:pt x="12486" y="7416"/>
                    </a:moveTo>
                    <a:lnTo>
                      <a:pt x="18351" y="13611"/>
                    </a:lnTo>
                    <a:lnTo>
                      <a:pt x="24973" y="6852"/>
                    </a:lnTo>
                    <a:lnTo>
                      <a:pt x="18351" y="0"/>
                    </a:lnTo>
                    <a:lnTo>
                      <a:pt x="12486" y="6289"/>
                    </a:lnTo>
                    <a:lnTo>
                      <a:pt x="6432" y="0"/>
                    </a:lnTo>
                    <a:lnTo>
                      <a:pt x="0" y="6852"/>
                    </a:lnTo>
                    <a:lnTo>
                      <a:pt x="6432" y="13611"/>
                    </a:lnTo>
                    <a:lnTo>
                      <a:pt x="12486" y="7416"/>
                    </a:lnTo>
                    <a:close/>
                  </a:path>
                </a:pathLst>
              </a:custGeom>
              <a:grpFill/>
              <a:ln w="9459" cap="flat">
                <a:noFill/>
                <a:prstDash val="solid"/>
                <a:miter/>
              </a:ln>
            </p:spPr>
            <p:txBody>
              <a:bodyPr rtlCol="0" anchor="ctr"/>
              <a:lstStyle/>
              <a:p>
                <a:endParaRPr lang="en-US" sz="1404"/>
              </a:p>
            </p:txBody>
          </p:sp>
          <p:sp>
            <p:nvSpPr>
              <p:cNvPr id="46" name="Freeform 45">
                <a:extLst>
                  <a:ext uri="{FF2B5EF4-FFF2-40B4-BE49-F238E27FC236}">
                    <a16:creationId xmlns:a16="http://schemas.microsoft.com/office/drawing/2014/main" id="{9C4BC2B1-5A99-EB42-AC35-10716734AF6B}"/>
                  </a:ext>
                </a:extLst>
              </p:cNvPr>
              <p:cNvSpPr/>
              <p:nvPr/>
            </p:nvSpPr>
            <p:spPr>
              <a:xfrm>
                <a:off x="6177575" y="5052663"/>
                <a:ext cx="105656" cy="52327"/>
              </a:xfrm>
              <a:custGeom>
                <a:avLst/>
                <a:gdLst>
                  <a:gd name="connsiteX0" fmla="*/ 104149 w 105656"/>
                  <a:gd name="connsiteY0" fmla="*/ 21965 h 52327"/>
                  <a:gd name="connsiteX1" fmla="*/ 102636 w 105656"/>
                  <a:gd name="connsiteY1" fmla="*/ 15864 h 52327"/>
                  <a:gd name="connsiteX2" fmla="*/ 100838 w 105656"/>
                  <a:gd name="connsiteY2" fmla="*/ 10044 h 52327"/>
                  <a:gd name="connsiteX3" fmla="*/ 93649 w 105656"/>
                  <a:gd name="connsiteY3" fmla="*/ 14080 h 52327"/>
                  <a:gd name="connsiteX4" fmla="*/ 95352 w 105656"/>
                  <a:gd name="connsiteY4" fmla="*/ 19619 h 52327"/>
                  <a:gd name="connsiteX5" fmla="*/ 96771 w 105656"/>
                  <a:gd name="connsiteY5" fmla="*/ 25251 h 52327"/>
                  <a:gd name="connsiteX6" fmla="*/ 97717 w 105656"/>
                  <a:gd name="connsiteY6" fmla="*/ 30132 h 52327"/>
                  <a:gd name="connsiteX7" fmla="*/ 97717 w 105656"/>
                  <a:gd name="connsiteY7" fmla="*/ 33887 h 52327"/>
                  <a:gd name="connsiteX8" fmla="*/ 96960 w 105656"/>
                  <a:gd name="connsiteY8" fmla="*/ 37548 h 52327"/>
                  <a:gd name="connsiteX9" fmla="*/ 94217 w 105656"/>
                  <a:gd name="connsiteY9" fmla="*/ 40458 h 52327"/>
                  <a:gd name="connsiteX10" fmla="*/ 89866 w 105656"/>
                  <a:gd name="connsiteY10" fmla="*/ 42429 h 52327"/>
                  <a:gd name="connsiteX11" fmla="*/ 81541 w 105656"/>
                  <a:gd name="connsiteY11" fmla="*/ 43086 h 52327"/>
                  <a:gd name="connsiteX12" fmla="*/ 75866 w 105656"/>
                  <a:gd name="connsiteY12" fmla="*/ 42617 h 52327"/>
                  <a:gd name="connsiteX13" fmla="*/ 72177 w 105656"/>
                  <a:gd name="connsiteY13" fmla="*/ 40833 h 52327"/>
                  <a:gd name="connsiteX14" fmla="*/ 70096 w 105656"/>
                  <a:gd name="connsiteY14" fmla="*/ 37266 h 52327"/>
                  <a:gd name="connsiteX15" fmla="*/ 69434 w 105656"/>
                  <a:gd name="connsiteY15" fmla="*/ 31352 h 52327"/>
                  <a:gd name="connsiteX16" fmla="*/ 69434 w 105656"/>
                  <a:gd name="connsiteY16" fmla="*/ 21965 h 52327"/>
                  <a:gd name="connsiteX17" fmla="*/ 61488 w 105656"/>
                  <a:gd name="connsiteY17" fmla="*/ 22716 h 52327"/>
                  <a:gd name="connsiteX18" fmla="*/ 61488 w 105656"/>
                  <a:gd name="connsiteY18" fmla="*/ 27879 h 52327"/>
                  <a:gd name="connsiteX19" fmla="*/ 61488 w 105656"/>
                  <a:gd name="connsiteY19" fmla="*/ 33418 h 52327"/>
                  <a:gd name="connsiteX20" fmla="*/ 60731 w 105656"/>
                  <a:gd name="connsiteY20" fmla="*/ 37829 h 52327"/>
                  <a:gd name="connsiteX21" fmla="*/ 58082 w 105656"/>
                  <a:gd name="connsiteY21" fmla="*/ 40646 h 52327"/>
                  <a:gd name="connsiteX22" fmla="*/ 53353 w 105656"/>
                  <a:gd name="connsiteY22" fmla="*/ 42241 h 52327"/>
                  <a:gd name="connsiteX23" fmla="*/ 46069 w 105656"/>
                  <a:gd name="connsiteY23" fmla="*/ 42711 h 52327"/>
                  <a:gd name="connsiteX24" fmla="*/ 40110 w 105656"/>
                  <a:gd name="connsiteY24" fmla="*/ 42054 h 52327"/>
                  <a:gd name="connsiteX25" fmla="*/ 36042 w 105656"/>
                  <a:gd name="connsiteY25" fmla="*/ 39895 h 52327"/>
                  <a:gd name="connsiteX26" fmla="*/ 33583 w 105656"/>
                  <a:gd name="connsiteY26" fmla="*/ 35577 h 52327"/>
                  <a:gd name="connsiteX27" fmla="*/ 33110 w 105656"/>
                  <a:gd name="connsiteY27" fmla="*/ 29193 h 52327"/>
                  <a:gd name="connsiteX28" fmla="*/ 33110 w 105656"/>
                  <a:gd name="connsiteY28" fmla="*/ 22716 h 52327"/>
                  <a:gd name="connsiteX29" fmla="*/ 33110 w 105656"/>
                  <a:gd name="connsiteY29" fmla="*/ 15770 h 52327"/>
                  <a:gd name="connsiteX30" fmla="*/ 33110 w 105656"/>
                  <a:gd name="connsiteY30" fmla="*/ 0 h 52327"/>
                  <a:gd name="connsiteX31" fmla="*/ 25731 w 105656"/>
                  <a:gd name="connsiteY31" fmla="*/ 1408 h 52327"/>
                  <a:gd name="connsiteX32" fmla="*/ 25731 w 105656"/>
                  <a:gd name="connsiteY32" fmla="*/ 7603 h 52327"/>
                  <a:gd name="connsiteX33" fmla="*/ 18826 w 105656"/>
                  <a:gd name="connsiteY33" fmla="*/ 10983 h 52327"/>
                  <a:gd name="connsiteX34" fmla="*/ 10029 w 105656"/>
                  <a:gd name="connsiteY34" fmla="*/ 15770 h 52327"/>
                  <a:gd name="connsiteX35" fmla="*/ 4164 w 105656"/>
                  <a:gd name="connsiteY35" fmla="*/ 20370 h 52327"/>
                  <a:gd name="connsiteX36" fmla="*/ 948 w 105656"/>
                  <a:gd name="connsiteY36" fmla="*/ 25251 h 52327"/>
                  <a:gd name="connsiteX37" fmla="*/ 2 w 105656"/>
                  <a:gd name="connsiteY37" fmla="*/ 30789 h 52327"/>
                  <a:gd name="connsiteX38" fmla="*/ 4732 w 105656"/>
                  <a:gd name="connsiteY38" fmla="*/ 40833 h 52327"/>
                  <a:gd name="connsiteX39" fmla="*/ 15988 w 105656"/>
                  <a:gd name="connsiteY39" fmla="*/ 44494 h 52327"/>
                  <a:gd name="connsiteX40" fmla="*/ 22421 w 105656"/>
                  <a:gd name="connsiteY40" fmla="*/ 43274 h 52327"/>
                  <a:gd name="connsiteX41" fmla="*/ 28002 w 105656"/>
                  <a:gd name="connsiteY41" fmla="*/ 39707 h 52327"/>
                  <a:gd name="connsiteX42" fmla="*/ 34245 w 105656"/>
                  <a:gd name="connsiteY42" fmla="*/ 49094 h 52327"/>
                  <a:gd name="connsiteX43" fmla="*/ 46731 w 105656"/>
                  <a:gd name="connsiteY43" fmla="*/ 52285 h 52327"/>
                  <a:gd name="connsiteX44" fmla="*/ 59028 w 105656"/>
                  <a:gd name="connsiteY44" fmla="*/ 49751 h 52327"/>
                  <a:gd name="connsiteX45" fmla="*/ 65177 w 105656"/>
                  <a:gd name="connsiteY45" fmla="*/ 42617 h 52327"/>
                  <a:gd name="connsiteX46" fmla="*/ 70663 w 105656"/>
                  <a:gd name="connsiteY46" fmla="*/ 49657 h 52327"/>
                  <a:gd name="connsiteX47" fmla="*/ 81541 w 105656"/>
                  <a:gd name="connsiteY47" fmla="*/ 52285 h 52327"/>
                  <a:gd name="connsiteX48" fmla="*/ 83339 w 105656"/>
                  <a:gd name="connsiteY48" fmla="*/ 52285 h 52327"/>
                  <a:gd name="connsiteX49" fmla="*/ 92798 w 105656"/>
                  <a:gd name="connsiteY49" fmla="*/ 50596 h 52327"/>
                  <a:gd name="connsiteX50" fmla="*/ 99892 w 105656"/>
                  <a:gd name="connsiteY50" fmla="*/ 46372 h 52327"/>
                  <a:gd name="connsiteX51" fmla="*/ 104149 w 105656"/>
                  <a:gd name="connsiteY51" fmla="*/ 39988 h 52327"/>
                  <a:gd name="connsiteX52" fmla="*/ 105568 w 105656"/>
                  <a:gd name="connsiteY52" fmla="*/ 32103 h 52327"/>
                  <a:gd name="connsiteX53" fmla="*/ 105568 w 105656"/>
                  <a:gd name="connsiteY53" fmla="*/ 27598 h 52327"/>
                  <a:gd name="connsiteX54" fmla="*/ 104149 w 105656"/>
                  <a:gd name="connsiteY54" fmla="*/ 21965 h 52327"/>
                  <a:gd name="connsiteX55" fmla="*/ 15515 w 105656"/>
                  <a:gd name="connsiteY55" fmla="*/ 35764 h 52327"/>
                  <a:gd name="connsiteX56" fmla="*/ 8705 w 105656"/>
                  <a:gd name="connsiteY56" fmla="*/ 34262 h 52327"/>
                  <a:gd name="connsiteX57" fmla="*/ 6340 w 105656"/>
                  <a:gd name="connsiteY57" fmla="*/ 29475 h 52327"/>
                  <a:gd name="connsiteX58" fmla="*/ 9367 w 105656"/>
                  <a:gd name="connsiteY58" fmla="*/ 23937 h 52327"/>
                  <a:gd name="connsiteX59" fmla="*/ 17691 w 105656"/>
                  <a:gd name="connsiteY59" fmla="*/ 18868 h 52327"/>
                  <a:gd name="connsiteX60" fmla="*/ 25731 w 105656"/>
                  <a:gd name="connsiteY60" fmla="*/ 15113 h 52327"/>
                  <a:gd name="connsiteX61" fmla="*/ 25731 w 105656"/>
                  <a:gd name="connsiteY61" fmla="*/ 25814 h 52327"/>
                  <a:gd name="connsiteX62" fmla="*/ 25731 w 105656"/>
                  <a:gd name="connsiteY62" fmla="*/ 33042 h 52327"/>
                  <a:gd name="connsiteX63" fmla="*/ 15515 w 105656"/>
                  <a:gd name="connsiteY63" fmla="*/ 35764 h 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5656" h="52327">
                    <a:moveTo>
                      <a:pt x="104149" y="21965"/>
                    </a:moveTo>
                    <a:cubicBezTo>
                      <a:pt x="103676" y="19900"/>
                      <a:pt x="103203" y="17929"/>
                      <a:pt x="102636" y="15864"/>
                    </a:cubicBezTo>
                    <a:cubicBezTo>
                      <a:pt x="102068" y="13799"/>
                      <a:pt x="101501" y="11828"/>
                      <a:pt x="100838" y="10044"/>
                    </a:cubicBezTo>
                    <a:lnTo>
                      <a:pt x="93649" y="14080"/>
                    </a:lnTo>
                    <a:cubicBezTo>
                      <a:pt x="94217" y="15864"/>
                      <a:pt x="94784" y="17647"/>
                      <a:pt x="95352" y="19619"/>
                    </a:cubicBezTo>
                    <a:cubicBezTo>
                      <a:pt x="95920" y="21590"/>
                      <a:pt x="96393" y="23467"/>
                      <a:pt x="96771" y="25251"/>
                    </a:cubicBezTo>
                    <a:cubicBezTo>
                      <a:pt x="97197" y="26855"/>
                      <a:pt x="97513" y="28486"/>
                      <a:pt x="97717" y="30132"/>
                    </a:cubicBezTo>
                    <a:cubicBezTo>
                      <a:pt x="97830" y="31381"/>
                      <a:pt x="97830" y="32638"/>
                      <a:pt x="97717" y="33887"/>
                    </a:cubicBezTo>
                    <a:cubicBezTo>
                      <a:pt x="97714" y="35145"/>
                      <a:pt x="97457" y="36390"/>
                      <a:pt x="96960" y="37548"/>
                    </a:cubicBezTo>
                    <a:cubicBezTo>
                      <a:pt x="96361" y="38769"/>
                      <a:pt x="95405" y="39783"/>
                      <a:pt x="94217" y="40458"/>
                    </a:cubicBezTo>
                    <a:cubicBezTo>
                      <a:pt x="92876" y="41332"/>
                      <a:pt x="91409" y="41996"/>
                      <a:pt x="89866" y="42429"/>
                    </a:cubicBezTo>
                    <a:cubicBezTo>
                      <a:pt x="87115" y="42881"/>
                      <a:pt x="84330" y="43101"/>
                      <a:pt x="81541" y="43086"/>
                    </a:cubicBezTo>
                    <a:cubicBezTo>
                      <a:pt x="79639" y="43103"/>
                      <a:pt x="77739" y="42946"/>
                      <a:pt x="75866" y="42617"/>
                    </a:cubicBezTo>
                    <a:cubicBezTo>
                      <a:pt x="74507" y="42333"/>
                      <a:pt x="73239" y="41721"/>
                      <a:pt x="72177" y="40833"/>
                    </a:cubicBezTo>
                    <a:cubicBezTo>
                      <a:pt x="71110" y="39901"/>
                      <a:pt x="70379" y="38648"/>
                      <a:pt x="70096" y="37266"/>
                    </a:cubicBezTo>
                    <a:cubicBezTo>
                      <a:pt x="69587" y="35337"/>
                      <a:pt x="69364" y="33345"/>
                      <a:pt x="69434" y="31352"/>
                    </a:cubicBezTo>
                    <a:lnTo>
                      <a:pt x="69434" y="21965"/>
                    </a:lnTo>
                    <a:lnTo>
                      <a:pt x="61488" y="22716"/>
                    </a:lnTo>
                    <a:cubicBezTo>
                      <a:pt x="61488" y="24312"/>
                      <a:pt x="61488" y="26002"/>
                      <a:pt x="61488" y="27879"/>
                    </a:cubicBezTo>
                    <a:lnTo>
                      <a:pt x="61488" y="33418"/>
                    </a:lnTo>
                    <a:cubicBezTo>
                      <a:pt x="61516" y="34922"/>
                      <a:pt x="61259" y="36419"/>
                      <a:pt x="60731" y="37829"/>
                    </a:cubicBezTo>
                    <a:cubicBezTo>
                      <a:pt x="60138" y="39000"/>
                      <a:pt x="59218" y="39977"/>
                      <a:pt x="58082" y="40646"/>
                    </a:cubicBezTo>
                    <a:cubicBezTo>
                      <a:pt x="56610" y="41444"/>
                      <a:pt x="55010" y="41984"/>
                      <a:pt x="53353" y="42241"/>
                    </a:cubicBezTo>
                    <a:cubicBezTo>
                      <a:pt x="50939" y="42566"/>
                      <a:pt x="48505" y="42723"/>
                      <a:pt x="46069" y="42711"/>
                    </a:cubicBezTo>
                    <a:cubicBezTo>
                      <a:pt x="44064" y="42715"/>
                      <a:pt x="42065" y="42495"/>
                      <a:pt x="40110" y="42054"/>
                    </a:cubicBezTo>
                    <a:cubicBezTo>
                      <a:pt x="38579" y="41719"/>
                      <a:pt x="37172" y="40972"/>
                      <a:pt x="36042" y="39895"/>
                    </a:cubicBezTo>
                    <a:cubicBezTo>
                      <a:pt x="34847" y="38700"/>
                      <a:pt x="33998" y="37209"/>
                      <a:pt x="33583" y="35577"/>
                    </a:cubicBezTo>
                    <a:cubicBezTo>
                      <a:pt x="33169" y="33475"/>
                      <a:pt x="33010" y="31332"/>
                      <a:pt x="33110" y="29193"/>
                    </a:cubicBezTo>
                    <a:lnTo>
                      <a:pt x="33110" y="22716"/>
                    </a:lnTo>
                    <a:cubicBezTo>
                      <a:pt x="33110" y="20464"/>
                      <a:pt x="33110" y="18117"/>
                      <a:pt x="33110" y="15770"/>
                    </a:cubicBezTo>
                    <a:lnTo>
                      <a:pt x="33110" y="0"/>
                    </a:lnTo>
                    <a:lnTo>
                      <a:pt x="25731" y="1408"/>
                    </a:lnTo>
                    <a:lnTo>
                      <a:pt x="25731" y="7603"/>
                    </a:lnTo>
                    <a:lnTo>
                      <a:pt x="18826" y="10983"/>
                    </a:lnTo>
                    <a:cubicBezTo>
                      <a:pt x="15796" y="12394"/>
                      <a:pt x="12858" y="13993"/>
                      <a:pt x="10029" y="15770"/>
                    </a:cubicBezTo>
                    <a:cubicBezTo>
                      <a:pt x="7878" y="17040"/>
                      <a:pt x="5906" y="18587"/>
                      <a:pt x="4164" y="20370"/>
                    </a:cubicBezTo>
                    <a:cubicBezTo>
                      <a:pt x="2803" y="21790"/>
                      <a:pt x="1713" y="23444"/>
                      <a:pt x="948" y="25251"/>
                    </a:cubicBezTo>
                    <a:cubicBezTo>
                      <a:pt x="291" y="27023"/>
                      <a:pt x="-30" y="28901"/>
                      <a:pt x="2" y="30789"/>
                    </a:cubicBezTo>
                    <a:cubicBezTo>
                      <a:pt x="-59" y="34680"/>
                      <a:pt x="1685" y="38384"/>
                      <a:pt x="4732" y="40833"/>
                    </a:cubicBezTo>
                    <a:cubicBezTo>
                      <a:pt x="7905" y="43382"/>
                      <a:pt x="11911" y="44685"/>
                      <a:pt x="15988" y="44494"/>
                    </a:cubicBezTo>
                    <a:cubicBezTo>
                      <a:pt x="18191" y="44490"/>
                      <a:pt x="20372" y="44077"/>
                      <a:pt x="22421" y="43274"/>
                    </a:cubicBezTo>
                    <a:cubicBezTo>
                      <a:pt x="24485" y="42433"/>
                      <a:pt x="26377" y="41224"/>
                      <a:pt x="28002" y="39707"/>
                    </a:cubicBezTo>
                    <a:cubicBezTo>
                      <a:pt x="28779" y="43520"/>
                      <a:pt x="31017" y="46885"/>
                      <a:pt x="34245" y="49094"/>
                    </a:cubicBezTo>
                    <a:cubicBezTo>
                      <a:pt x="38002" y="51348"/>
                      <a:pt x="42344" y="52458"/>
                      <a:pt x="46731" y="52285"/>
                    </a:cubicBezTo>
                    <a:cubicBezTo>
                      <a:pt x="50984" y="52537"/>
                      <a:pt x="55228" y="51663"/>
                      <a:pt x="59028" y="49751"/>
                    </a:cubicBezTo>
                    <a:cubicBezTo>
                      <a:pt x="61785" y="48076"/>
                      <a:pt x="63937" y="45579"/>
                      <a:pt x="65177" y="42617"/>
                    </a:cubicBezTo>
                    <a:cubicBezTo>
                      <a:pt x="66088" y="45545"/>
                      <a:pt x="68037" y="48046"/>
                      <a:pt x="70663" y="49657"/>
                    </a:cubicBezTo>
                    <a:cubicBezTo>
                      <a:pt x="73960" y="51550"/>
                      <a:pt x="77736" y="52462"/>
                      <a:pt x="81541" y="52285"/>
                    </a:cubicBezTo>
                    <a:lnTo>
                      <a:pt x="83339" y="52285"/>
                    </a:lnTo>
                    <a:cubicBezTo>
                      <a:pt x="86569" y="52299"/>
                      <a:pt x="89775" y="51727"/>
                      <a:pt x="92798" y="50596"/>
                    </a:cubicBezTo>
                    <a:cubicBezTo>
                      <a:pt x="95420" y="49664"/>
                      <a:pt x="97830" y="48229"/>
                      <a:pt x="99892" y="46372"/>
                    </a:cubicBezTo>
                    <a:cubicBezTo>
                      <a:pt x="101775" y="44587"/>
                      <a:pt x="103229" y="42405"/>
                      <a:pt x="104149" y="39988"/>
                    </a:cubicBezTo>
                    <a:cubicBezTo>
                      <a:pt x="105156" y="37483"/>
                      <a:pt x="105639" y="34800"/>
                      <a:pt x="105568" y="32103"/>
                    </a:cubicBezTo>
                    <a:cubicBezTo>
                      <a:pt x="105686" y="30604"/>
                      <a:pt x="105686" y="29097"/>
                      <a:pt x="105568" y="27598"/>
                    </a:cubicBezTo>
                    <a:cubicBezTo>
                      <a:pt x="104906" y="25814"/>
                      <a:pt x="104528" y="23937"/>
                      <a:pt x="104149" y="21965"/>
                    </a:cubicBezTo>
                    <a:close/>
                    <a:moveTo>
                      <a:pt x="15515" y="35764"/>
                    </a:moveTo>
                    <a:cubicBezTo>
                      <a:pt x="13148" y="35911"/>
                      <a:pt x="10787" y="35390"/>
                      <a:pt x="8705" y="34262"/>
                    </a:cubicBezTo>
                    <a:cubicBezTo>
                      <a:pt x="7066" y="33240"/>
                      <a:pt x="6151" y="31387"/>
                      <a:pt x="6340" y="29475"/>
                    </a:cubicBezTo>
                    <a:cubicBezTo>
                      <a:pt x="6506" y="27285"/>
                      <a:pt x="7608" y="25270"/>
                      <a:pt x="9367" y="23937"/>
                    </a:cubicBezTo>
                    <a:cubicBezTo>
                      <a:pt x="11860" y="21829"/>
                      <a:pt x="14668" y="20119"/>
                      <a:pt x="17691" y="18868"/>
                    </a:cubicBezTo>
                    <a:lnTo>
                      <a:pt x="25731" y="15113"/>
                    </a:lnTo>
                    <a:lnTo>
                      <a:pt x="25731" y="25814"/>
                    </a:lnTo>
                    <a:cubicBezTo>
                      <a:pt x="25731" y="28724"/>
                      <a:pt x="25731" y="31165"/>
                      <a:pt x="25731" y="33042"/>
                    </a:cubicBezTo>
                    <a:cubicBezTo>
                      <a:pt x="22656" y="34895"/>
                      <a:pt x="19112" y="35839"/>
                      <a:pt x="15515" y="35764"/>
                    </a:cubicBezTo>
                    <a:close/>
                  </a:path>
                </a:pathLst>
              </a:custGeom>
              <a:grpFill/>
              <a:ln w="9459" cap="flat">
                <a:noFill/>
                <a:prstDash val="solid"/>
                <a:miter/>
              </a:ln>
            </p:spPr>
            <p:txBody>
              <a:bodyPr rtlCol="0" anchor="ctr"/>
              <a:lstStyle/>
              <a:p>
                <a:endParaRPr lang="en-US" sz="1404"/>
              </a:p>
            </p:txBody>
          </p:sp>
          <p:sp>
            <p:nvSpPr>
              <p:cNvPr id="47" name="Freeform 46">
                <a:extLst>
                  <a:ext uri="{FF2B5EF4-FFF2-40B4-BE49-F238E27FC236}">
                    <a16:creationId xmlns:a16="http://schemas.microsoft.com/office/drawing/2014/main" id="{254394CC-6617-9D49-B156-1ED4CFC43374}"/>
                  </a:ext>
                </a:extLst>
              </p:cNvPr>
              <p:cNvSpPr/>
              <p:nvPr/>
            </p:nvSpPr>
            <p:spPr>
              <a:xfrm>
                <a:off x="6579693" y="5070313"/>
                <a:ext cx="33580" cy="56516"/>
              </a:xfrm>
              <a:custGeom>
                <a:avLst/>
                <a:gdLst>
                  <a:gd name="connsiteX0" fmla="*/ 30648 w 33580"/>
                  <a:gd name="connsiteY0" fmla="*/ 13705 h 56516"/>
                  <a:gd name="connsiteX1" fmla="*/ 28094 w 33580"/>
                  <a:gd name="connsiteY1" fmla="*/ 6477 h 56516"/>
                  <a:gd name="connsiteX2" fmla="*/ 25162 w 33580"/>
                  <a:gd name="connsiteY2" fmla="*/ 0 h 56516"/>
                  <a:gd name="connsiteX3" fmla="*/ 18824 w 33580"/>
                  <a:gd name="connsiteY3" fmla="*/ 5069 h 56516"/>
                  <a:gd name="connsiteX4" fmla="*/ 24121 w 33580"/>
                  <a:gd name="connsiteY4" fmla="*/ 17554 h 56516"/>
                  <a:gd name="connsiteX5" fmla="*/ 26297 w 33580"/>
                  <a:gd name="connsiteY5" fmla="*/ 29193 h 56516"/>
                  <a:gd name="connsiteX6" fmla="*/ 25067 w 33580"/>
                  <a:gd name="connsiteY6" fmla="*/ 36328 h 56516"/>
                  <a:gd name="connsiteX7" fmla="*/ 21473 w 33580"/>
                  <a:gd name="connsiteY7" fmla="*/ 42147 h 56516"/>
                  <a:gd name="connsiteX8" fmla="*/ 15702 w 33580"/>
                  <a:gd name="connsiteY8" fmla="*/ 46090 h 56516"/>
                  <a:gd name="connsiteX9" fmla="*/ 8040 w 33580"/>
                  <a:gd name="connsiteY9" fmla="*/ 47498 h 56516"/>
                  <a:gd name="connsiteX10" fmla="*/ 4257 w 33580"/>
                  <a:gd name="connsiteY10" fmla="*/ 47498 h 56516"/>
                  <a:gd name="connsiteX11" fmla="*/ 851 w 33580"/>
                  <a:gd name="connsiteY11" fmla="*/ 47498 h 56516"/>
                  <a:gd name="connsiteX12" fmla="*/ 0 w 33580"/>
                  <a:gd name="connsiteY12" fmla="*/ 55571 h 56516"/>
                  <a:gd name="connsiteX13" fmla="*/ 3405 w 33580"/>
                  <a:gd name="connsiteY13" fmla="*/ 56416 h 56516"/>
                  <a:gd name="connsiteX14" fmla="*/ 7567 w 33580"/>
                  <a:gd name="connsiteY14" fmla="*/ 56416 h 56516"/>
                  <a:gd name="connsiteX15" fmla="*/ 18067 w 33580"/>
                  <a:gd name="connsiteY15" fmla="*/ 54069 h 56516"/>
                  <a:gd name="connsiteX16" fmla="*/ 26297 w 33580"/>
                  <a:gd name="connsiteY16" fmla="*/ 47873 h 56516"/>
                  <a:gd name="connsiteX17" fmla="*/ 31689 w 33580"/>
                  <a:gd name="connsiteY17" fmla="*/ 38487 h 56516"/>
                  <a:gd name="connsiteX18" fmla="*/ 33581 w 33580"/>
                  <a:gd name="connsiteY18" fmla="*/ 28067 h 56516"/>
                  <a:gd name="connsiteX19" fmla="*/ 32824 w 33580"/>
                  <a:gd name="connsiteY19" fmla="*/ 21215 h 56516"/>
                  <a:gd name="connsiteX20" fmla="*/ 30648 w 33580"/>
                  <a:gd name="connsiteY20" fmla="*/ 13705 h 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80" h="56516">
                    <a:moveTo>
                      <a:pt x="30648" y="13705"/>
                    </a:moveTo>
                    <a:cubicBezTo>
                      <a:pt x="29891" y="11264"/>
                      <a:pt x="29040" y="8824"/>
                      <a:pt x="28094" y="6477"/>
                    </a:cubicBezTo>
                    <a:cubicBezTo>
                      <a:pt x="27228" y="4270"/>
                      <a:pt x="26249" y="2108"/>
                      <a:pt x="25162" y="0"/>
                    </a:cubicBezTo>
                    <a:lnTo>
                      <a:pt x="18824" y="5069"/>
                    </a:lnTo>
                    <a:cubicBezTo>
                      <a:pt x="20919" y="9085"/>
                      <a:pt x="22690" y="13260"/>
                      <a:pt x="24121" y="17554"/>
                    </a:cubicBezTo>
                    <a:cubicBezTo>
                      <a:pt x="25455" y="21297"/>
                      <a:pt x="26189" y="25225"/>
                      <a:pt x="26297" y="29193"/>
                    </a:cubicBezTo>
                    <a:cubicBezTo>
                      <a:pt x="26328" y="31626"/>
                      <a:pt x="25911" y="34044"/>
                      <a:pt x="25067" y="36328"/>
                    </a:cubicBezTo>
                    <a:cubicBezTo>
                      <a:pt x="24269" y="38484"/>
                      <a:pt x="23047" y="40463"/>
                      <a:pt x="21473" y="42147"/>
                    </a:cubicBezTo>
                    <a:cubicBezTo>
                      <a:pt x="19855" y="43855"/>
                      <a:pt x="17887" y="45199"/>
                      <a:pt x="15702" y="46090"/>
                    </a:cubicBezTo>
                    <a:cubicBezTo>
                      <a:pt x="13268" y="47059"/>
                      <a:pt x="10663" y="47538"/>
                      <a:pt x="8040" y="47498"/>
                    </a:cubicBezTo>
                    <a:lnTo>
                      <a:pt x="4257" y="47498"/>
                    </a:lnTo>
                    <a:lnTo>
                      <a:pt x="851" y="47498"/>
                    </a:lnTo>
                    <a:lnTo>
                      <a:pt x="0" y="55571"/>
                    </a:lnTo>
                    <a:cubicBezTo>
                      <a:pt x="1111" y="55941"/>
                      <a:pt x="2250" y="56223"/>
                      <a:pt x="3405" y="56416"/>
                    </a:cubicBezTo>
                    <a:cubicBezTo>
                      <a:pt x="4789" y="56551"/>
                      <a:pt x="6183" y="56551"/>
                      <a:pt x="7567" y="56416"/>
                    </a:cubicBezTo>
                    <a:cubicBezTo>
                      <a:pt x="11205" y="56465"/>
                      <a:pt x="14803" y="55661"/>
                      <a:pt x="18067" y="54069"/>
                    </a:cubicBezTo>
                    <a:cubicBezTo>
                      <a:pt x="21225" y="52610"/>
                      <a:pt x="24031" y="50498"/>
                      <a:pt x="26297" y="47873"/>
                    </a:cubicBezTo>
                    <a:cubicBezTo>
                      <a:pt x="28622" y="45073"/>
                      <a:pt x="30445" y="41898"/>
                      <a:pt x="31689" y="38487"/>
                    </a:cubicBezTo>
                    <a:cubicBezTo>
                      <a:pt x="32926" y="35149"/>
                      <a:pt x="33567" y="31623"/>
                      <a:pt x="33581" y="28067"/>
                    </a:cubicBezTo>
                    <a:cubicBezTo>
                      <a:pt x="33547" y="25764"/>
                      <a:pt x="33294" y="23470"/>
                      <a:pt x="32824" y="21215"/>
                    </a:cubicBezTo>
                    <a:cubicBezTo>
                      <a:pt x="32291" y="18660"/>
                      <a:pt x="31564" y="16150"/>
                      <a:pt x="30648" y="13705"/>
                    </a:cubicBezTo>
                    <a:close/>
                  </a:path>
                </a:pathLst>
              </a:custGeom>
              <a:grpFill/>
              <a:ln w="9459" cap="flat">
                <a:noFill/>
                <a:prstDash val="solid"/>
                <a:miter/>
              </a:ln>
            </p:spPr>
            <p:txBody>
              <a:bodyPr rtlCol="0" anchor="ctr"/>
              <a:lstStyle/>
              <a:p>
                <a:endParaRPr lang="en-US" sz="1404"/>
              </a:p>
            </p:txBody>
          </p:sp>
          <p:sp>
            <p:nvSpPr>
              <p:cNvPr id="48" name="Freeform 47">
                <a:extLst>
                  <a:ext uri="{FF2B5EF4-FFF2-40B4-BE49-F238E27FC236}">
                    <a16:creationId xmlns:a16="http://schemas.microsoft.com/office/drawing/2014/main" id="{2610D951-402D-E34E-A670-E24B663ECE34}"/>
                  </a:ext>
                </a:extLst>
              </p:cNvPr>
              <p:cNvSpPr/>
              <p:nvPr/>
            </p:nvSpPr>
            <p:spPr>
              <a:xfrm>
                <a:off x="6623016" y="5035203"/>
                <a:ext cx="249915" cy="91072"/>
              </a:xfrm>
              <a:custGeom>
                <a:avLst/>
                <a:gdLst>
                  <a:gd name="connsiteX0" fmla="*/ 242821 w 249915"/>
                  <a:gd name="connsiteY0" fmla="*/ 12015 h 91072"/>
                  <a:gd name="connsiteX1" fmla="*/ 242821 w 249915"/>
                  <a:gd name="connsiteY1" fmla="*/ 25063 h 91072"/>
                  <a:gd name="connsiteX2" fmla="*/ 242821 w 249915"/>
                  <a:gd name="connsiteY2" fmla="*/ 49563 h 91072"/>
                  <a:gd name="connsiteX3" fmla="*/ 242064 w 249915"/>
                  <a:gd name="connsiteY3" fmla="*/ 54538 h 91072"/>
                  <a:gd name="connsiteX4" fmla="*/ 239415 w 249915"/>
                  <a:gd name="connsiteY4" fmla="*/ 58105 h 91072"/>
                  <a:gd name="connsiteX5" fmla="*/ 234402 w 249915"/>
                  <a:gd name="connsiteY5" fmla="*/ 60264 h 91072"/>
                  <a:gd name="connsiteX6" fmla="*/ 226834 w 249915"/>
                  <a:gd name="connsiteY6" fmla="*/ 61015 h 91072"/>
                  <a:gd name="connsiteX7" fmla="*/ 219172 w 249915"/>
                  <a:gd name="connsiteY7" fmla="*/ 58950 h 91072"/>
                  <a:gd name="connsiteX8" fmla="*/ 216145 w 249915"/>
                  <a:gd name="connsiteY8" fmla="*/ 53318 h 91072"/>
                  <a:gd name="connsiteX9" fmla="*/ 217659 w 249915"/>
                  <a:gd name="connsiteY9" fmla="*/ 44682 h 91072"/>
                  <a:gd name="connsiteX10" fmla="*/ 205456 w 249915"/>
                  <a:gd name="connsiteY10" fmla="*/ 42241 h 91072"/>
                  <a:gd name="connsiteX11" fmla="*/ 195240 w 249915"/>
                  <a:gd name="connsiteY11" fmla="*/ 36891 h 91072"/>
                  <a:gd name="connsiteX12" fmla="*/ 185781 w 249915"/>
                  <a:gd name="connsiteY12" fmla="*/ 31540 h 91072"/>
                  <a:gd name="connsiteX13" fmla="*/ 176322 w 249915"/>
                  <a:gd name="connsiteY13" fmla="*/ 29100 h 91072"/>
                  <a:gd name="connsiteX14" fmla="*/ 170457 w 249915"/>
                  <a:gd name="connsiteY14" fmla="*/ 29944 h 91072"/>
                  <a:gd name="connsiteX15" fmla="*/ 164970 w 249915"/>
                  <a:gd name="connsiteY15" fmla="*/ 32385 h 91072"/>
                  <a:gd name="connsiteX16" fmla="*/ 167903 w 249915"/>
                  <a:gd name="connsiteY16" fmla="*/ 39895 h 91072"/>
                  <a:gd name="connsiteX17" fmla="*/ 172159 w 249915"/>
                  <a:gd name="connsiteY17" fmla="*/ 38393 h 91072"/>
                  <a:gd name="connsiteX18" fmla="*/ 176700 w 249915"/>
                  <a:gd name="connsiteY18" fmla="*/ 37829 h 91072"/>
                  <a:gd name="connsiteX19" fmla="*/ 182943 w 249915"/>
                  <a:gd name="connsiteY19" fmla="*/ 39237 h 91072"/>
                  <a:gd name="connsiteX20" fmla="*/ 189565 w 249915"/>
                  <a:gd name="connsiteY20" fmla="*/ 42429 h 91072"/>
                  <a:gd name="connsiteX21" fmla="*/ 196186 w 249915"/>
                  <a:gd name="connsiteY21" fmla="*/ 46278 h 91072"/>
                  <a:gd name="connsiteX22" fmla="*/ 202429 w 249915"/>
                  <a:gd name="connsiteY22" fmla="*/ 49094 h 91072"/>
                  <a:gd name="connsiteX23" fmla="*/ 195051 w 249915"/>
                  <a:gd name="connsiteY23" fmla="*/ 52661 h 91072"/>
                  <a:gd name="connsiteX24" fmla="*/ 186632 w 249915"/>
                  <a:gd name="connsiteY24" fmla="*/ 56416 h 91072"/>
                  <a:gd name="connsiteX25" fmla="*/ 177173 w 249915"/>
                  <a:gd name="connsiteY25" fmla="*/ 59419 h 91072"/>
                  <a:gd name="connsiteX26" fmla="*/ 167714 w 249915"/>
                  <a:gd name="connsiteY26" fmla="*/ 60640 h 91072"/>
                  <a:gd name="connsiteX27" fmla="*/ 164214 w 249915"/>
                  <a:gd name="connsiteY27" fmla="*/ 60640 h 91072"/>
                  <a:gd name="connsiteX28" fmla="*/ 160051 w 249915"/>
                  <a:gd name="connsiteY28" fmla="*/ 59889 h 91072"/>
                  <a:gd name="connsiteX29" fmla="*/ 156930 w 249915"/>
                  <a:gd name="connsiteY29" fmla="*/ 57636 h 91072"/>
                  <a:gd name="connsiteX30" fmla="*/ 154187 w 249915"/>
                  <a:gd name="connsiteY30" fmla="*/ 54069 h 91072"/>
                  <a:gd name="connsiteX31" fmla="*/ 151065 w 249915"/>
                  <a:gd name="connsiteY31" fmla="*/ 49563 h 91072"/>
                  <a:gd name="connsiteX32" fmla="*/ 142173 w 249915"/>
                  <a:gd name="connsiteY32" fmla="*/ 36797 h 91072"/>
                  <a:gd name="connsiteX33" fmla="*/ 132146 w 249915"/>
                  <a:gd name="connsiteY33" fmla="*/ 32760 h 91072"/>
                  <a:gd name="connsiteX34" fmla="*/ 122687 w 249915"/>
                  <a:gd name="connsiteY34" fmla="*/ 36609 h 91072"/>
                  <a:gd name="connsiteX35" fmla="*/ 116066 w 249915"/>
                  <a:gd name="connsiteY35" fmla="*/ 46841 h 91072"/>
                  <a:gd name="connsiteX36" fmla="*/ 112944 w 249915"/>
                  <a:gd name="connsiteY36" fmla="*/ 52849 h 91072"/>
                  <a:gd name="connsiteX37" fmla="*/ 109539 w 249915"/>
                  <a:gd name="connsiteY37" fmla="*/ 57167 h 91072"/>
                  <a:gd name="connsiteX38" fmla="*/ 105187 w 249915"/>
                  <a:gd name="connsiteY38" fmla="*/ 59701 h 91072"/>
                  <a:gd name="connsiteX39" fmla="*/ 99512 w 249915"/>
                  <a:gd name="connsiteY39" fmla="*/ 60640 h 91072"/>
                  <a:gd name="connsiteX40" fmla="*/ 78134 w 249915"/>
                  <a:gd name="connsiteY40" fmla="*/ 60640 h 91072"/>
                  <a:gd name="connsiteX41" fmla="*/ 85039 w 249915"/>
                  <a:gd name="connsiteY41" fmla="*/ 54350 h 91072"/>
                  <a:gd name="connsiteX42" fmla="*/ 87309 w 249915"/>
                  <a:gd name="connsiteY42" fmla="*/ 45996 h 91072"/>
                  <a:gd name="connsiteX43" fmla="*/ 86269 w 249915"/>
                  <a:gd name="connsiteY43" fmla="*/ 39613 h 91072"/>
                  <a:gd name="connsiteX44" fmla="*/ 83431 w 249915"/>
                  <a:gd name="connsiteY44" fmla="*/ 34356 h 91072"/>
                  <a:gd name="connsiteX45" fmla="*/ 79553 w 249915"/>
                  <a:gd name="connsiteY45" fmla="*/ 30789 h 91072"/>
                  <a:gd name="connsiteX46" fmla="*/ 74256 w 249915"/>
                  <a:gd name="connsiteY46" fmla="*/ 29475 h 91072"/>
                  <a:gd name="connsiteX47" fmla="*/ 67445 w 249915"/>
                  <a:gd name="connsiteY47" fmla="*/ 31916 h 91072"/>
                  <a:gd name="connsiteX48" fmla="*/ 61296 w 249915"/>
                  <a:gd name="connsiteY48" fmla="*/ 38674 h 91072"/>
                  <a:gd name="connsiteX49" fmla="*/ 56567 w 249915"/>
                  <a:gd name="connsiteY49" fmla="*/ 48531 h 91072"/>
                  <a:gd name="connsiteX50" fmla="*/ 54202 w 249915"/>
                  <a:gd name="connsiteY50" fmla="*/ 60452 h 91072"/>
                  <a:gd name="connsiteX51" fmla="*/ 39162 w 249915"/>
                  <a:gd name="connsiteY51" fmla="*/ 60452 h 91072"/>
                  <a:gd name="connsiteX52" fmla="*/ 37364 w 249915"/>
                  <a:gd name="connsiteY52" fmla="*/ 49563 h 91072"/>
                  <a:gd name="connsiteX53" fmla="*/ 33108 w 249915"/>
                  <a:gd name="connsiteY53" fmla="*/ 41021 h 91072"/>
                  <a:gd name="connsiteX54" fmla="*/ 26959 w 249915"/>
                  <a:gd name="connsiteY54" fmla="*/ 35483 h 91072"/>
                  <a:gd name="connsiteX55" fmla="*/ 19581 w 249915"/>
                  <a:gd name="connsiteY55" fmla="*/ 33418 h 91072"/>
                  <a:gd name="connsiteX56" fmla="*/ 12392 w 249915"/>
                  <a:gd name="connsiteY56" fmla="*/ 35013 h 91072"/>
                  <a:gd name="connsiteX57" fmla="*/ 6432 w 249915"/>
                  <a:gd name="connsiteY57" fmla="*/ 39425 h 91072"/>
                  <a:gd name="connsiteX58" fmla="*/ 2554 w 249915"/>
                  <a:gd name="connsiteY58" fmla="*/ 45902 h 91072"/>
                  <a:gd name="connsiteX59" fmla="*/ 1135 w 249915"/>
                  <a:gd name="connsiteY59" fmla="*/ 53787 h 91072"/>
                  <a:gd name="connsiteX60" fmla="*/ 7189 w 249915"/>
                  <a:gd name="connsiteY60" fmla="*/ 65145 h 91072"/>
                  <a:gd name="connsiteX61" fmla="*/ 24783 w 249915"/>
                  <a:gd name="connsiteY61" fmla="*/ 69276 h 91072"/>
                  <a:gd name="connsiteX62" fmla="*/ 32256 w 249915"/>
                  <a:gd name="connsiteY62" fmla="*/ 69276 h 91072"/>
                  <a:gd name="connsiteX63" fmla="*/ 26297 w 249915"/>
                  <a:gd name="connsiteY63" fmla="*/ 78663 h 91072"/>
                  <a:gd name="connsiteX64" fmla="*/ 14000 w 249915"/>
                  <a:gd name="connsiteY64" fmla="*/ 82230 h 91072"/>
                  <a:gd name="connsiteX65" fmla="*/ 7378 w 249915"/>
                  <a:gd name="connsiteY65" fmla="*/ 81760 h 91072"/>
                  <a:gd name="connsiteX66" fmla="*/ 1986 w 249915"/>
                  <a:gd name="connsiteY66" fmla="*/ 80634 h 91072"/>
                  <a:gd name="connsiteX67" fmla="*/ 0 w 249915"/>
                  <a:gd name="connsiteY67" fmla="*/ 88331 h 91072"/>
                  <a:gd name="connsiteX68" fmla="*/ 6243 w 249915"/>
                  <a:gd name="connsiteY68" fmla="*/ 90303 h 91072"/>
                  <a:gd name="connsiteX69" fmla="*/ 12865 w 249915"/>
                  <a:gd name="connsiteY69" fmla="*/ 91053 h 91072"/>
                  <a:gd name="connsiteX70" fmla="*/ 29986 w 249915"/>
                  <a:gd name="connsiteY70" fmla="*/ 85234 h 91072"/>
                  <a:gd name="connsiteX71" fmla="*/ 38689 w 249915"/>
                  <a:gd name="connsiteY71" fmla="*/ 69557 h 91072"/>
                  <a:gd name="connsiteX72" fmla="*/ 47013 w 249915"/>
                  <a:gd name="connsiteY72" fmla="*/ 69557 h 91072"/>
                  <a:gd name="connsiteX73" fmla="*/ 50324 w 249915"/>
                  <a:gd name="connsiteY73" fmla="*/ 69557 h 91072"/>
                  <a:gd name="connsiteX74" fmla="*/ 54580 w 249915"/>
                  <a:gd name="connsiteY74" fmla="*/ 68994 h 91072"/>
                  <a:gd name="connsiteX75" fmla="*/ 57323 w 249915"/>
                  <a:gd name="connsiteY75" fmla="*/ 77442 h 91072"/>
                  <a:gd name="connsiteX76" fmla="*/ 62715 w 249915"/>
                  <a:gd name="connsiteY76" fmla="*/ 84389 h 91072"/>
                  <a:gd name="connsiteX77" fmla="*/ 70283 w 249915"/>
                  <a:gd name="connsiteY77" fmla="*/ 89082 h 91072"/>
                  <a:gd name="connsiteX78" fmla="*/ 79742 w 249915"/>
                  <a:gd name="connsiteY78" fmla="*/ 90772 h 91072"/>
                  <a:gd name="connsiteX79" fmla="*/ 90715 w 249915"/>
                  <a:gd name="connsiteY79" fmla="*/ 87111 h 91072"/>
                  <a:gd name="connsiteX80" fmla="*/ 94215 w 249915"/>
                  <a:gd name="connsiteY80" fmla="*/ 82887 h 91072"/>
                  <a:gd name="connsiteX81" fmla="*/ 95350 w 249915"/>
                  <a:gd name="connsiteY81" fmla="*/ 77724 h 91072"/>
                  <a:gd name="connsiteX82" fmla="*/ 92796 w 249915"/>
                  <a:gd name="connsiteY82" fmla="*/ 71153 h 91072"/>
                  <a:gd name="connsiteX83" fmla="*/ 86080 w 249915"/>
                  <a:gd name="connsiteY83" fmla="*/ 66460 h 91072"/>
                  <a:gd name="connsiteX84" fmla="*/ 86080 w 249915"/>
                  <a:gd name="connsiteY84" fmla="*/ 65803 h 91072"/>
                  <a:gd name="connsiteX85" fmla="*/ 92512 w 249915"/>
                  <a:gd name="connsiteY85" fmla="*/ 68713 h 91072"/>
                  <a:gd name="connsiteX86" fmla="*/ 98944 w 249915"/>
                  <a:gd name="connsiteY86" fmla="*/ 70027 h 91072"/>
                  <a:gd name="connsiteX87" fmla="*/ 109444 w 249915"/>
                  <a:gd name="connsiteY87" fmla="*/ 67492 h 91072"/>
                  <a:gd name="connsiteX88" fmla="*/ 116066 w 249915"/>
                  <a:gd name="connsiteY88" fmla="*/ 59701 h 91072"/>
                  <a:gd name="connsiteX89" fmla="*/ 131295 w 249915"/>
                  <a:gd name="connsiteY89" fmla="*/ 71247 h 91072"/>
                  <a:gd name="connsiteX90" fmla="*/ 140755 w 249915"/>
                  <a:gd name="connsiteY90" fmla="*/ 68243 h 91072"/>
                  <a:gd name="connsiteX91" fmla="*/ 147660 w 249915"/>
                  <a:gd name="connsiteY91" fmla="*/ 60734 h 91072"/>
                  <a:gd name="connsiteX92" fmla="*/ 150687 w 249915"/>
                  <a:gd name="connsiteY92" fmla="*/ 64864 h 91072"/>
                  <a:gd name="connsiteX93" fmla="*/ 154092 w 249915"/>
                  <a:gd name="connsiteY93" fmla="*/ 67774 h 91072"/>
                  <a:gd name="connsiteX94" fmla="*/ 158160 w 249915"/>
                  <a:gd name="connsiteY94" fmla="*/ 69463 h 91072"/>
                  <a:gd name="connsiteX95" fmla="*/ 163268 w 249915"/>
                  <a:gd name="connsiteY95" fmla="*/ 70027 h 91072"/>
                  <a:gd name="connsiteX96" fmla="*/ 164687 w 249915"/>
                  <a:gd name="connsiteY96" fmla="*/ 70027 h 91072"/>
                  <a:gd name="connsiteX97" fmla="*/ 179065 w 249915"/>
                  <a:gd name="connsiteY97" fmla="*/ 67680 h 91072"/>
                  <a:gd name="connsiteX98" fmla="*/ 190983 w 249915"/>
                  <a:gd name="connsiteY98" fmla="*/ 62423 h 91072"/>
                  <a:gd name="connsiteX99" fmla="*/ 201294 w 249915"/>
                  <a:gd name="connsiteY99" fmla="*/ 56979 h 91072"/>
                  <a:gd name="connsiteX100" fmla="*/ 210753 w 249915"/>
                  <a:gd name="connsiteY100" fmla="*/ 53787 h 91072"/>
                  <a:gd name="connsiteX101" fmla="*/ 210753 w 249915"/>
                  <a:gd name="connsiteY101" fmla="*/ 54350 h 91072"/>
                  <a:gd name="connsiteX102" fmla="*/ 214632 w 249915"/>
                  <a:gd name="connsiteY102" fmla="*/ 66084 h 91072"/>
                  <a:gd name="connsiteX103" fmla="*/ 226740 w 249915"/>
                  <a:gd name="connsiteY103" fmla="*/ 70027 h 91072"/>
                  <a:gd name="connsiteX104" fmla="*/ 237713 w 249915"/>
                  <a:gd name="connsiteY104" fmla="*/ 68055 h 91072"/>
                  <a:gd name="connsiteX105" fmla="*/ 244902 w 249915"/>
                  <a:gd name="connsiteY105" fmla="*/ 62705 h 91072"/>
                  <a:gd name="connsiteX106" fmla="*/ 248780 w 249915"/>
                  <a:gd name="connsiteY106" fmla="*/ 54820 h 91072"/>
                  <a:gd name="connsiteX107" fmla="*/ 249915 w 249915"/>
                  <a:gd name="connsiteY107" fmla="*/ 45433 h 91072"/>
                  <a:gd name="connsiteX108" fmla="*/ 249915 w 249915"/>
                  <a:gd name="connsiteY108" fmla="*/ 0 h 91072"/>
                  <a:gd name="connsiteX109" fmla="*/ 242631 w 249915"/>
                  <a:gd name="connsiteY109" fmla="*/ 845 h 91072"/>
                  <a:gd name="connsiteX110" fmla="*/ 24500 w 249915"/>
                  <a:gd name="connsiteY110" fmla="*/ 60546 h 91072"/>
                  <a:gd name="connsiteX111" fmla="*/ 11919 w 249915"/>
                  <a:gd name="connsiteY111" fmla="*/ 58950 h 91072"/>
                  <a:gd name="connsiteX112" fmla="*/ 7662 w 249915"/>
                  <a:gd name="connsiteY112" fmla="*/ 53130 h 91072"/>
                  <a:gd name="connsiteX113" fmla="*/ 10594 w 249915"/>
                  <a:gd name="connsiteY113" fmla="*/ 45621 h 91072"/>
                  <a:gd name="connsiteX114" fmla="*/ 22797 w 249915"/>
                  <a:gd name="connsiteY114" fmla="*/ 43931 h 91072"/>
                  <a:gd name="connsiteX115" fmla="*/ 27054 w 249915"/>
                  <a:gd name="connsiteY115" fmla="*/ 47592 h 91072"/>
                  <a:gd name="connsiteX116" fmla="*/ 30175 w 249915"/>
                  <a:gd name="connsiteY116" fmla="*/ 53224 h 91072"/>
                  <a:gd name="connsiteX117" fmla="*/ 31878 w 249915"/>
                  <a:gd name="connsiteY117" fmla="*/ 60546 h 91072"/>
                  <a:gd name="connsiteX118" fmla="*/ 61675 w 249915"/>
                  <a:gd name="connsiteY118" fmla="*/ 52004 h 91072"/>
                  <a:gd name="connsiteX119" fmla="*/ 64702 w 249915"/>
                  <a:gd name="connsiteY119" fmla="*/ 44870 h 91072"/>
                  <a:gd name="connsiteX120" fmla="*/ 68675 w 249915"/>
                  <a:gd name="connsiteY120" fmla="*/ 40176 h 91072"/>
                  <a:gd name="connsiteX121" fmla="*/ 72931 w 249915"/>
                  <a:gd name="connsiteY121" fmla="*/ 38487 h 91072"/>
                  <a:gd name="connsiteX122" fmla="*/ 78134 w 249915"/>
                  <a:gd name="connsiteY122" fmla="*/ 41115 h 91072"/>
                  <a:gd name="connsiteX123" fmla="*/ 80215 w 249915"/>
                  <a:gd name="connsiteY123" fmla="*/ 47592 h 91072"/>
                  <a:gd name="connsiteX124" fmla="*/ 78701 w 249915"/>
                  <a:gd name="connsiteY124" fmla="*/ 52661 h 91072"/>
                  <a:gd name="connsiteX125" fmla="*/ 74445 w 249915"/>
                  <a:gd name="connsiteY125" fmla="*/ 56885 h 91072"/>
                  <a:gd name="connsiteX126" fmla="*/ 68202 w 249915"/>
                  <a:gd name="connsiteY126" fmla="*/ 59701 h 91072"/>
                  <a:gd name="connsiteX127" fmla="*/ 60729 w 249915"/>
                  <a:gd name="connsiteY127" fmla="*/ 60734 h 91072"/>
                  <a:gd name="connsiteX128" fmla="*/ 60067 w 249915"/>
                  <a:gd name="connsiteY128" fmla="*/ 60734 h 91072"/>
                  <a:gd name="connsiteX129" fmla="*/ 61675 w 249915"/>
                  <a:gd name="connsiteY129" fmla="*/ 52004 h 91072"/>
                  <a:gd name="connsiteX130" fmla="*/ 87877 w 249915"/>
                  <a:gd name="connsiteY130" fmla="*/ 73406 h 91072"/>
                  <a:gd name="connsiteX131" fmla="*/ 89201 w 249915"/>
                  <a:gd name="connsiteY131" fmla="*/ 76973 h 91072"/>
                  <a:gd name="connsiteX132" fmla="*/ 86553 w 249915"/>
                  <a:gd name="connsiteY132" fmla="*/ 80634 h 91072"/>
                  <a:gd name="connsiteX133" fmla="*/ 80120 w 249915"/>
                  <a:gd name="connsiteY133" fmla="*/ 81948 h 91072"/>
                  <a:gd name="connsiteX134" fmla="*/ 73215 w 249915"/>
                  <a:gd name="connsiteY134" fmla="*/ 81009 h 91072"/>
                  <a:gd name="connsiteX135" fmla="*/ 67256 w 249915"/>
                  <a:gd name="connsiteY135" fmla="*/ 78475 h 91072"/>
                  <a:gd name="connsiteX136" fmla="*/ 62715 w 249915"/>
                  <a:gd name="connsiteY136" fmla="*/ 74157 h 91072"/>
                  <a:gd name="connsiteX137" fmla="*/ 60634 w 249915"/>
                  <a:gd name="connsiteY137" fmla="*/ 68337 h 91072"/>
                  <a:gd name="connsiteX138" fmla="*/ 65553 w 249915"/>
                  <a:gd name="connsiteY138" fmla="*/ 68337 h 91072"/>
                  <a:gd name="connsiteX139" fmla="*/ 70945 w 249915"/>
                  <a:gd name="connsiteY139" fmla="*/ 68337 h 91072"/>
                  <a:gd name="connsiteX140" fmla="*/ 78418 w 249915"/>
                  <a:gd name="connsiteY140" fmla="*/ 69088 h 91072"/>
                  <a:gd name="connsiteX141" fmla="*/ 84188 w 249915"/>
                  <a:gd name="connsiteY141" fmla="*/ 71059 h 91072"/>
                  <a:gd name="connsiteX142" fmla="*/ 87877 w 249915"/>
                  <a:gd name="connsiteY142" fmla="*/ 73406 h 91072"/>
                  <a:gd name="connsiteX143" fmla="*/ 139146 w 249915"/>
                  <a:gd name="connsiteY143" fmla="*/ 60358 h 91072"/>
                  <a:gd name="connsiteX144" fmla="*/ 132620 w 249915"/>
                  <a:gd name="connsiteY144" fmla="*/ 62048 h 91072"/>
                  <a:gd name="connsiteX145" fmla="*/ 124295 w 249915"/>
                  <a:gd name="connsiteY145" fmla="*/ 59701 h 91072"/>
                  <a:gd name="connsiteX146" fmla="*/ 121268 w 249915"/>
                  <a:gd name="connsiteY146" fmla="*/ 53412 h 91072"/>
                  <a:gd name="connsiteX147" fmla="*/ 122025 w 249915"/>
                  <a:gd name="connsiteY147" fmla="*/ 48812 h 91072"/>
                  <a:gd name="connsiteX148" fmla="*/ 124106 w 249915"/>
                  <a:gd name="connsiteY148" fmla="*/ 44964 h 91072"/>
                  <a:gd name="connsiteX149" fmla="*/ 126849 w 249915"/>
                  <a:gd name="connsiteY149" fmla="*/ 42429 h 91072"/>
                  <a:gd name="connsiteX150" fmla="*/ 130539 w 249915"/>
                  <a:gd name="connsiteY150" fmla="*/ 41490 h 91072"/>
                  <a:gd name="connsiteX151" fmla="*/ 137633 w 249915"/>
                  <a:gd name="connsiteY151" fmla="*/ 44870 h 91072"/>
                  <a:gd name="connsiteX152" fmla="*/ 144065 w 249915"/>
                  <a:gd name="connsiteY152" fmla="*/ 55195 h 91072"/>
                  <a:gd name="connsiteX153" fmla="*/ 139147 w 249915"/>
                  <a:gd name="connsiteY153" fmla="*/ 60358 h 9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249915" h="91072">
                    <a:moveTo>
                      <a:pt x="242821" y="12015"/>
                    </a:moveTo>
                    <a:cubicBezTo>
                      <a:pt x="242821" y="16333"/>
                      <a:pt x="242821" y="20651"/>
                      <a:pt x="242821" y="25063"/>
                    </a:cubicBezTo>
                    <a:lnTo>
                      <a:pt x="242821" y="49563"/>
                    </a:lnTo>
                    <a:cubicBezTo>
                      <a:pt x="242837" y="51251"/>
                      <a:pt x="242581" y="52930"/>
                      <a:pt x="242064" y="54538"/>
                    </a:cubicBezTo>
                    <a:cubicBezTo>
                      <a:pt x="241525" y="55944"/>
                      <a:pt x="240609" y="57178"/>
                      <a:pt x="239415" y="58105"/>
                    </a:cubicBezTo>
                    <a:cubicBezTo>
                      <a:pt x="237918" y="59170"/>
                      <a:pt x="236209" y="59906"/>
                      <a:pt x="234402" y="60264"/>
                    </a:cubicBezTo>
                    <a:cubicBezTo>
                      <a:pt x="231916" y="60795"/>
                      <a:pt x="229377" y="61047"/>
                      <a:pt x="226834" y="61015"/>
                    </a:cubicBezTo>
                    <a:cubicBezTo>
                      <a:pt x="224130" y="61097"/>
                      <a:pt x="221463" y="60378"/>
                      <a:pt x="219172" y="58950"/>
                    </a:cubicBezTo>
                    <a:cubicBezTo>
                      <a:pt x="217380" y="57604"/>
                      <a:pt x="216273" y="55545"/>
                      <a:pt x="216145" y="53318"/>
                    </a:cubicBezTo>
                    <a:lnTo>
                      <a:pt x="217659" y="44682"/>
                    </a:lnTo>
                    <a:cubicBezTo>
                      <a:pt x="213463" y="44736"/>
                      <a:pt x="209303" y="43904"/>
                      <a:pt x="205456" y="42241"/>
                    </a:cubicBezTo>
                    <a:cubicBezTo>
                      <a:pt x="201935" y="40684"/>
                      <a:pt x="198522" y="38897"/>
                      <a:pt x="195240" y="36891"/>
                    </a:cubicBezTo>
                    <a:cubicBezTo>
                      <a:pt x="191929" y="34919"/>
                      <a:pt x="188808" y="33136"/>
                      <a:pt x="185781" y="31540"/>
                    </a:cubicBezTo>
                    <a:cubicBezTo>
                      <a:pt x="182876" y="29972"/>
                      <a:pt x="179628" y="29134"/>
                      <a:pt x="176322" y="29100"/>
                    </a:cubicBezTo>
                    <a:cubicBezTo>
                      <a:pt x="174336" y="29103"/>
                      <a:pt x="172361" y="29388"/>
                      <a:pt x="170457" y="29944"/>
                    </a:cubicBezTo>
                    <a:cubicBezTo>
                      <a:pt x="168509" y="30463"/>
                      <a:pt x="166656" y="31286"/>
                      <a:pt x="164970" y="32385"/>
                    </a:cubicBezTo>
                    <a:lnTo>
                      <a:pt x="167903" y="39895"/>
                    </a:lnTo>
                    <a:cubicBezTo>
                      <a:pt x="169286" y="39299"/>
                      <a:pt x="170708" y="38797"/>
                      <a:pt x="172159" y="38393"/>
                    </a:cubicBezTo>
                    <a:cubicBezTo>
                      <a:pt x="173640" y="38003"/>
                      <a:pt x="175168" y="37814"/>
                      <a:pt x="176700" y="37829"/>
                    </a:cubicBezTo>
                    <a:cubicBezTo>
                      <a:pt x="178857" y="37866"/>
                      <a:pt x="180982" y="38345"/>
                      <a:pt x="182943" y="39237"/>
                    </a:cubicBezTo>
                    <a:cubicBezTo>
                      <a:pt x="185214" y="40167"/>
                      <a:pt x="187425" y="41233"/>
                      <a:pt x="189565" y="42429"/>
                    </a:cubicBezTo>
                    <a:lnTo>
                      <a:pt x="196186" y="46278"/>
                    </a:lnTo>
                    <a:cubicBezTo>
                      <a:pt x="198180" y="47395"/>
                      <a:pt x="200269" y="48338"/>
                      <a:pt x="202429" y="49094"/>
                    </a:cubicBezTo>
                    <a:lnTo>
                      <a:pt x="195051" y="52661"/>
                    </a:lnTo>
                    <a:cubicBezTo>
                      <a:pt x="192402" y="53975"/>
                      <a:pt x="189565" y="55289"/>
                      <a:pt x="186632" y="56416"/>
                    </a:cubicBezTo>
                    <a:cubicBezTo>
                      <a:pt x="183554" y="57635"/>
                      <a:pt x="180393" y="58639"/>
                      <a:pt x="177173" y="59419"/>
                    </a:cubicBezTo>
                    <a:cubicBezTo>
                      <a:pt x="174076" y="60179"/>
                      <a:pt x="170903" y="60588"/>
                      <a:pt x="167714" y="60640"/>
                    </a:cubicBezTo>
                    <a:lnTo>
                      <a:pt x="164214" y="60640"/>
                    </a:lnTo>
                    <a:cubicBezTo>
                      <a:pt x="162790" y="60662"/>
                      <a:pt x="161376" y="60407"/>
                      <a:pt x="160051" y="59889"/>
                    </a:cubicBezTo>
                    <a:cubicBezTo>
                      <a:pt x="158895" y="59310"/>
                      <a:pt x="157841" y="58549"/>
                      <a:pt x="156930" y="57636"/>
                    </a:cubicBezTo>
                    <a:cubicBezTo>
                      <a:pt x="155868" y="56566"/>
                      <a:pt x="154946" y="55368"/>
                      <a:pt x="154187" y="54069"/>
                    </a:cubicBezTo>
                    <a:cubicBezTo>
                      <a:pt x="153061" y="52627"/>
                      <a:pt x="152019" y="51122"/>
                      <a:pt x="151065" y="49563"/>
                    </a:cubicBezTo>
                    <a:cubicBezTo>
                      <a:pt x="148821" y="44856"/>
                      <a:pt x="145817" y="40544"/>
                      <a:pt x="142173" y="36797"/>
                    </a:cubicBezTo>
                    <a:cubicBezTo>
                      <a:pt x="139500" y="34190"/>
                      <a:pt x="135895" y="32739"/>
                      <a:pt x="132146" y="32760"/>
                    </a:cubicBezTo>
                    <a:cubicBezTo>
                      <a:pt x="128593" y="32692"/>
                      <a:pt x="125169" y="34085"/>
                      <a:pt x="122687" y="36609"/>
                    </a:cubicBezTo>
                    <a:cubicBezTo>
                      <a:pt x="119822" y="39554"/>
                      <a:pt x="117572" y="43031"/>
                      <a:pt x="116066" y="46841"/>
                    </a:cubicBezTo>
                    <a:cubicBezTo>
                      <a:pt x="115142" y="48901"/>
                      <a:pt x="114100" y="50907"/>
                      <a:pt x="112944" y="52849"/>
                    </a:cubicBezTo>
                    <a:cubicBezTo>
                      <a:pt x="112035" y="54450"/>
                      <a:pt x="110887" y="55906"/>
                      <a:pt x="109539" y="57167"/>
                    </a:cubicBezTo>
                    <a:cubicBezTo>
                      <a:pt x="108261" y="58275"/>
                      <a:pt x="106785" y="59135"/>
                      <a:pt x="105187" y="59701"/>
                    </a:cubicBezTo>
                    <a:cubicBezTo>
                      <a:pt x="103375" y="60378"/>
                      <a:pt x="101447" y="60697"/>
                      <a:pt x="99512" y="60640"/>
                    </a:cubicBezTo>
                    <a:lnTo>
                      <a:pt x="78134" y="60640"/>
                    </a:lnTo>
                    <a:cubicBezTo>
                      <a:pt x="80956" y="59186"/>
                      <a:pt x="83338" y="57016"/>
                      <a:pt x="85039" y="54350"/>
                    </a:cubicBezTo>
                    <a:cubicBezTo>
                      <a:pt x="86535" y="51817"/>
                      <a:pt x="87319" y="48932"/>
                      <a:pt x="87309" y="45996"/>
                    </a:cubicBezTo>
                    <a:cubicBezTo>
                      <a:pt x="87317" y="43826"/>
                      <a:pt x="86966" y="41670"/>
                      <a:pt x="86269" y="39613"/>
                    </a:cubicBezTo>
                    <a:cubicBezTo>
                      <a:pt x="85671" y="37697"/>
                      <a:pt x="84707" y="35912"/>
                      <a:pt x="83431" y="34356"/>
                    </a:cubicBezTo>
                    <a:cubicBezTo>
                      <a:pt x="82395" y="32919"/>
                      <a:pt x="81076" y="31705"/>
                      <a:pt x="79553" y="30789"/>
                    </a:cubicBezTo>
                    <a:cubicBezTo>
                      <a:pt x="77940" y="29882"/>
                      <a:pt x="76109" y="29428"/>
                      <a:pt x="74256" y="29475"/>
                    </a:cubicBezTo>
                    <a:cubicBezTo>
                      <a:pt x="71778" y="29529"/>
                      <a:pt x="69386" y="30386"/>
                      <a:pt x="67445" y="31916"/>
                    </a:cubicBezTo>
                    <a:cubicBezTo>
                      <a:pt x="65022" y="33805"/>
                      <a:pt x="62943" y="36090"/>
                      <a:pt x="61296" y="38674"/>
                    </a:cubicBezTo>
                    <a:cubicBezTo>
                      <a:pt x="59273" y="41730"/>
                      <a:pt x="57682" y="45046"/>
                      <a:pt x="56567" y="48531"/>
                    </a:cubicBezTo>
                    <a:cubicBezTo>
                      <a:pt x="55236" y="52379"/>
                      <a:pt x="54441" y="56390"/>
                      <a:pt x="54202" y="60452"/>
                    </a:cubicBezTo>
                    <a:lnTo>
                      <a:pt x="39162" y="60452"/>
                    </a:lnTo>
                    <a:cubicBezTo>
                      <a:pt x="39091" y="56756"/>
                      <a:pt x="38486" y="53089"/>
                      <a:pt x="37364" y="49563"/>
                    </a:cubicBezTo>
                    <a:cubicBezTo>
                      <a:pt x="36350" y="46534"/>
                      <a:pt x="34917" y="43660"/>
                      <a:pt x="33108" y="41021"/>
                    </a:cubicBezTo>
                    <a:cubicBezTo>
                      <a:pt x="31444" y="38792"/>
                      <a:pt x="29355" y="36910"/>
                      <a:pt x="26959" y="35483"/>
                    </a:cubicBezTo>
                    <a:cubicBezTo>
                      <a:pt x="24739" y="34131"/>
                      <a:pt x="22185" y="33416"/>
                      <a:pt x="19581" y="33418"/>
                    </a:cubicBezTo>
                    <a:cubicBezTo>
                      <a:pt x="17091" y="33376"/>
                      <a:pt x="14627" y="33923"/>
                      <a:pt x="12392" y="35013"/>
                    </a:cubicBezTo>
                    <a:cubicBezTo>
                      <a:pt x="10121" y="36063"/>
                      <a:pt x="8093" y="37565"/>
                      <a:pt x="6432" y="39425"/>
                    </a:cubicBezTo>
                    <a:cubicBezTo>
                      <a:pt x="4739" y="41322"/>
                      <a:pt x="3424" y="43520"/>
                      <a:pt x="2554" y="45902"/>
                    </a:cubicBezTo>
                    <a:cubicBezTo>
                      <a:pt x="1594" y="48421"/>
                      <a:pt x="1113" y="51094"/>
                      <a:pt x="1135" y="53787"/>
                    </a:cubicBezTo>
                    <a:cubicBezTo>
                      <a:pt x="966" y="58374"/>
                      <a:pt x="3273" y="62703"/>
                      <a:pt x="7189" y="65145"/>
                    </a:cubicBezTo>
                    <a:cubicBezTo>
                      <a:pt x="12515" y="68214"/>
                      <a:pt x="18636" y="69651"/>
                      <a:pt x="24783" y="69276"/>
                    </a:cubicBezTo>
                    <a:lnTo>
                      <a:pt x="32256" y="69276"/>
                    </a:lnTo>
                    <a:cubicBezTo>
                      <a:pt x="31627" y="73074"/>
                      <a:pt x="29478" y="76460"/>
                      <a:pt x="26297" y="78663"/>
                    </a:cubicBezTo>
                    <a:cubicBezTo>
                      <a:pt x="22698" y="81148"/>
                      <a:pt x="18381" y="82400"/>
                      <a:pt x="14000" y="82230"/>
                    </a:cubicBezTo>
                    <a:cubicBezTo>
                      <a:pt x="11785" y="82220"/>
                      <a:pt x="9572" y="82064"/>
                      <a:pt x="7378" y="81760"/>
                    </a:cubicBezTo>
                    <a:cubicBezTo>
                      <a:pt x="5553" y="81533"/>
                      <a:pt x="3749" y="81156"/>
                      <a:pt x="1986" y="80634"/>
                    </a:cubicBezTo>
                    <a:lnTo>
                      <a:pt x="0" y="88331"/>
                    </a:lnTo>
                    <a:cubicBezTo>
                      <a:pt x="2003" y="89211"/>
                      <a:pt x="4096" y="89872"/>
                      <a:pt x="6243" y="90303"/>
                    </a:cubicBezTo>
                    <a:cubicBezTo>
                      <a:pt x="8417" y="90784"/>
                      <a:pt x="10637" y="91036"/>
                      <a:pt x="12865" y="91053"/>
                    </a:cubicBezTo>
                    <a:cubicBezTo>
                      <a:pt x="19103" y="91297"/>
                      <a:pt x="25208" y="89222"/>
                      <a:pt x="29986" y="85234"/>
                    </a:cubicBezTo>
                    <a:cubicBezTo>
                      <a:pt x="34596" y="81140"/>
                      <a:pt x="37665" y="75612"/>
                      <a:pt x="38689" y="69557"/>
                    </a:cubicBezTo>
                    <a:lnTo>
                      <a:pt x="47013" y="69557"/>
                    </a:lnTo>
                    <a:lnTo>
                      <a:pt x="50324" y="69557"/>
                    </a:lnTo>
                    <a:lnTo>
                      <a:pt x="54580" y="68994"/>
                    </a:lnTo>
                    <a:cubicBezTo>
                      <a:pt x="54960" y="71954"/>
                      <a:pt x="55890" y="74819"/>
                      <a:pt x="57323" y="77442"/>
                    </a:cubicBezTo>
                    <a:cubicBezTo>
                      <a:pt x="58710" y="80045"/>
                      <a:pt x="60533" y="82394"/>
                      <a:pt x="62715" y="84389"/>
                    </a:cubicBezTo>
                    <a:cubicBezTo>
                      <a:pt x="64917" y="86412"/>
                      <a:pt x="67485" y="88004"/>
                      <a:pt x="70283" y="89082"/>
                    </a:cubicBezTo>
                    <a:cubicBezTo>
                      <a:pt x="73301" y="90228"/>
                      <a:pt x="76510" y="90801"/>
                      <a:pt x="79742" y="90772"/>
                    </a:cubicBezTo>
                    <a:cubicBezTo>
                      <a:pt x="83722" y="90885"/>
                      <a:pt x="87612" y="89587"/>
                      <a:pt x="90715" y="87111"/>
                    </a:cubicBezTo>
                    <a:cubicBezTo>
                      <a:pt x="92159" y="85954"/>
                      <a:pt x="93350" y="84517"/>
                      <a:pt x="94215" y="82887"/>
                    </a:cubicBezTo>
                    <a:cubicBezTo>
                      <a:pt x="94969" y="81269"/>
                      <a:pt x="95356" y="79507"/>
                      <a:pt x="95350" y="77724"/>
                    </a:cubicBezTo>
                    <a:cubicBezTo>
                      <a:pt x="95390" y="75288"/>
                      <a:pt x="94474" y="72931"/>
                      <a:pt x="92796" y="71153"/>
                    </a:cubicBezTo>
                    <a:cubicBezTo>
                      <a:pt x="90842" y="69222"/>
                      <a:pt x="88571" y="67635"/>
                      <a:pt x="86080" y="66460"/>
                    </a:cubicBezTo>
                    <a:lnTo>
                      <a:pt x="86080" y="65803"/>
                    </a:lnTo>
                    <a:cubicBezTo>
                      <a:pt x="88163" y="66899"/>
                      <a:pt x="90311" y="67871"/>
                      <a:pt x="92512" y="68713"/>
                    </a:cubicBezTo>
                    <a:cubicBezTo>
                      <a:pt x="94566" y="69509"/>
                      <a:pt x="96741" y="69953"/>
                      <a:pt x="98944" y="70027"/>
                    </a:cubicBezTo>
                    <a:cubicBezTo>
                      <a:pt x="102610" y="70128"/>
                      <a:pt x="106235" y="69252"/>
                      <a:pt x="109444" y="67492"/>
                    </a:cubicBezTo>
                    <a:cubicBezTo>
                      <a:pt x="112469" y="65705"/>
                      <a:pt x="114801" y="62961"/>
                      <a:pt x="116066" y="59701"/>
                    </a:cubicBezTo>
                    <a:cubicBezTo>
                      <a:pt x="117479" y="66812"/>
                      <a:pt x="124010" y="71763"/>
                      <a:pt x="131295" y="71247"/>
                    </a:cubicBezTo>
                    <a:cubicBezTo>
                      <a:pt x="134685" y="71236"/>
                      <a:pt x="137988" y="70187"/>
                      <a:pt x="140755" y="68243"/>
                    </a:cubicBezTo>
                    <a:cubicBezTo>
                      <a:pt x="143643" y="66341"/>
                      <a:pt x="146015" y="63762"/>
                      <a:pt x="147660" y="60734"/>
                    </a:cubicBezTo>
                    <a:cubicBezTo>
                      <a:pt x="148522" y="62211"/>
                      <a:pt x="149537" y="63595"/>
                      <a:pt x="150687" y="64864"/>
                    </a:cubicBezTo>
                    <a:cubicBezTo>
                      <a:pt x="151658" y="66008"/>
                      <a:pt x="152808" y="66991"/>
                      <a:pt x="154092" y="67774"/>
                    </a:cubicBezTo>
                    <a:cubicBezTo>
                      <a:pt x="155351" y="68544"/>
                      <a:pt x="156723" y="69114"/>
                      <a:pt x="158160" y="69463"/>
                    </a:cubicBezTo>
                    <a:cubicBezTo>
                      <a:pt x="159832" y="69863"/>
                      <a:pt x="161548" y="70052"/>
                      <a:pt x="163268" y="70027"/>
                    </a:cubicBezTo>
                    <a:lnTo>
                      <a:pt x="164687" y="70027"/>
                    </a:lnTo>
                    <a:cubicBezTo>
                      <a:pt x="169579" y="70065"/>
                      <a:pt x="174442" y="69271"/>
                      <a:pt x="179065" y="67680"/>
                    </a:cubicBezTo>
                    <a:cubicBezTo>
                      <a:pt x="183181" y="66267"/>
                      <a:pt x="187168" y="64508"/>
                      <a:pt x="190983" y="62423"/>
                    </a:cubicBezTo>
                    <a:lnTo>
                      <a:pt x="201294" y="56979"/>
                    </a:lnTo>
                    <a:cubicBezTo>
                      <a:pt x="204208" y="55314"/>
                      <a:pt x="207421" y="54230"/>
                      <a:pt x="210753" y="53787"/>
                    </a:cubicBezTo>
                    <a:lnTo>
                      <a:pt x="210753" y="54350"/>
                    </a:lnTo>
                    <a:cubicBezTo>
                      <a:pt x="210418" y="58618"/>
                      <a:pt x="211814" y="62843"/>
                      <a:pt x="214632" y="66084"/>
                    </a:cubicBezTo>
                    <a:cubicBezTo>
                      <a:pt x="217948" y="68997"/>
                      <a:pt x="222329" y="70423"/>
                      <a:pt x="226740" y="70027"/>
                    </a:cubicBezTo>
                    <a:cubicBezTo>
                      <a:pt x="230496" y="70141"/>
                      <a:pt x="234235" y="69470"/>
                      <a:pt x="237713" y="68055"/>
                    </a:cubicBezTo>
                    <a:cubicBezTo>
                      <a:pt x="240507" y="66871"/>
                      <a:pt x="242973" y="65035"/>
                      <a:pt x="244902" y="62705"/>
                    </a:cubicBezTo>
                    <a:cubicBezTo>
                      <a:pt x="246713" y="60361"/>
                      <a:pt x="248032" y="57679"/>
                      <a:pt x="248780" y="54820"/>
                    </a:cubicBezTo>
                    <a:cubicBezTo>
                      <a:pt x="249537" y="51748"/>
                      <a:pt x="249918" y="48596"/>
                      <a:pt x="249915" y="45433"/>
                    </a:cubicBezTo>
                    <a:lnTo>
                      <a:pt x="249915" y="0"/>
                    </a:lnTo>
                    <a:lnTo>
                      <a:pt x="242631" y="845"/>
                    </a:lnTo>
                    <a:close/>
                    <a:moveTo>
                      <a:pt x="24500" y="60546"/>
                    </a:moveTo>
                    <a:cubicBezTo>
                      <a:pt x="20246" y="60704"/>
                      <a:pt x="15995" y="60165"/>
                      <a:pt x="11919" y="58950"/>
                    </a:cubicBezTo>
                    <a:cubicBezTo>
                      <a:pt x="9274" y="58278"/>
                      <a:pt x="7486" y="55834"/>
                      <a:pt x="7662" y="53130"/>
                    </a:cubicBezTo>
                    <a:cubicBezTo>
                      <a:pt x="7724" y="50364"/>
                      <a:pt x="8762" y="47706"/>
                      <a:pt x="10594" y="45621"/>
                    </a:cubicBezTo>
                    <a:cubicBezTo>
                      <a:pt x="13684" y="42146"/>
                      <a:pt x="18867" y="41428"/>
                      <a:pt x="22797" y="43931"/>
                    </a:cubicBezTo>
                    <a:cubicBezTo>
                      <a:pt x="24432" y="44880"/>
                      <a:pt x="25875" y="46121"/>
                      <a:pt x="27054" y="47592"/>
                    </a:cubicBezTo>
                    <a:cubicBezTo>
                      <a:pt x="28389" y="49293"/>
                      <a:pt x="29443" y="51194"/>
                      <a:pt x="30175" y="53224"/>
                    </a:cubicBezTo>
                    <a:cubicBezTo>
                      <a:pt x="31051" y="55584"/>
                      <a:pt x="31623" y="58044"/>
                      <a:pt x="31878" y="60546"/>
                    </a:cubicBezTo>
                    <a:close/>
                    <a:moveTo>
                      <a:pt x="61675" y="52004"/>
                    </a:moveTo>
                    <a:cubicBezTo>
                      <a:pt x="62401" y="49517"/>
                      <a:pt x="63417" y="47123"/>
                      <a:pt x="64702" y="44870"/>
                    </a:cubicBezTo>
                    <a:cubicBezTo>
                      <a:pt x="65783" y="43118"/>
                      <a:pt x="67122" y="41536"/>
                      <a:pt x="68675" y="40176"/>
                    </a:cubicBezTo>
                    <a:cubicBezTo>
                      <a:pt x="69854" y="39142"/>
                      <a:pt x="71358" y="38545"/>
                      <a:pt x="72931" y="38487"/>
                    </a:cubicBezTo>
                    <a:cubicBezTo>
                      <a:pt x="74993" y="38471"/>
                      <a:pt x="76934" y="39451"/>
                      <a:pt x="78134" y="41115"/>
                    </a:cubicBezTo>
                    <a:cubicBezTo>
                      <a:pt x="79558" y="42972"/>
                      <a:pt x="80293" y="45260"/>
                      <a:pt x="80215" y="47592"/>
                    </a:cubicBezTo>
                    <a:cubicBezTo>
                      <a:pt x="80210" y="49391"/>
                      <a:pt x="79685" y="51150"/>
                      <a:pt x="78701" y="52661"/>
                    </a:cubicBezTo>
                    <a:cubicBezTo>
                      <a:pt x="77555" y="54315"/>
                      <a:pt x="76112" y="55747"/>
                      <a:pt x="74445" y="56885"/>
                    </a:cubicBezTo>
                    <a:cubicBezTo>
                      <a:pt x="72533" y="58157"/>
                      <a:pt x="70424" y="59108"/>
                      <a:pt x="68202" y="59701"/>
                    </a:cubicBezTo>
                    <a:cubicBezTo>
                      <a:pt x="65791" y="60476"/>
                      <a:pt x="63261" y="60826"/>
                      <a:pt x="60729" y="60734"/>
                    </a:cubicBezTo>
                    <a:lnTo>
                      <a:pt x="60067" y="60734"/>
                    </a:lnTo>
                    <a:cubicBezTo>
                      <a:pt x="60295" y="57776"/>
                      <a:pt x="60834" y="54850"/>
                      <a:pt x="61675" y="52004"/>
                    </a:cubicBezTo>
                    <a:close/>
                    <a:moveTo>
                      <a:pt x="87877" y="73406"/>
                    </a:moveTo>
                    <a:cubicBezTo>
                      <a:pt x="88696" y="74421"/>
                      <a:pt x="89161" y="75673"/>
                      <a:pt x="89201" y="76973"/>
                    </a:cubicBezTo>
                    <a:cubicBezTo>
                      <a:pt x="89126" y="78606"/>
                      <a:pt x="88088" y="80041"/>
                      <a:pt x="86553" y="80634"/>
                    </a:cubicBezTo>
                    <a:cubicBezTo>
                      <a:pt x="84539" y="81559"/>
                      <a:pt x="82338" y="82008"/>
                      <a:pt x="80120" y="81948"/>
                    </a:cubicBezTo>
                    <a:cubicBezTo>
                      <a:pt x="77787" y="81932"/>
                      <a:pt x="75466" y="81617"/>
                      <a:pt x="73215" y="81009"/>
                    </a:cubicBezTo>
                    <a:cubicBezTo>
                      <a:pt x="71103" y="80493"/>
                      <a:pt x="69090" y="79636"/>
                      <a:pt x="67256" y="78475"/>
                    </a:cubicBezTo>
                    <a:cubicBezTo>
                      <a:pt x="65499" y="77310"/>
                      <a:pt x="63963" y="75849"/>
                      <a:pt x="62715" y="74157"/>
                    </a:cubicBezTo>
                    <a:cubicBezTo>
                      <a:pt x="61646" y="72370"/>
                      <a:pt x="60939" y="70393"/>
                      <a:pt x="60634" y="68337"/>
                    </a:cubicBezTo>
                    <a:cubicBezTo>
                      <a:pt x="62273" y="68252"/>
                      <a:pt x="63914" y="68252"/>
                      <a:pt x="65553" y="68337"/>
                    </a:cubicBezTo>
                    <a:lnTo>
                      <a:pt x="70945" y="68337"/>
                    </a:lnTo>
                    <a:cubicBezTo>
                      <a:pt x="73457" y="68279"/>
                      <a:pt x="75968" y="68531"/>
                      <a:pt x="78418" y="69088"/>
                    </a:cubicBezTo>
                    <a:cubicBezTo>
                      <a:pt x="80425" y="69472"/>
                      <a:pt x="82368" y="70135"/>
                      <a:pt x="84188" y="71059"/>
                    </a:cubicBezTo>
                    <a:cubicBezTo>
                      <a:pt x="85541" y="71631"/>
                      <a:pt x="86788" y="72424"/>
                      <a:pt x="87877" y="73406"/>
                    </a:cubicBezTo>
                    <a:close/>
                    <a:moveTo>
                      <a:pt x="139146" y="60358"/>
                    </a:moveTo>
                    <a:cubicBezTo>
                      <a:pt x="137151" y="61463"/>
                      <a:pt x="134905" y="62045"/>
                      <a:pt x="132620" y="62048"/>
                    </a:cubicBezTo>
                    <a:cubicBezTo>
                      <a:pt x="129657" y="62220"/>
                      <a:pt x="126724" y="61393"/>
                      <a:pt x="124295" y="59701"/>
                    </a:cubicBezTo>
                    <a:cubicBezTo>
                      <a:pt x="122345" y="58194"/>
                      <a:pt x="121224" y="55864"/>
                      <a:pt x="121268" y="53412"/>
                    </a:cubicBezTo>
                    <a:cubicBezTo>
                      <a:pt x="121267" y="51848"/>
                      <a:pt x="121522" y="50294"/>
                      <a:pt x="122025" y="48812"/>
                    </a:cubicBezTo>
                    <a:cubicBezTo>
                      <a:pt x="122450" y="47403"/>
                      <a:pt x="123158" y="46094"/>
                      <a:pt x="124106" y="44964"/>
                    </a:cubicBezTo>
                    <a:cubicBezTo>
                      <a:pt x="124870" y="43971"/>
                      <a:pt x="125798" y="43114"/>
                      <a:pt x="126849" y="42429"/>
                    </a:cubicBezTo>
                    <a:cubicBezTo>
                      <a:pt x="127972" y="41793"/>
                      <a:pt x="129246" y="41468"/>
                      <a:pt x="130539" y="41490"/>
                    </a:cubicBezTo>
                    <a:cubicBezTo>
                      <a:pt x="133286" y="41541"/>
                      <a:pt x="135875" y="42774"/>
                      <a:pt x="137633" y="44870"/>
                    </a:cubicBezTo>
                    <a:cubicBezTo>
                      <a:pt x="140146" y="48072"/>
                      <a:pt x="142302" y="51534"/>
                      <a:pt x="144065" y="55195"/>
                    </a:cubicBezTo>
                    <a:cubicBezTo>
                      <a:pt x="142969" y="57356"/>
                      <a:pt x="141259" y="59151"/>
                      <a:pt x="139147" y="60358"/>
                    </a:cubicBezTo>
                    <a:close/>
                  </a:path>
                </a:pathLst>
              </a:custGeom>
              <a:grpFill/>
              <a:ln w="9459" cap="flat">
                <a:noFill/>
                <a:prstDash val="solid"/>
                <a:miter/>
              </a:ln>
            </p:spPr>
            <p:txBody>
              <a:bodyPr rtlCol="0" anchor="ctr"/>
              <a:lstStyle/>
              <a:p>
                <a:endParaRPr lang="en-US" sz="1404" dirty="0"/>
              </a:p>
            </p:txBody>
          </p:sp>
          <p:sp>
            <p:nvSpPr>
              <p:cNvPr id="49" name="Freeform 48">
                <a:extLst>
                  <a:ext uri="{FF2B5EF4-FFF2-40B4-BE49-F238E27FC236}">
                    <a16:creationId xmlns:a16="http://schemas.microsoft.com/office/drawing/2014/main" id="{B3E24C37-8546-454A-9CB1-34EC99754369}"/>
                  </a:ext>
                </a:extLst>
              </p:cNvPr>
              <p:cNvSpPr/>
              <p:nvPr/>
            </p:nvSpPr>
            <p:spPr>
              <a:xfrm>
                <a:off x="6809459" y="5112645"/>
                <a:ext cx="13432" cy="13892"/>
              </a:xfrm>
              <a:custGeom>
                <a:avLst/>
                <a:gdLst>
                  <a:gd name="connsiteX0" fmla="*/ 0 w 13432"/>
                  <a:gd name="connsiteY0" fmla="*/ 6946 h 13892"/>
                  <a:gd name="connsiteX1" fmla="*/ 6716 w 13432"/>
                  <a:gd name="connsiteY1" fmla="*/ 13893 h 13892"/>
                  <a:gd name="connsiteX2" fmla="*/ 13432 w 13432"/>
                  <a:gd name="connsiteY2" fmla="*/ 6946 h 13892"/>
                  <a:gd name="connsiteX3" fmla="*/ 6716 w 13432"/>
                  <a:gd name="connsiteY3" fmla="*/ 0 h 13892"/>
                  <a:gd name="connsiteX4" fmla="*/ 0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0" y="6946"/>
                    </a:moveTo>
                    <a:lnTo>
                      <a:pt x="6716" y="13893"/>
                    </a:lnTo>
                    <a:lnTo>
                      <a:pt x="13432" y="6946"/>
                    </a:lnTo>
                    <a:lnTo>
                      <a:pt x="6716" y="0"/>
                    </a:lnTo>
                    <a:lnTo>
                      <a:pt x="0" y="6946"/>
                    </a:lnTo>
                    <a:close/>
                  </a:path>
                </a:pathLst>
              </a:custGeom>
              <a:grpFill/>
              <a:ln w="9459" cap="flat">
                <a:noFill/>
                <a:prstDash val="solid"/>
                <a:miter/>
              </a:ln>
            </p:spPr>
            <p:txBody>
              <a:bodyPr rtlCol="0" anchor="ctr"/>
              <a:lstStyle/>
              <a:p>
                <a:endParaRPr lang="en-US" sz="1404"/>
              </a:p>
            </p:txBody>
          </p:sp>
          <p:sp>
            <p:nvSpPr>
              <p:cNvPr id="50" name="Freeform 49">
                <a:extLst>
                  <a:ext uri="{FF2B5EF4-FFF2-40B4-BE49-F238E27FC236}">
                    <a16:creationId xmlns:a16="http://schemas.microsoft.com/office/drawing/2014/main" id="{10CB4072-98B9-B046-AAF3-59641801529E}"/>
                  </a:ext>
                </a:extLst>
              </p:cNvPr>
              <p:cNvSpPr/>
              <p:nvPr/>
            </p:nvSpPr>
            <p:spPr>
              <a:xfrm>
                <a:off x="6886458" y="5035203"/>
                <a:ext cx="8881" cy="70683"/>
              </a:xfrm>
              <a:custGeom>
                <a:avLst/>
                <a:gdLst>
                  <a:gd name="connsiteX0" fmla="*/ 1419 w 8881"/>
                  <a:gd name="connsiteY0" fmla="*/ 845 h 70683"/>
                  <a:gd name="connsiteX1" fmla="*/ 1419 w 8881"/>
                  <a:gd name="connsiteY1" fmla="*/ 41584 h 70683"/>
                  <a:gd name="connsiteX2" fmla="*/ 1419 w 8881"/>
                  <a:gd name="connsiteY2" fmla="*/ 57167 h 70683"/>
                  <a:gd name="connsiteX3" fmla="*/ 0 w 8881"/>
                  <a:gd name="connsiteY3" fmla="*/ 69182 h 70683"/>
                  <a:gd name="connsiteX4" fmla="*/ 6905 w 8881"/>
                  <a:gd name="connsiteY4" fmla="*/ 70684 h 70683"/>
                  <a:gd name="connsiteX5" fmla="*/ 8040 w 8881"/>
                  <a:gd name="connsiteY5" fmla="*/ 63737 h 70683"/>
                  <a:gd name="connsiteX6" fmla="*/ 8797 w 8881"/>
                  <a:gd name="connsiteY6" fmla="*/ 56697 h 70683"/>
                  <a:gd name="connsiteX7" fmla="*/ 8797 w 8881"/>
                  <a:gd name="connsiteY7" fmla="*/ 49000 h 70683"/>
                  <a:gd name="connsiteX8" fmla="*/ 8797 w 8881"/>
                  <a:gd name="connsiteY8" fmla="*/ 40176 h 70683"/>
                  <a:gd name="connsiteX9" fmla="*/ 8797 w 8881"/>
                  <a:gd name="connsiteY9" fmla="*/ 0 h 7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1" h="70683">
                    <a:moveTo>
                      <a:pt x="1419" y="845"/>
                    </a:moveTo>
                    <a:lnTo>
                      <a:pt x="1419" y="41584"/>
                    </a:lnTo>
                    <a:cubicBezTo>
                      <a:pt x="1419" y="47498"/>
                      <a:pt x="1419" y="52755"/>
                      <a:pt x="1419" y="57167"/>
                    </a:cubicBezTo>
                    <a:cubicBezTo>
                      <a:pt x="1194" y="61197"/>
                      <a:pt x="720" y="65209"/>
                      <a:pt x="0" y="69182"/>
                    </a:cubicBezTo>
                    <a:lnTo>
                      <a:pt x="6905" y="70684"/>
                    </a:lnTo>
                    <a:cubicBezTo>
                      <a:pt x="6905" y="68337"/>
                      <a:pt x="7757" y="65990"/>
                      <a:pt x="8040" y="63737"/>
                    </a:cubicBezTo>
                    <a:cubicBezTo>
                      <a:pt x="8324" y="61485"/>
                      <a:pt x="8608" y="59138"/>
                      <a:pt x="8797" y="56697"/>
                    </a:cubicBezTo>
                    <a:cubicBezTo>
                      <a:pt x="8986" y="54257"/>
                      <a:pt x="8797" y="51628"/>
                      <a:pt x="8797" y="49000"/>
                    </a:cubicBezTo>
                    <a:cubicBezTo>
                      <a:pt x="8797" y="46372"/>
                      <a:pt x="8797" y="43368"/>
                      <a:pt x="8797" y="40176"/>
                    </a:cubicBezTo>
                    <a:lnTo>
                      <a:pt x="8797" y="0"/>
                    </a:lnTo>
                    <a:close/>
                  </a:path>
                </a:pathLst>
              </a:custGeom>
              <a:grpFill/>
              <a:ln w="9459" cap="flat">
                <a:noFill/>
                <a:prstDash val="solid"/>
                <a:miter/>
              </a:ln>
            </p:spPr>
            <p:txBody>
              <a:bodyPr rtlCol="0" anchor="ctr"/>
              <a:lstStyle/>
              <a:p>
                <a:endParaRPr lang="en-US" sz="1404"/>
              </a:p>
            </p:txBody>
          </p:sp>
          <p:sp>
            <p:nvSpPr>
              <p:cNvPr id="51" name="Freeform 50">
                <a:extLst>
                  <a:ext uri="{FF2B5EF4-FFF2-40B4-BE49-F238E27FC236}">
                    <a16:creationId xmlns:a16="http://schemas.microsoft.com/office/drawing/2014/main" id="{8C4739E8-9AB6-D44A-8CFD-4F90A90A02BA}"/>
                  </a:ext>
                </a:extLst>
              </p:cNvPr>
              <p:cNvSpPr/>
              <p:nvPr/>
            </p:nvSpPr>
            <p:spPr>
              <a:xfrm>
                <a:off x="6295709" y="5035203"/>
                <a:ext cx="150418" cy="69724"/>
              </a:xfrm>
              <a:custGeom>
                <a:avLst/>
                <a:gdLst>
                  <a:gd name="connsiteX0" fmla="*/ 142946 w 150418"/>
                  <a:gd name="connsiteY0" fmla="*/ 12015 h 69724"/>
                  <a:gd name="connsiteX1" fmla="*/ 142946 w 150418"/>
                  <a:gd name="connsiteY1" fmla="*/ 25063 h 69724"/>
                  <a:gd name="connsiteX2" fmla="*/ 142946 w 150418"/>
                  <a:gd name="connsiteY2" fmla="*/ 49563 h 69724"/>
                  <a:gd name="connsiteX3" fmla="*/ 142189 w 150418"/>
                  <a:gd name="connsiteY3" fmla="*/ 54538 h 69724"/>
                  <a:gd name="connsiteX4" fmla="*/ 139540 w 150418"/>
                  <a:gd name="connsiteY4" fmla="*/ 58105 h 69724"/>
                  <a:gd name="connsiteX5" fmla="*/ 134527 w 150418"/>
                  <a:gd name="connsiteY5" fmla="*/ 60264 h 69724"/>
                  <a:gd name="connsiteX6" fmla="*/ 126959 w 150418"/>
                  <a:gd name="connsiteY6" fmla="*/ 61015 h 69724"/>
                  <a:gd name="connsiteX7" fmla="*/ 120811 w 150418"/>
                  <a:gd name="connsiteY7" fmla="*/ 60452 h 69724"/>
                  <a:gd name="connsiteX8" fmla="*/ 116838 w 150418"/>
                  <a:gd name="connsiteY8" fmla="*/ 58668 h 69724"/>
                  <a:gd name="connsiteX9" fmla="*/ 114662 w 150418"/>
                  <a:gd name="connsiteY9" fmla="*/ 55195 h 69724"/>
                  <a:gd name="connsiteX10" fmla="*/ 113622 w 150418"/>
                  <a:gd name="connsiteY10" fmla="*/ 49563 h 69724"/>
                  <a:gd name="connsiteX11" fmla="*/ 113622 w 150418"/>
                  <a:gd name="connsiteY11" fmla="*/ 0 h 69724"/>
                  <a:gd name="connsiteX12" fmla="*/ 106338 w 150418"/>
                  <a:gd name="connsiteY12" fmla="*/ 845 h 69724"/>
                  <a:gd name="connsiteX13" fmla="*/ 106338 w 150418"/>
                  <a:gd name="connsiteY13" fmla="*/ 50596 h 69724"/>
                  <a:gd name="connsiteX14" fmla="*/ 102838 w 150418"/>
                  <a:gd name="connsiteY14" fmla="*/ 58105 h 69724"/>
                  <a:gd name="connsiteX15" fmla="*/ 90257 w 150418"/>
                  <a:gd name="connsiteY15" fmla="*/ 60546 h 69724"/>
                  <a:gd name="connsiteX16" fmla="*/ 85244 w 150418"/>
                  <a:gd name="connsiteY16" fmla="*/ 60077 h 69724"/>
                  <a:gd name="connsiteX17" fmla="*/ 81460 w 150418"/>
                  <a:gd name="connsiteY17" fmla="*/ 58293 h 69724"/>
                  <a:gd name="connsiteX18" fmla="*/ 79379 w 150418"/>
                  <a:gd name="connsiteY18" fmla="*/ 54726 h 69724"/>
                  <a:gd name="connsiteX19" fmla="*/ 78811 w 150418"/>
                  <a:gd name="connsiteY19" fmla="*/ 48812 h 69724"/>
                  <a:gd name="connsiteX20" fmla="*/ 78811 w 150418"/>
                  <a:gd name="connsiteY20" fmla="*/ 39425 h 69724"/>
                  <a:gd name="connsiteX21" fmla="*/ 71244 w 150418"/>
                  <a:gd name="connsiteY21" fmla="*/ 40176 h 69724"/>
                  <a:gd name="connsiteX22" fmla="*/ 71244 w 150418"/>
                  <a:gd name="connsiteY22" fmla="*/ 45339 h 69724"/>
                  <a:gd name="connsiteX23" fmla="*/ 71244 w 150418"/>
                  <a:gd name="connsiteY23" fmla="*/ 50877 h 69724"/>
                  <a:gd name="connsiteX24" fmla="*/ 70393 w 150418"/>
                  <a:gd name="connsiteY24" fmla="*/ 55289 h 69724"/>
                  <a:gd name="connsiteX25" fmla="*/ 67839 w 150418"/>
                  <a:gd name="connsiteY25" fmla="*/ 58105 h 69724"/>
                  <a:gd name="connsiteX26" fmla="*/ 63014 w 150418"/>
                  <a:gd name="connsiteY26" fmla="*/ 59701 h 69724"/>
                  <a:gd name="connsiteX27" fmla="*/ 55825 w 150418"/>
                  <a:gd name="connsiteY27" fmla="*/ 60170 h 69724"/>
                  <a:gd name="connsiteX28" fmla="*/ 50244 w 150418"/>
                  <a:gd name="connsiteY28" fmla="*/ 59701 h 69724"/>
                  <a:gd name="connsiteX29" fmla="*/ 46461 w 150418"/>
                  <a:gd name="connsiteY29" fmla="*/ 57918 h 69724"/>
                  <a:gd name="connsiteX30" fmla="*/ 44380 w 150418"/>
                  <a:gd name="connsiteY30" fmla="*/ 54350 h 69724"/>
                  <a:gd name="connsiteX31" fmla="*/ 43717 w 150418"/>
                  <a:gd name="connsiteY31" fmla="*/ 48437 h 69724"/>
                  <a:gd name="connsiteX32" fmla="*/ 43717 w 150418"/>
                  <a:gd name="connsiteY32" fmla="*/ 39050 h 69724"/>
                  <a:gd name="connsiteX33" fmla="*/ 36434 w 150418"/>
                  <a:gd name="connsiteY33" fmla="*/ 40176 h 69724"/>
                  <a:gd name="connsiteX34" fmla="*/ 36434 w 150418"/>
                  <a:gd name="connsiteY34" fmla="*/ 45339 h 69724"/>
                  <a:gd name="connsiteX35" fmla="*/ 36434 w 150418"/>
                  <a:gd name="connsiteY35" fmla="*/ 50877 h 69724"/>
                  <a:gd name="connsiteX36" fmla="*/ 35677 w 150418"/>
                  <a:gd name="connsiteY36" fmla="*/ 55289 h 69724"/>
                  <a:gd name="connsiteX37" fmla="*/ 33028 w 150418"/>
                  <a:gd name="connsiteY37" fmla="*/ 58105 h 69724"/>
                  <a:gd name="connsiteX38" fmla="*/ 28299 w 150418"/>
                  <a:gd name="connsiteY38" fmla="*/ 59701 h 69724"/>
                  <a:gd name="connsiteX39" fmla="*/ 21015 w 150418"/>
                  <a:gd name="connsiteY39" fmla="*/ 60170 h 69724"/>
                  <a:gd name="connsiteX40" fmla="*/ 20447 w 150418"/>
                  <a:gd name="connsiteY40" fmla="*/ 60170 h 69724"/>
                  <a:gd name="connsiteX41" fmla="*/ 14488 w 150418"/>
                  <a:gd name="connsiteY41" fmla="*/ 59513 h 69724"/>
                  <a:gd name="connsiteX42" fmla="*/ 10137 w 150418"/>
                  <a:gd name="connsiteY42" fmla="*/ 57073 h 69724"/>
                  <a:gd name="connsiteX43" fmla="*/ 7677 w 150418"/>
                  <a:gd name="connsiteY43" fmla="*/ 52379 h 69724"/>
                  <a:gd name="connsiteX44" fmla="*/ 6921 w 150418"/>
                  <a:gd name="connsiteY44" fmla="*/ 44776 h 69724"/>
                  <a:gd name="connsiteX45" fmla="*/ 6921 w 150418"/>
                  <a:gd name="connsiteY45" fmla="*/ 0 h 69724"/>
                  <a:gd name="connsiteX46" fmla="*/ 110 w 150418"/>
                  <a:gd name="connsiteY46" fmla="*/ 845 h 69724"/>
                  <a:gd name="connsiteX47" fmla="*/ 110 w 150418"/>
                  <a:gd name="connsiteY47" fmla="*/ 22716 h 69724"/>
                  <a:gd name="connsiteX48" fmla="*/ 110 w 150418"/>
                  <a:gd name="connsiteY48" fmla="*/ 35107 h 69724"/>
                  <a:gd name="connsiteX49" fmla="*/ 110 w 150418"/>
                  <a:gd name="connsiteY49" fmla="*/ 46653 h 69724"/>
                  <a:gd name="connsiteX50" fmla="*/ 5407 w 150418"/>
                  <a:gd name="connsiteY50" fmla="*/ 64301 h 69724"/>
                  <a:gd name="connsiteX51" fmla="*/ 21583 w 150418"/>
                  <a:gd name="connsiteY51" fmla="*/ 69651 h 69724"/>
                  <a:gd name="connsiteX52" fmla="*/ 33880 w 150418"/>
                  <a:gd name="connsiteY52" fmla="*/ 67117 h 69724"/>
                  <a:gd name="connsiteX53" fmla="*/ 40123 w 150418"/>
                  <a:gd name="connsiteY53" fmla="*/ 59983 h 69724"/>
                  <a:gd name="connsiteX54" fmla="*/ 45515 w 150418"/>
                  <a:gd name="connsiteY54" fmla="*/ 67023 h 69724"/>
                  <a:gd name="connsiteX55" fmla="*/ 56298 w 150418"/>
                  <a:gd name="connsiteY55" fmla="*/ 69651 h 69724"/>
                  <a:gd name="connsiteX56" fmla="*/ 56298 w 150418"/>
                  <a:gd name="connsiteY56" fmla="*/ 69651 h 69724"/>
                  <a:gd name="connsiteX57" fmla="*/ 68501 w 150418"/>
                  <a:gd name="connsiteY57" fmla="*/ 67117 h 69724"/>
                  <a:gd name="connsiteX58" fmla="*/ 74744 w 150418"/>
                  <a:gd name="connsiteY58" fmla="*/ 59983 h 69724"/>
                  <a:gd name="connsiteX59" fmla="*/ 80136 w 150418"/>
                  <a:gd name="connsiteY59" fmla="*/ 67023 h 69724"/>
                  <a:gd name="connsiteX60" fmla="*/ 90919 w 150418"/>
                  <a:gd name="connsiteY60" fmla="*/ 69651 h 69724"/>
                  <a:gd name="connsiteX61" fmla="*/ 90919 w 150418"/>
                  <a:gd name="connsiteY61" fmla="*/ 69651 h 69724"/>
                  <a:gd name="connsiteX62" fmla="*/ 101892 w 150418"/>
                  <a:gd name="connsiteY62" fmla="*/ 67023 h 69724"/>
                  <a:gd name="connsiteX63" fmla="*/ 109365 w 150418"/>
                  <a:gd name="connsiteY63" fmla="*/ 59607 h 69724"/>
                  <a:gd name="connsiteX64" fmla="*/ 115514 w 150418"/>
                  <a:gd name="connsiteY64" fmla="*/ 66929 h 69724"/>
                  <a:gd name="connsiteX65" fmla="*/ 127243 w 150418"/>
                  <a:gd name="connsiteY65" fmla="*/ 69651 h 69724"/>
                  <a:gd name="connsiteX66" fmla="*/ 138216 w 150418"/>
                  <a:gd name="connsiteY66" fmla="*/ 67680 h 69724"/>
                  <a:gd name="connsiteX67" fmla="*/ 145405 w 150418"/>
                  <a:gd name="connsiteY67" fmla="*/ 62329 h 69724"/>
                  <a:gd name="connsiteX68" fmla="*/ 149283 w 150418"/>
                  <a:gd name="connsiteY68" fmla="*/ 54444 h 69724"/>
                  <a:gd name="connsiteX69" fmla="*/ 150418 w 150418"/>
                  <a:gd name="connsiteY69" fmla="*/ 45057 h 69724"/>
                  <a:gd name="connsiteX70" fmla="*/ 150418 w 150418"/>
                  <a:gd name="connsiteY70" fmla="*/ 0 h 69724"/>
                  <a:gd name="connsiteX71" fmla="*/ 143135 w 150418"/>
                  <a:gd name="connsiteY71" fmla="*/ 845 h 6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0418" h="69724">
                    <a:moveTo>
                      <a:pt x="142946" y="12015"/>
                    </a:moveTo>
                    <a:cubicBezTo>
                      <a:pt x="142946" y="16333"/>
                      <a:pt x="142946" y="20651"/>
                      <a:pt x="142946" y="25063"/>
                    </a:cubicBezTo>
                    <a:lnTo>
                      <a:pt x="142946" y="49563"/>
                    </a:lnTo>
                    <a:cubicBezTo>
                      <a:pt x="143009" y="51254"/>
                      <a:pt x="142753" y="52941"/>
                      <a:pt x="142189" y="54538"/>
                    </a:cubicBezTo>
                    <a:cubicBezTo>
                      <a:pt x="141650" y="55944"/>
                      <a:pt x="140734" y="57178"/>
                      <a:pt x="139540" y="58105"/>
                    </a:cubicBezTo>
                    <a:cubicBezTo>
                      <a:pt x="138043" y="59170"/>
                      <a:pt x="136334" y="59906"/>
                      <a:pt x="134527" y="60264"/>
                    </a:cubicBezTo>
                    <a:cubicBezTo>
                      <a:pt x="132040" y="60790"/>
                      <a:pt x="129502" y="61041"/>
                      <a:pt x="126959" y="61015"/>
                    </a:cubicBezTo>
                    <a:cubicBezTo>
                      <a:pt x="124895" y="61055"/>
                      <a:pt x="122833" y="60866"/>
                      <a:pt x="120811" y="60452"/>
                    </a:cubicBezTo>
                    <a:cubicBezTo>
                      <a:pt x="119365" y="60173"/>
                      <a:pt x="118004" y="59562"/>
                      <a:pt x="116838" y="58668"/>
                    </a:cubicBezTo>
                    <a:cubicBezTo>
                      <a:pt x="115743" y="57784"/>
                      <a:pt x="114977" y="56561"/>
                      <a:pt x="114662" y="55195"/>
                    </a:cubicBezTo>
                    <a:cubicBezTo>
                      <a:pt x="113999" y="53389"/>
                      <a:pt x="113647" y="51485"/>
                      <a:pt x="113622" y="49563"/>
                    </a:cubicBezTo>
                    <a:lnTo>
                      <a:pt x="113622" y="0"/>
                    </a:lnTo>
                    <a:lnTo>
                      <a:pt x="106338" y="845"/>
                    </a:lnTo>
                    <a:lnTo>
                      <a:pt x="106338" y="50596"/>
                    </a:lnTo>
                    <a:cubicBezTo>
                      <a:pt x="106552" y="53530"/>
                      <a:pt x="105230" y="56367"/>
                      <a:pt x="102838" y="58105"/>
                    </a:cubicBezTo>
                    <a:cubicBezTo>
                      <a:pt x="98957" y="60072"/>
                      <a:pt x="94598" y="60917"/>
                      <a:pt x="90257" y="60546"/>
                    </a:cubicBezTo>
                    <a:cubicBezTo>
                      <a:pt x="88576" y="60526"/>
                      <a:pt x="86899" y="60369"/>
                      <a:pt x="85244" y="60077"/>
                    </a:cubicBezTo>
                    <a:cubicBezTo>
                      <a:pt x="83850" y="59812"/>
                      <a:pt x="82547" y="59198"/>
                      <a:pt x="81460" y="58293"/>
                    </a:cubicBezTo>
                    <a:cubicBezTo>
                      <a:pt x="80456" y="57311"/>
                      <a:pt x="79737" y="56079"/>
                      <a:pt x="79379" y="54726"/>
                    </a:cubicBezTo>
                    <a:cubicBezTo>
                      <a:pt x="78955" y="52784"/>
                      <a:pt x="78765" y="50799"/>
                      <a:pt x="78811" y="48812"/>
                    </a:cubicBezTo>
                    <a:lnTo>
                      <a:pt x="78811" y="39425"/>
                    </a:lnTo>
                    <a:lnTo>
                      <a:pt x="71244" y="40176"/>
                    </a:lnTo>
                    <a:cubicBezTo>
                      <a:pt x="71244" y="41772"/>
                      <a:pt x="71244" y="43462"/>
                      <a:pt x="71244" y="45339"/>
                    </a:cubicBezTo>
                    <a:lnTo>
                      <a:pt x="71244" y="50877"/>
                    </a:lnTo>
                    <a:cubicBezTo>
                      <a:pt x="71293" y="52392"/>
                      <a:pt x="71002" y="53899"/>
                      <a:pt x="70393" y="55289"/>
                    </a:cubicBezTo>
                    <a:cubicBezTo>
                      <a:pt x="69870" y="56477"/>
                      <a:pt x="68974" y="57464"/>
                      <a:pt x="67839" y="58105"/>
                    </a:cubicBezTo>
                    <a:cubicBezTo>
                      <a:pt x="66339" y="58917"/>
                      <a:pt x="64705" y="59458"/>
                      <a:pt x="63014" y="59701"/>
                    </a:cubicBezTo>
                    <a:cubicBezTo>
                      <a:pt x="60633" y="60030"/>
                      <a:pt x="58230" y="60187"/>
                      <a:pt x="55825" y="60170"/>
                    </a:cubicBezTo>
                    <a:cubicBezTo>
                      <a:pt x="53954" y="60187"/>
                      <a:pt x="52086" y="60030"/>
                      <a:pt x="50244" y="59701"/>
                    </a:cubicBezTo>
                    <a:cubicBezTo>
                      <a:pt x="48850" y="59436"/>
                      <a:pt x="47548" y="58822"/>
                      <a:pt x="46461" y="57918"/>
                    </a:cubicBezTo>
                    <a:cubicBezTo>
                      <a:pt x="45457" y="56935"/>
                      <a:pt x="44738" y="55703"/>
                      <a:pt x="44380" y="54350"/>
                    </a:cubicBezTo>
                    <a:cubicBezTo>
                      <a:pt x="43871" y="52422"/>
                      <a:pt x="43648" y="50429"/>
                      <a:pt x="43717" y="48437"/>
                    </a:cubicBezTo>
                    <a:lnTo>
                      <a:pt x="43717" y="39050"/>
                    </a:lnTo>
                    <a:lnTo>
                      <a:pt x="36434" y="40176"/>
                    </a:lnTo>
                    <a:cubicBezTo>
                      <a:pt x="36434" y="41772"/>
                      <a:pt x="36434" y="43462"/>
                      <a:pt x="36434" y="45339"/>
                    </a:cubicBezTo>
                    <a:lnTo>
                      <a:pt x="36434" y="50877"/>
                    </a:lnTo>
                    <a:cubicBezTo>
                      <a:pt x="36509" y="52385"/>
                      <a:pt x="36251" y="53891"/>
                      <a:pt x="35677" y="55289"/>
                    </a:cubicBezTo>
                    <a:cubicBezTo>
                      <a:pt x="35084" y="56460"/>
                      <a:pt x="34164" y="57437"/>
                      <a:pt x="33028" y="58105"/>
                    </a:cubicBezTo>
                    <a:cubicBezTo>
                      <a:pt x="31569" y="58932"/>
                      <a:pt x="29964" y="59474"/>
                      <a:pt x="28299" y="59701"/>
                    </a:cubicBezTo>
                    <a:cubicBezTo>
                      <a:pt x="25885" y="60026"/>
                      <a:pt x="23451" y="60183"/>
                      <a:pt x="21015" y="60170"/>
                    </a:cubicBezTo>
                    <a:lnTo>
                      <a:pt x="20447" y="60170"/>
                    </a:lnTo>
                    <a:cubicBezTo>
                      <a:pt x="18446" y="60122"/>
                      <a:pt x="16452" y="59902"/>
                      <a:pt x="14488" y="59513"/>
                    </a:cubicBezTo>
                    <a:cubicBezTo>
                      <a:pt x="12843" y="59102"/>
                      <a:pt x="11341" y="58259"/>
                      <a:pt x="10137" y="57073"/>
                    </a:cubicBezTo>
                    <a:cubicBezTo>
                      <a:pt x="8965" y="55716"/>
                      <a:pt x="8123" y="54110"/>
                      <a:pt x="7677" y="52379"/>
                    </a:cubicBezTo>
                    <a:cubicBezTo>
                      <a:pt x="7138" y="49881"/>
                      <a:pt x="6884" y="47330"/>
                      <a:pt x="6921" y="44776"/>
                    </a:cubicBezTo>
                    <a:lnTo>
                      <a:pt x="6921" y="0"/>
                    </a:lnTo>
                    <a:lnTo>
                      <a:pt x="110" y="845"/>
                    </a:lnTo>
                    <a:lnTo>
                      <a:pt x="110" y="22716"/>
                    </a:lnTo>
                    <a:cubicBezTo>
                      <a:pt x="110" y="26847"/>
                      <a:pt x="110" y="30977"/>
                      <a:pt x="110" y="35107"/>
                    </a:cubicBezTo>
                    <a:lnTo>
                      <a:pt x="110" y="46653"/>
                    </a:lnTo>
                    <a:cubicBezTo>
                      <a:pt x="-494" y="52994"/>
                      <a:pt x="1405" y="59321"/>
                      <a:pt x="5407" y="64301"/>
                    </a:cubicBezTo>
                    <a:cubicBezTo>
                      <a:pt x="9835" y="68203"/>
                      <a:pt x="15680" y="70137"/>
                      <a:pt x="21583" y="69651"/>
                    </a:cubicBezTo>
                    <a:cubicBezTo>
                      <a:pt x="25836" y="69903"/>
                      <a:pt x="30080" y="69029"/>
                      <a:pt x="33880" y="67117"/>
                    </a:cubicBezTo>
                    <a:cubicBezTo>
                      <a:pt x="36689" y="65478"/>
                      <a:pt x="38881" y="62972"/>
                      <a:pt x="40123" y="59983"/>
                    </a:cubicBezTo>
                    <a:cubicBezTo>
                      <a:pt x="40961" y="62920"/>
                      <a:pt x="42887" y="65435"/>
                      <a:pt x="45515" y="67023"/>
                    </a:cubicBezTo>
                    <a:cubicBezTo>
                      <a:pt x="48799" y="68861"/>
                      <a:pt x="52529" y="69770"/>
                      <a:pt x="56298" y="69651"/>
                    </a:cubicBezTo>
                    <a:lnTo>
                      <a:pt x="56298" y="69651"/>
                    </a:lnTo>
                    <a:cubicBezTo>
                      <a:pt x="60518" y="69869"/>
                      <a:pt x="64723" y="68996"/>
                      <a:pt x="68501" y="67117"/>
                    </a:cubicBezTo>
                    <a:cubicBezTo>
                      <a:pt x="71310" y="65478"/>
                      <a:pt x="73502" y="62972"/>
                      <a:pt x="74744" y="59983"/>
                    </a:cubicBezTo>
                    <a:cubicBezTo>
                      <a:pt x="75646" y="62888"/>
                      <a:pt x="77556" y="65382"/>
                      <a:pt x="80136" y="67023"/>
                    </a:cubicBezTo>
                    <a:cubicBezTo>
                      <a:pt x="83420" y="68861"/>
                      <a:pt x="87150" y="69770"/>
                      <a:pt x="90919" y="69651"/>
                    </a:cubicBezTo>
                    <a:lnTo>
                      <a:pt x="90919" y="69651"/>
                    </a:lnTo>
                    <a:cubicBezTo>
                      <a:pt x="94734" y="69638"/>
                      <a:pt x="98492" y="68738"/>
                      <a:pt x="101892" y="67023"/>
                    </a:cubicBezTo>
                    <a:cubicBezTo>
                      <a:pt x="105101" y="65384"/>
                      <a:pt x="107714" y="62792"/>
                      <a:pt x="109365" y="59607"/>
                    </a:cubicBezTo>
                    <a:cubicBezTo>
                      <a:pt x="110494" y="62683"/>
                      <a:pt x="112669" y="65272"/>
                      <a:pt x="115514" y="66929"/>
                    </a:cubicBezTo>
                    <a:cubicBezTo>
                      <a:pt x="119103" y="68872"/>
                      <a:pt x="123157" y="69813"/>
                      <a:pt x="127243" y="69651"/>
                    </a:cubicBezTo>
                    <a:cubicBezTo>
                      <a:pt x="131000" y="69766"/>
                      <a:pt x="134738" y="69094"/>
                      <a:pt x="138216" y="67680"/>
                    </a:cubicBezTo>
                    <a:cubicBezTo>
                      <a:pt x="140994" y="66468"/>
                      <a:pt x="143454" y="64637"/>
                      <a:pt x="145405" y="62329"/>
                    </a:cubicBezTo>
                    <a:cubicBezTo>
                      <a:pt x="147217" y="59985"/>
                      <a:pt x="148536" y="57304"/>
                      <a:pt x="149283" y="54444"/>
                    </a:cubicBezTo>
                    <a:cubicBezTo>
                      <a:pt x="150041" y="51372"/>
                      <a:pt x="150422" y="48220"/>
                      <a:pt x="150418" y="45057"/>
                    </a:cubicBezTo>
                    <a:lnTo>
                      <a:pt x="150418" y="0"/>
                    </a:lnTo>
                    <a:lnTo>
                      <a:pt x="143135" y="845"/>
                    </a:lnTo>
                    <a:close/>
                  </a:path>
                </a:pathLst>
              </a:custGeom>
              <a:grpFill/>
              <a:ln w="9459" cap="flat">
                <a:noFill/>
                <a:prstDash val="solid"/>
                <a:miter/>
              </a:ln>
            </p:spPr>
            <p:txBody>
              <a:bodyPr rtlCol="0" anchor="ctr"/>
              <a:lstStyle/>
              <a:p>
                <a:endParaRPr lang="en-US" sz="1404"/>
              </a:p>
            </p:txBody>
          </p:sp>
          <p:sp>
            <p:nvSpPr>
              <p:cNvPr id="52" name="Freeform 51">
                <a:extLst>
                  <a:ext uri="{FF2B5EF4-FFF2-40B4-BE49-F238E27FC236}">
                    <a16:creationId xmlns:a16="http://schemas.microsoft.com/office/drawing/2014/main" id="{649C1371-569B-C944-986C-FF0B883DC50E}"/>
                  </a:ext>
                </a:extLst>
              </p:cNvPr>
              <p:cNvSpPr/>
              <p:nvPr/>
            </p:nvSpPr>
            <p:spPr>
              <a:xfrm>
                <a:off x="6459276" y="5035203"/>
                <a:ext cx="8881" cy="70683"/>
              </a:xfrm>
              <a:custGeom>
                <a:avLst/>
                <a:gdLst>
                  <a:gd name="connsiteX0" fmla="*/ 1419 w 8881"/>
                  <a:gd name="connsiteY0" fmla="*/ 41584 h 70683"/>
                  <a:gd name="connsiteX1" fmla="*/ 1419 w 8881"/>
                  <a:gd name="connsiteY1" fmla="*/ 57167 h 70683"/>
                  <a:gd name="connsiteX2" fmla="*/ 0 w 8881"/>
                  <a:gd name="connsiteY2" fmla="*/ 69182 h 70683"/>
                  <a:gd name="connsiteX3" fmla="*/ 6905 w 8881"/>
                  <a:gd name="connsiteY3" fmla="*/ 70684 h 70683"/>
                  <a:gd name="connsiteX4" fmla="*/ 8040 w 8881"/>
                  <a:gd name="connsiteY4" fmla="*/ 63737 h 70683"/>
                  <a:gd name="connsiteX5" fmla="*/ 8797 w 8881"/>
                  <a:gd name="connsiteY5" fmla="*/ 56697 h 70683"/>
                  <a:gd name="connsiteX6" fmla="*/ 8797 w 8881"/>
                  <a:gd name="connsiteY6" fmla="*/ 49000 h 70683"/>
                  <a:gd name="connsiteX7" fmla="*/ 8797 w 8881"/>
                  <a:gd name="connsiteY7" fmla="*/ 40176 h 70683"/>
                  <a:gd name="connsiteX8" fmla="*/ 8797 w 8881"/>
                  <a:gd name="connsiteY8" fmla="*/ 0 h 70683"/>
                  <a:gd name="connsiteX9" fmla="*/ 1324 w 8881"/>
                  <a:gd name="connsiteY9" fmla="*/ 845 h 7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1" h="70683">
                    <a:moveTo>
                      <a:pt x="1419" y="41584"/>
                    </a:moveTo>
                    <a:cubicBezTo>
                      <a:pt x="1419" y="47498"/>
                      <a:pt x="1419" y="52755"/>
                      <a:pt x="1419" y="57167"/>
                    </a:cubicBezTo>
                    <a:cubicBezTo>
                      <a:pt x="1194" y="61197"/>
                      <a:pt x="720" y="65209"/>
                      <a:pt x="0" y="69182"/>
                    </a:cubicBezTo>
                    <a:lnTo>
                      <a:pt x="6905" y="70684"/>
                    </a:lnTo>
                    <a:cubicBezTo>
                      <a:pt x="7378" y="68337"/>
                      <a:pt x="7757" y="65990"/>
                      <a:pt x="8040" y="63737"/>
                    </a:cubicBezTo>
                    <a:cubicBezTo>
                      <a:pt x="8324" y="61485"/>
                      <a:pt x="8608" y="59138"/>
                      <a:pt x="8797" y="56697"/>
                    </a:cubicBezTo>
                    <a:cubicBezTo>
                      <a:pt x="8986" y="54257"/>
                      <a:pt x="8797" y="51628"/>
                      <a:pt x="8797" y="49000"/>
                    </a:cubicBezTo>
                    <a:cubicBezTo>
                      <a:pt x="8797" y="46372"/>
                      <a:pt x="8797" y="43368"/>
                      <a:pt x="8797" y="40176"/>
                    </a:cubicBezTo>
                    <a:lnTo>
                      <a:pt x="8797" y="0"/>
                    </a:lnTo>
                    <a:lnTo>
                      <a:pt x="1324" y="845"/>
                    </a:lnTo>
                    <a:close/>
                  </a:path>
                </a:pathLst>
              </a:custGeom>
              <a:grpFill/>
              <a:ln w="9459" cap="flat">
                <a:noFill/>
                <a:prstDash val="solid"/>
                <a:miter/>
              </a:ln>
            </p:spPr>
            <p:txBody>
              <a:bodyPr rtlCol="0" anchor="ctr"/>
              <a:lstStyle/>
              <a:p>
                <a:endParaRPr lang="en-US" sz="1404"/>
              </a:p>
            </p:txBody>
          </p:sp>
          <p:sp>
            <p:nvSpPr>
              <p:cNvPr id="53" name="Freeform 52">
                <a:extLst>
                  <a:ext uri="{FF2B5EF4-FFF2-40B4-BE49-F238E27FC236}">
                    <a16:creationId xmlns:a16="http://schemas.microsoft.com/office/drawing/2014/main" id="{591A27FF-22AB-C94B-BF92-D6AB5768BB30}"/>
                  </a:ext>
                </a:extLst>
              </p:cNvPr>
              <p:cNvSpPr/>
              <p:nvPr/>
            </p:nvSpPr>
            <p:spPr>
              <a:xfrm>
                <a:off x="6548477" y="5114523"/>
                <a:ext cx="25067" cy="13517"/>
              </a:xfrm>
              <a:custGeom>
                <a:avLst/>
                <a:gdLst>
                  <a:gd name="connsiteX0" fmla="*/ 12486 w 25067"/>
                  <a:gd name="connsiteY0" fmla="*/ 6102 h 13517"/>
                  <a:gd name="connsiteX1" fmla="*/ 6527 w 25067"/>
                  <a:gd name="connsiteY1" fmla="*/ 0 h 13517"/>
                  <a:gd name="connsiteX2" fmla="*/ 0 w 25067"/>
                  <a:gd name="connsiteY2" fmla="*/ 6759 h 13517"/>
                  <a:gd name="connsiteX3" fmla="*/ 6527 w 25067"/>
                  <a:gd name="connsiteY3" fmla="*/ 13517 h 13517"/>
                  <a:gd name="connsiteX4" fmla="*/ 12486 w 25067"/>
                  <a:gd name="connsiteY4" fmla="*/ 7416 h 13517"/>
                  <a:gd name="connsiteX5" fmla="*/ 18446 w 25067"/>
                  <a:gd name="connsiteY5" fmla="*/ 13517 h 13517"/>
                  <a:gd name="connsiteX6" fmla="*/ 25067 w 25067"/>
                  <a:gd name="connsiteY6" fmla="*/ 6759 h 13517"/>
                  <a:gd name="connsiteX7" fmla="*/ 18446 w 25067"/>
                  <a:gd name="connsiteY7" fmla="*/ 0 h 13517"/>
                  <a:gd name="connsiteX8" fmla="*/ 12486 w 25067"/>
                  <a:gd name="connsiteY8" fmla="*/ 6102 h 1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7" h="13517">
                    <a:moveTo>
                      <a:pt x="12486" y="6102"/>
                    </a:moveTo>
                    <a:lnTo>
                      <a:pt x="6527" y="0"/>
                    </a:lnTo>
                    <a:lnTo>
                      <a:pt x="0" y="6759"/>
                    </a:lnTo>
                    <a:lnTo>
                      <a:pt x="6527" y="13517"/>
                    </a:lnTo>
                    <a:lnTo>
                      <a:pt x="12486" y="7416"/>
                    </a:lnTo>
                    <a:lnTo>
                      <a:pt x="18446" y="13517"/>
                    </a:lnTo>
                    <a:lnTo>
                      <a:pt x="25067" y="6759"/>
                    </a:lnTo>
                    <a:lnTo>
                      <a:pt x="18446" y="0"/>
                    </a:lnTo>
                    <a:lnTo>
                      <a:pt x="12486" y="6102"/>
                    </a:lnTo>
                    <a:close/>
                  </a:path>
                </a:pathLst>
              </a:custGeom>
              <a:grpFill/>
              <a:ln w="9459" cap="flat">
                <a:noFill/>
                <a:prstDash val="solid"/>
                <a:miter/>
              </a:ln>
            </p:spPr>
            <p:txBody>
              <a:bodyPr rtlCol="0" anchor="ctr"/>
              <a:lstStyle/>
              <a:p>
                <a:endParaRPr lang="en-US" sz="1404"/>
              </a:p>
            </p:txBody>
          </p:sp>
          <p:sp>
            <p:nvSpPr>
              <p:cNvPr id="54" name="Freeform 53">
                <a:extLst>
                  <a:ext uri="{FF2B5EF4-FFF2-40B4-BE49-F238E27FC236}">
                    <a16:creationId xmlns:a16="http://schemas.microsoft.com/office/drawing/2014/main" id="{3FBF25FD-30CF-F34E-B711-A8846CE8BF1F}"/>
                  </a:ext>
                </a:extLst>
              </p:cNvPr>
              <p:cNvSpPr/>
              <p:nvPr/>
            </p:nvSpPr>
            <p:spPr>
              <a:xfrm>
                <a:off x="6503910" y="5052663"/>
                <a:ext cx="70574" cy="52303"/>
              </a:xfrm>
              <a:custGeom>
                <a:avLst/>
                <a:gdLst>
                  <a:gd name="connsiteX0" fmla="*/ 69067 w 70574"/>
                  <a:gd name="connsiteY0" fmla="*/ 21965 h 52303"/>
                  <a:gd name="connsiteX1" fmla="*/ 67553 w 70574"/>
                  <a:gd name="connsiteY1" fmla="*/ 15864 h 52303"/>
                  <a:gd name="connsiteX2" fmla="*/ 66229 w 70574"/>
                  <a:gd name="connsiteY2" fmla="*/ 10044 h 52303"/>
                  <a:gd name="connsiteX3" fmla="*/ 59040 w 70574"/>
                  <a:gd name="connsiteY3" fmla="*/ 14080 h 52303"/>
                  <a:gd name="connsiteX4" fmla="*/ 60742 w 70574"/>
                  <a:gd name="connsiteY4" fmla="*/ 19619 h 52303"/>
                  <a:gd name="connsiteX5" fmla="*/ 62256 w 70574"/>
                  <a:gd name="connsiteY5" fmla="*/ 25251 h 52303"/>
                  <a:gd name="connsiteX6" fmla="*/ 63107 w 70574"/>
                  <a:gd name="connsiteY6" fmla="*/ 30132 h 52303"/>
                  <a:gd name="connsiteX7" fmla="*/ 63107 w 70574"/>
                  <a:gd name="connsiteY7" fmla="*/ 33887 h 52303"/>
                  <a:gd name="connsiteX8" fmla="*/ 62350 w 70574"/>
                  <a:gd name="connsiteY8" fmla="*/ 37548 h 52303"/>
                  <a:gd name="connsiteX9" fmla="*/ 59607 w 70574"/>
                  <a:gd name="connsiteY9" fmla="*/ 40458 h 52303"/>
                  <a:gd name="connsiteX10" fmla="*/ 54405 w 70574"/>
                  <a:gd name="connsiteY10" fmla="*/ 42429 h 52303"/>
                  <a:gd name="connsiteX11" fmla="*/ 46080 w 70574"/>
                  <a:gd name="connsiteY11" fmla="*/ 43086 h 52303"/>
                  <a:gd name="connsiteX12" fmla="*/ 40216 w 70574"/>
                  <a:gd name="connsiteY12" fmla="*/ 42429 h 52303"/>
                  <a:gd name="connsiteX13" fmla="*/ 36054 w 70574"/>
                  <a:gd name="connsiteY13" fmla="*/ 40270 h 52303"/>
                  <a:gd name="connsiteX14" fmla="*/ 33689 w 70574"/>
                  <a:gd name="connsiteY14" fmla="*/ 35952 h 52303"/>
                  <a:gd name="connsiteX15" fmla="*/ 32837 w 70574"/>
                  <a:gd name="connsiteY15" fmla="*/ 29193 h 52303"/>
                  <a:gd name="connsiteX16" fmla="*/ 32837 w 70574"/>
                  <a:gd name="connsiteY16" fmla="*/ 22716 h 52303"/>
                  <a:gd name="connsiteX17" fmla="*/ 32837 w 70574"/>
                  <a:gd name="connsiteY17" fmla="*/ 15770 h 52303"/>
                  <a:gd name="connsiteX18" fmla="*/ 32837 w 70574"/>
                  <a:gd name="connsiteY18" fmla="*/ 0 h 52303"/>
                  <a:gd name="connsiteX19" fmla="*/ 25554 w 70574"/>
                  <a:gd name="connsiteY19" fmla="*/ 1408 h 52303"/>
                  <a:gd name="connsiteX20" fmla="*/ 25554 w 70574"/>
                  <a:gd name="connsiteY20" fmla="*/ 7603 h 52303"/>
                  <a:gd name="connsiteX21" fmla="*/ 18932 w 70574"/>
                  <a:gd name="connsiteY21" fmla="*/ 10983 h 52303"/>
                  <a:gd name="connsiteX22" fmla="*/ 10041 w 70574"/>
                  <a:gd name="connsiteY22" fmla="*/ 15770 h 52303"/>
                  <a:gd name="connsiteX23" fmla="*/ 4176 w 70574"/>
                  <a:gd name="connsiteY23" fmla="*/ 20370 h 52303"/>
                  <a:gd name="connsiteX24" fmla="*/ 960 w 70574"/>
                  <a:gd name="connsiteY24" fmla="*/ 25251 h 52303"/>
                  <a:gd name="connsiteX25" fmla="*/ 14 w 70574"/>
                  <a:gd name="connsiteY25" fmla="*/ 30789 h 52303"/>
                  <a:gd name="connsiteX26" fmla="*/ 4270 w 70574"/>
                  <a:gd name="connsiteY26" fmla="*/ 40833 h 52303"/>
                  <a:gd name="connsiteX27" fmla="*/ 15527 w 70574"/>
                  <a:gd name="connsiteY27" fmla="*/ 44494 h 52303"/>
                  <a:gd name="connsiteX28" fmla="*/ 21959 w 70574"/>
                  <a:gd name="connsiteY28" fmla="*/ 43274 h 52303"/>
                  <a:gd name="connsiteX29" fmla="*/ 27540 w 70574"/>
                  <a:gd name="connsiteY29" fmla="*/ 39707 h 52303"/>
                  <a:gd name="connsiteX30" fmla="*/ 33878 w 70574"/>
                  <a:gd name="connsiteY30" fmla="*/ 49094 h 52303"/>
                  <a:gd name="connsiteX31" fmla="*/ 46270 w 70574"/>
                  <a:gd name="connsiteY31" fmla="*/ 52285 h 52303"/>
                  <a:gd name="connsiteX32" fmla="*/ 48067 w 70574"/>
                  <a:gd name="connsiteY32" fmla="*/ 52285 h 52303"/>
                  <a:gd name="connsiteX33" fmla="*/ 57526 w 70574"/>
                  <a:gd name="connsiteY33" fmla="*/ 50596 h 52303"/>
                  <a:gd name="connsiteX34" fmla="*/ 64621 w 70574"/>
                  <a:gd name="connsiteY34" fmla="*/ 46372 h 52303"/>
                  <a:gd name="connsiteX35" fmla="*/ 68877 w 70574"/>
                  <a:gd name="connsiteY35" fmla="*/ 39988 h 52303"/>
                  <a:gd name="connsiteX36" fmla="*/ 70486 w 70574"/>
                  <a:gd name="connsiteY36" fmla="*/ 32103 h 52303"/>
                  <a:gd name="connsiteX37" fmla="*/ 70486 w 70574"/>
                  <a:gd name="connsiteY37" fmla="*/ 27598 h 52303"/>
                  <a:gd name="connsiteX38" fmla="*/ 69067 w 70574"/>
                  <a:gd name="connsiteY38" fmla="*/ 21965 h 52303"/>
                  <a:gd name="connsiteX39" fmla="*/ 15243 w 70574"/>
                  <a:gd name="connsiteY39" fmla="*/ 35764 h 52303"/>
                  <a:gd name="connsiteX40" fmla="*/ 8527 w 70574"/>
                  <a:gd name="connsiteY40" fmla="*/ 34262 h 52303"/>
                  <a:gd name="connsiteX41" fmla="*/ 6162 w 70574"/>
                  <a:gd name="connsiteY41" fmla="*/ 29475 h 52303"/>
                  <a:gd name="connsiteX42" fmla="*/ 9473 w 70574"/>
                  <a:gd name="connsiteY42" fmla="*/ 23937 h 52303"/>
                  <a:gd name="connsiteX43" fmla="*/ 17797 w 70574"/>
                  <a:gd name="connsiteY43" fmla="*/ 18868 h 52303"/>
                  <a:gd name="connsiteX44" fmla="*/ 25932 w 70574"/>
                  <a:gd name="connsiteY44" fmla="*/ 15113 h 52303"/>
                  <a:gd name="connsiteX45" fmla="*/ 25932 w 70574"/>
                  <a:gd name="connsiteY45" fmla="*/ 25814 h 52303"/>
                  <a:gd name="connsiteX46" fmla="*/ 25932 w 70574"/>
                  <a:gd name="connsiteY46" fmla="*/ 33042 h 52303"/>
                  <a:gd name="connsiteX47" fmla="*/ 15243 w 70574"/>
                  <a:gd name="connsiteY47" fmla="*/ 35764 h 5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574" h="52303">
                    <a:moveTo>
                      <a:pt x="69067" y="21965"/>
                    </a:moveTo>
                    <a:cubicBezTo>
                      <a:pt x="69067" y="19900"/>
                      <a:pt x="68121" y="17929"/>
                      <a:pt x="67553" y="15864"/>
                    </a:cubicBezTo>
                    <a:cubicBezTo>
                      <a:pt x="67249" y="13896"/>
                      <a:pt x="66807" y="11951"/>
                      <a:pt x="66229" y="10044"/>
                    </a:cubicBezTo>
                    <a:lnTo>
                      <a:pt x="59040" y="14080"/>
                    </a:lnTo>
                    <a:cubicBezTo>
                      <a:pt x="59607" y="15864"/>
                      <a:pt x="60269" y="17647"/>
                      <a:pt x="60742" y="19619"/>
                    </a:cubicBezTo>
                    <a:cubicBezTo>
                      <a:pt x="61215" y="21590"/>
                      <a:pt x="61783" y="23467"/>
                      <a:pt x="62256" y="25251"/>
                    </a:cubicBezTo>
                    <a:cubicBezTo>
                      <a:pt x="62729" y="27034"/>
                      <a:pt x="62918" y="28630"/>
                      <a:pt x="63107" y="30132"/>
                    </a:cubicBezTo>
                    <a:cubicBezTo>
                      <a:pt x="63221" y="31381"/>
                      <a:pt x="63221" y="32638"/>
                      <a:pt x="63107" y="33887"/>
                    </a:cubicBezTo>
                    <a:cubicBezTo>
                      <a:pt x="63105" y="35145"/>
                      <a:pt x="62847" y="36390"/>
                      <a:pt x="62350" y="37548"/>
                    </a:cubicBezTo>
                    <a:cubicBezTo>
                      <a:pt x="61752" y="38769"/>
                      <a:pt x="60796" y="39783"/>
                      <a:pt x="59607" y="40458"/>
                    </a:cubicBezTo>
                    <a:cubicBezTo>
                      <a:pt x="58013" y="41433"/>
                      <a:pt x="56248" y="42101"/>
                      <a:pt x="54405" y="42429"/>
                    </a:cubicBezTo>
                    <a:cubicBezTo>
                      <a:pt x="51654" y="42881"/>
                      <a:pt x="48869" y="43101"/>
                      <a:pt x="46080" y="43086"/>
                    </a:cubicBezTo>
                    <a:cubicBezTo>
                      <a:pt x="44107" y="43091"/>
                      <a:pt x="42139" y="42871"/>
                      <a:pt x="40216" y="42429"/>
                    </a:cubicBezTo>
                    <a:cubicBezTo>
                      <a:pt x="38657" y="42097"/>
                      <a:pt x="37218" y="41351"/>
                      <a:pt x="36054" y="40270"/>
                    </a:cubicBezTo>
                    <a:cubicBezTo>
                      <a:pt x="34893" y="39065"/>
                      <a:pt x="34077" y="37574"/>
                      <a:pt x="33689" y="35952"/>
                    </a:cubicBezTo>
                    <a:cubicBezTo>
                      <a:pt x="33066" y="33754"/>
                      <a:pt x="32779" y="31476"/>
                      <a:pt x="32837" y="29193"/>
                    </a:cubicBezTo>
                    <a:lnTo>
                      <a:pt x="32837" y="22716"/>
                    </a:lnTo>
                    <a:cubicBezTo>
                      <a:pt x="32837" y="20464"/>
                      <a:pt x="32837" y="18117"/>
                      <a:pt x="32837" y="15770"/>
                    </a:cubicBezTo>
                    <a:lnTo>
                      <a:pt x="32837" y="0"/>
                    </a:lnTo>
                    <a:lnTo>
                      <a:pt x="25554" y="1408"/>
                    </a:lnTo>
                    <a:lnTo>
                      <a:pt x="25554" y="7603"/>
                    </a:lnTo>
                    <a:lnTo>
                      <a:pt x="18932" y="10983"/>
                    </a:lnTo>
                    <a:cubicBezTo>
                      <a:pt x="15872" y="12396"/>
                      <a:pt x="12903" y="13995"/>
                      <a:pt x="10041" y="15770"/>
                    </a:cubicBezTo>
                    <a:cubicBezTo>
                      <a:pt x="7910" y="17068"/>
                      <a:pt x="5941" y="18612"/>
                      <a:pt x="4176" y="20370"/>
                    </a:cubicBezTo>
                    <a:cubicBezTo>
                      <a:pt x="2845" y="21814"/>
                      <a:pt x="1759" y="23462"/>
                      <a:pt x="960" y="25251"/>
                    </a:cubicBezTo>
                    <a:cubicBezTo>
                      <a:pt x="303" y="27023"/>
                      <a:pt x="-18" y="28901"/>
                      <a:pt x="14" y="30789"/>
                    </a:cubicBezTo>
                    <a:cubicBezTo>
                      <a:pt x="-164" y="34603"/>
                      <a:pt x="1399" y="38292"/>
                      <a:pt x="4270" y="40833"/>
                    </a:cubicBezTo>
                    <a:cubicBezTo>
                      <a:pt x="7443" y="43382"/>
                      <a:pt x="11449" y="44685"/>
                      <a:pt x="15527" y="44494"/>
                    </a:cubicBezTo>
                    <a:cubicBezTo>
                      <a:pt x="17730" y="44500"/>
                      <a:pt x="19914" y="44085"/>
                      <a:pt x="21959" y="43274"/>
                    </a:cubicBezTo>
                    <a:cubicBezTo>
                      <a:pt x="24048" y="42481"/>
                      <a:pt x="25948" y="41266"/>
                      <a:pt x="27540" y="39707"/>
                    </a:cubicBezTo>
                    <a:cubicBezTo>
                      <a:pt x="28322" y="43543"/>
                      <a:pt x="30600" y="46917"/>
                      <a:pt x="33878" y="49094"/>
                    </a:cubicBezTo>
                    <a:cubicBezTo>
                      <a:pt x="37599" y="51351"/>
                      <a:pt x="41912" y="52462"/>
                      <a:pt x="46270" y="52285"/>
                    </a:cubicBezTo>
                    <a:lnTo>
                      <a:pt x="48067" y="52285"/>
                    </a:lnTo>
                    <a:cubicBezTo>
                      <a:pt x="51298" y="52299"/>
                      <a:pt x="54503" y="51727"/>
                      <a:pt x="57526" y="50596"/>
                    </a:cubicBezTo>
                    <a:cubicBezTo>
                      <a:pt x="60159" y="49687"/>
                      <a:pt x="62574" y="48249"/>
                      <a:pt x="64621" y="46372"/>
                    </a:cubicBezTo>
                    <a:cubicBezTo>
                      <a:pt x="66503" y="44587"/>
                      <a:pt x="67958" y="42405"/>
                      <a:pt x="68877" y="39988"/>
                    </a:cubicBezTo>
                    <a:cubicBezTo>
                      <a:pt x="69949" y="37496"/>
                      <a:pt x="70496" y="34813"/>
                      <a:pt x="70486" y="32103"/>
                    </a:cubicBezTo>
                    <a:cubicBezTo>
                      <a:pt x="70604" y="30604"/>
                      <a:pt x="70604" y="29097"/>
                      <a:pt x="70486" y="27598"/>
                    </a:cubicBezTo>
                    <a:cubicBezTo>
                      <a:pt x="69823" y="25814"/>
                      <a:pt x="69540" y="23937"/>
                      <a:pt x="69067" y="21965"/>
                    </a:cubicBezTo>
                    <a:close/>
                    <a:moveTo>
                      <a:pt x="15243" y="35764"/>
                    </a:moveTo>
                    <a:cubicBezTo>
                      <a:pt x="12905" y="35925"/>
                      <a:pt x="10570" y="35403"/>
                      <a:pt x="8527" y="34262"/>
                    </a:cubicBezTo>
                    <a:cubicBezTo>
                      <a:pt x="6888" y="33240"/>
                      <a:pt x="5973" y="31387"/>
                      <a:pt x="6162" y="29475"/>
                    </a:cubicBezTo>
                    <a:cubicBezTo>
                      <a:pt x="6385" y="27233"/>
                      <a:pt x="7597" y="25205"/>
                      <a:pt x="9473" y="23937"/>
                    </a:cubicBezTo>
                    <a:cubicBezTo>
                      <a:pt x="11982" y="21850"/>
                      <a:pt x="14786" y="20142"/>
                      <a:pt x="17797" y="18868"/>
                    </a:cubicBezTo>
                    <a:lnTo>
                      <a:pt x="25932" y="15113"/>
                    </a:lnTo>
                    <a:lnTo>
                      <a:pt x="25932" y="25814"/>
                    </a:lnTo>
                    <a:cubicBezTo>
                      <a:pt x="25932" y="28724"/>
                      <a:pt x="25932" y="31165"/>
                      <a:pt x="25932" y="33042"/>
                    </a:cubicBezTo>
                    <a:cubicBezTo>
                      <a:pt x="22721" y="34983"/>
                      <a:pt x="19000" y="35931"/>
                      <a:pt x="15243" y="35764"/>
                    </a:cubicBezTo>
                    <a:close/>
                  </a:path>
                </a:pathLst>
              </a:custGeom>
              <a:grpFill/>
              <a:ln w="9459" cap="flat">
                <a:noFill/>
                <a:prstDash val="solid"/>
                <a:miter/>
              </a:ln>
            </p:spPr>
            <p:txBody>
              <a:bodyPr rtlCol="0" anchor="ctr"/>
              <a:lstStyle/>
              <a:p>
                <a:endParaRPr lang="en-US" sz="1404"/>
              </a:p>
            </p:txBody>
          </p:sp>
        </p:grpSp>
        <p:grpSp>
          <p:nvGrpSpPr>
            <p:cNvPr id="7" name="Group 6">
              <a:extLst>
                <a:ext uri="{FF2B5EF4-FFF2-40B4-BE49-F238E27FC236}">
                  <a16:creationId xmlns:a16="http://schemas.microsoft.com/office/drawing/2014/main" id="{275652A4-6B72-D044-9201-EA14E9357472}"/>
                </a:ext>
              </a:extLst>
            </p:cNvPr>
            <p:cNvGrpSpPr/>
            <p:nvPr/>
          </p:nvGrpSpPr>
          <p:grpSpPr>
            <a:xfrm>
              <a:off x="9755155" y="648375"/>
              <a:ext cx="1303768" cy="381346"/>
              <a:chOff x="6078255" y="5197691"/>
              <a:chExt cx="865539" cy="253166"/>
            </a:xfrm>
          </p:grpSpPr>
          <p:sp>
            <p:nvSpPr>
              <p:cNvPr id="14" name="Freeform 13">
                <a:extLst>
                  <a:ext uri="{FF2B5EF4-FFF2-40B4-BE49-F238E27FC236}">
                    <a16:creationId xmlns:a16="http://schemas.microsoft.com/office/drawing/2014/main" id="{77B3AD79-0662-3540-8D47-DCB8F1BE1105}"/>
                  </a:ext>
                </a:extLst>
              </p:cNvPr>
              <p:cNvSpPr/>
              <p:nvPr/>
            </p:nvSpPr>
            <p:spPr>
              <a:xfrm>
                <a:off x="6172833" y="5216163"/>
                <a:ext cx="89892" cy="82077"/>
              </a:xfrm>
              <a:custGeom>
                <a:avLst/>
                <a:gdLst>
                  <a:gd name="connsiteX0" fmla="*/ 44474 w 89892"/>
                  <a:gd name="connsiteY0" fmla="*/ 82062 h 82077"/>
                  <a:gd name="connsiteX1" fmla="*/ 45230 w 89892"/>
                  <a:gd name="connsiteY1" fmla="*/ 82062 h 82077"/>
                  <a:gd name="connsiteX2" fmla="*/ 76919 w 89892"/>
                  <a:gd name="connsiteY2" fmla="*/ 69953 h 82077"/>
                  <a:gd name="connsiteX3" fmla="*/ 89878 w 89892"/>
                  <a:gd name="connsiteY3" fmla="*/ 39821 h 82077"/>
                  <a:gd name="connsiteX4" fmla="*/ 89878 w 89892"/>
                  <a:gd name="connsiteY4" fmla="*/ 25365 h 82077"/>
                  <a:gd name="connsiteX5" fmla="*/ 60838 w 89892"/>
                  <a:gd name="connsiteY5" fmla="*/ 25365 h 82077"/>
                  <a:gd name="connsiteX6" fmla="*/ 77581 w 89892"/>
                  <a:gd name="connsiteY6" fmla="*/ 15978 h 82077"/>
                  <a:gd name="connsiteX7" fmla="*/ 85149 w 89892"/>
                  <a:gd name="connsiteY7" fmla="*/ 15978 h 82077"/>
                  <a:gd name="connsiteX8" fmla="*/ 85149 w 89892"/>
                  <a:gd name="connsiteY8" fmla="*/ 20 h 82077"/>
                  <a:gd name="connsiteX9" fmla="*/ 77581 w 89892"/>
                  <a:gd name="connsiteY9" fmla="*/ 20 h 82077"/>
                  <a:gd name="connsiteX10" fmla="*/ 49960 w 89892"/>
                  <a:gd name="connsiteY10" fmla="*/ 11754 h 82077"/>
                  <a:gd name="connsiteX11" fmla="*/ 39555 w 89892"/>
                  <a:gd name="connsiteY11" fmla="*/ 42168 h 82077"/>
                  <a:gd name="connsiteX12" fmla="*/ 72189 w 89892"/>
                  <a:gd name="connsiteY12" fmla="*/ 42168 h 82077"/>
                  <a:gd name="connsiteX13" fmla="*/ 70108 w 89892"/>
                  <a:gd name="connsiteY13" fmla="*/ 51555 h 82077"/>
                  <a:gd name="connsiteX14" fmla="*/ 44852 w 89892"/>
                  <a:gd name="connsiteY14" fmla="*/ 65729 h 82077"/>
                  <a:gd name="connsiteX15" fmla="*/ 19501 w 89892"/>
                  <a:gd name="connsiteY15" fmla="*/ 50992 h 82077"/>
                  <a:gd name="connsiteX16" fmla="*/ 17231 w 89892"/>
                  <a:gd name="connsiteY16" fmla="*/ 37944 h 82077"/>
                  <a:gd name="connsiteX17" fmla="*/ 17231 w 89892"/>
                  <a:gd name="connsiteY17" fmla="*/ 24990 h 82077"/>
                  <a:gd name="connsiteX18" fmla="*/ 15 w 89892"/>
                  <a:gd name="connsiteY18" fmla="*/ 24990 h 82077"/>
                  <a:gd name="connsiteX19" fmla="*/ 15 w 89892"/>
                  <a:gd name="connsiteY19" fmla="*/ 39821 h 82077"/>
                  <a:gd name="connsiteX20" fmla="*/ 12879 w 89892"/>
                  <a:gd name="connsiteY20" fmla="*/ 69953 h 82077"/>
                  <a:gd name="connsiteX21" fmla="*/ 44474 w 89892"/>
                  <a:gd name="connsiteY21" fmla="*/ 82062 h 8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892" h="82077">
                    <a:moveTo>
                      <a:pt x="44474" y="82062"/>
                    </a:moveTo>
                    <a:lnTo>
                      <a:pt x="45230" y="82062"/>
                    </a:lnTo>
                    <a:cubicBezTo>
                      <a:pt x="56995" y="82366"/>
                      <a:pt x="68398" y="78009"/>
                      <a:pt x="76919" y="69953"/>
                    </a:cubicBezTo>
                    <a:cubicBezTo>
                      <a:pt x="85460" y="62265"/>
                      <a:pt x="90193" y="51260"/>
                      <a:pt x="89878" y="39821"/>
                    </a:cubicBezTo>
                    <a:lnTo>
                      <a:pt x="89878" y="25365"/>
                    </a:lnTo>
                    <a:lnTo>
                      <a:pt x="60838" y="25365"/>
                    </a:lnTo>
                    <a:cubicBezTo>
                      <a:pt x="64281" y="19445"/>
                      <a:pt x="70694" y="15849"/>
                      <a:pt x="77581" y="15978"/>
                    </a:cubicBezTo>
                    <a:lnTo>
                      <a:pt x="85149" y="15978"/>
                    </a:lnTo>
                    <a:lnTo>
                      <a:pt x="85149" y="20"/>
                    </a:lnTo>
                    <a:lnTo>
                      <a:pt x="77581" y="20"/>
                    </a:lnTo>
                    <a:cubicBezTo>
                      <a:pt x="67075" y="-335"/>
                      <a:pt x="56953" y="3965"/>
                      <a:pt x="49960" y="11754"/>
                    </a:cubicBezTo>
                    <a:cubicBezTo>
                      <a:pt x="42772" y="20239"/>
                      <a:pt x="39058" y="31094"/>
                      <a:pt x="39555" y="42168"/>
                    </a:cubicBezTo>
                    <a:lnTo>
                      <a:pt x="72189" y="42168"/>
                    </a:lnTo>
                    <a:cubicBezTo>
                      <a:pt x="71966" y="45382"/>
                      <a:pt x="71265" y="48545"/>
                      <a:pt x="70108" y="51555"/>
                    </a:cubicBezTo>
                    <a:cubicBezTo>
                      <a:pt x="65278" y="60842"/>
                      <a:pt x="55362" y="66408"/>
                      <a:pt x="44852" y="65729"/>
                    </a:cubicBezTo>
                    <a:cubicBezTo>
                      <a:pt x="34172" y="66370"/>
                      <a:pt x="24160" y="60549"/>
                      <a:pt x="19501" y="50992"/>
                    </a:cubicBezTo>
                    <a:cubicBezTo>
                      <a:pt x="17910" y="46826"/>
                      <a:pt x="17140" y="42397"/>
                      <a:pt x="17231" y="37944"/>
                    </a:cubicBezTo>
                    <a:lnTo>
                      <a:pt x="17231" y="24990"/>
                    </a:lnTo>
                    <a:lnTo>
                      <a:pt x="15" y="24990"/>
                    </a:lnTo>
                    <a:lnTo>
                      <a:pt x="15" y="39821"/>
                    </a:lnTo>
                    <a:cubicBezTo>
                      <a:pt x="-299" y="51240"/>
                      <a:pt x="4395" y="62233"/>
                      <a:pt x="12879" y="69953"/>
                    </a:cubicBezTo>
                    <a:cubicBezTo>
                      <a:pt x="21394" y="77959"/>
                      <a:pt x="32746" y="82311"/>
                      <a:pt x="44474" y="82062"/>
                    </a:cubicBezTo>
                    <a:close/>
                  </a:path>
                </a:pathLst>
              </a:custGeom>
              <a:solidFill>
                <a:srgbClr val="0096D6"/>
              </a:solidFill>
              <a:ln w="9459" cap="flat">
                <a:noFill/>
                <a:prstDash val="solid"/>
                <a:miter/>
              </a:ln>
            </p:spPr>
            <p:txBody>
              <a:bodyPr rtlCol="0" anchor="ctr"/>
              <a:lstStyle/>
              <a:p>
                <a:endParaRPr lang="en-US" sz="1404"/>
              </a:p>
            </p:txBody>
          </p:sp>
          <p:sp>
            <p:nvSpPr>
              <p:cNvPr id="15" name="Freeform 14">
                <a:extLst>
                  <a:ext uri="{FF2B5EF4-FFF2-40B4-BE49-F238E27FC236}">
                    <a16:creationId xmlns:a16="http://schemas.microsoft.com/office/drawing/2014/main" id="{4F996138-5A9F-7441-AD57-F759F814E384}"/>
                  </a:ext>
                </a:extLst>
              </p:cNvPr>
              <p:cNvSpPr/>
              <p:nvPr/>
            </p:nvSpPr>
            <p:spPr>
              <a:xfrm>
                <a:off x="6198388" y="5309865"/>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16" name="Freeform 15">
                <a:extLst>
                  <a:ext uri="{FF2B5EF4-FFF2-40B4-BE49-F238E27FC236}">
                    <a16:creationId xmlns:a16="http://schemas.microsoft.com/office/drawing/2014/main" id="{A891512D-3802-C649-B186-60E302B7913F}"/>
                  </a:ext>
                </a:extLst>
              </p:cNvPr>
              <p:cNvSpPr/>
              <p:nvPr/>
            </p:nvSpPr>
            <p:spPr>
              <a:xfrm>
                <a:off x="6222036" y="5309865"/>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17" name="Freeform 16">
                <a:extLst>
                  <a:ext uri="{FF2B5EF4-FFF2-40B4-BE49-F238E27FC236}">
                    <a16:creationId xmlns:a16="http://schemas.microsoft.com/office/drawing/2014/main" id="{3C0CDD9C-A85E-0440-9650-59EFEE6F0916}"/>
                  </a:ext>
                </a:extLst>
              </p:cNvPr>
              <p:cNvSpPr/>
              <p:nvPr/>
            </p:nvSpPr>
            <p:spPr>
              <a:xfrm>
                <a:off x="6274496" y="5221534"/>
                <a:ext cx="106482" cy="76879"/>
              </a:xfrm>
              <a:custGeom>
                <a:avLst/>
                <a:gdLst>
                  <a:gd name="connsiteX0" fmla="*/ 88957 w 106482"/>
                  <a:gd name="connsiteY0" fmla="*/ 27410 h 76879"/>
                  <a:gd name="connsiteX1" fmla="*/ 80160 w 106482"/>
                  <a:gd name="connsiteY1" fmla="*/ 39519 h 76879"/>
                  <a:gd name="connsiteX2" fmla="*/ 56228 w 106482"/>
                  <a:gd name="connsiteY2" fmla="*/ 39519 h 76879"/>
                  <a:gd name="connsiteX3" fmla="*/ 56228 w 106482"/>
                  <a:gd name="connsiteY3" fmla="*/ 28255 h 76879"/>
                  <a:gd name="connsiteX4" fmla="*/ 30150 w 106482"/>
                  <a:gd name="connsiteY4" fmla="*/ 111 h 76879"/>
                  <a:gd name="connsiteX5" fmla="*/ 28417 w 106482"/>
                  <a:gd name="connsiteY5" fmla="*/ 94 h 76879"/>
                  <a:gd name="connsiteX6" fmla="*/ 39 w 106482"/>
                  <a:gd name="connsiteY6" fmla="*/ 25360 h 76879"/>
                  <a:gd name="connsiteX7" fmla="*/ 39 w 106482"/>
                  <a:gd name="connsiteY7" fmla="*/ 28255 h 76879"/>
                  <a:gd name="connsiteX8" fmla="*/ 26295 w 106482"/>
                  <a:gd name="connsiteY8" fmla="*/ 56416 h 76879"/>
                  <a:gd name="connsiteX9" fmla="*/ 28417 w 106482"/>
                  <a:gd name="connsiteY9" fmla="*/ 56416 h 76879"/>
                  <a:gd name="connsiteX10" fmla="*/ 39201 w 106482"/>
                  <a:gd name="connsiteY10" fmla="*/ 55665 h 76879"/>
                  <a:gd name="connsiteX11" fmla="*/ 27093 w 106482"/>
                  <a:gd name="connsiteY11" fmla="*/ 62986 h 76879"/>
                  <a:gd name="connsiteX12" fmla="*/ 25580 w 106482"/>
                  <a:gd name="connsiteY12" fmla="*/ 62986 h 76879"/>
                  <a:gd name="connsiteX13" fmla="*/ 25580 w 106482"/>
                  <a:gd name="connsiteY13" fmla="*/ 76879 h 76879"/>
                  <a:gd name="connsiteX14" fmla="*/ 27471 w 106482"/>
                  <a:gd name="connsiteY14" fmla="*/ 76879 h 76879"/>
                  <a:gd name="connsiteX15" fmla="*/ 55849 w 106482"/>
                  <a:gd name="connsiteY15" fmla="*/ 56416 h 76879"/>
                  <a:gd name="connsiteX16" fmla="*/ 83754 w 106482"/>
                  <a:gd name="connsiteY16" fmla="*/ 56416 h 76879"/>
                  <a:gd name="connsiteX17" fmla="*/ 100876 w 106482"/>
                  <a:gd name="connsiteY17" fmla="*/ 48906 h 76879"/>
                  <a:gd name="connsiteX18" fmla="*/ 106457 w 106482"/>
                  <a:gd name="connsiteY18" fmla="*/ 32197 h 76879"/>
                  <a:gd name="connsiteX19" fmla="*/ 106457 w 106482"/>
                  <a:gd name="connsiteY19" fmla="*/ 0 h 76879"/>
                  <a:gd name="connsiteX20" fmla="*/ 88957 w 106482"/>
                  <a:gd name="connsiteY20" fmla="*/ 0 h 76879"/>
                  <a:gd name="connsiteX21" fmla="*/ 38728 w 106482"/>
                  <a:gd name="connsiteY21" fmla="*/ 39519 h 76879"/>
                  <a:gd name="connsiteX22" fmla="*/ 28607 w 106482"/>
                  <a:gd name="connsiteY22" fmla="*/ 39519 h 76879"/>
                  <a:gd name="connsiteX23" fmla="*/ 17762 w 106482"/>
                  <a:gd name="connsiteY23" fmla="*/ 27954 h 76879"/>
                  <a:gd name="connsiteX24" fmla="*/ 17823 w 106482"/>
                  <a:gd name="connsiteY24" fmla="*/ 27128 h 76879"/>
                  <a:gd name="connsiteX25" fmla="*/ 27944 w 106482"/>
                  <a:gd name="connsiteY25" fmla="*/ 15488 h 76879"/>
                  <a:gd name="connsiteX26" fmla="*/ 38798 w 106482"/>
                  <a:gd name="connsiteY26" fmla="*/ 26308 h 76879"/>
                  <a:gd name="connsiteX27" fmla="*/ 38728 w 106482"/>
                  <a:gd name="connsiteY27" fmla="*/ 27504 h 7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482" h="76879">
                    <a:moveTo>
                      <a:pt x="88957" y="27410"/>
                    </a:moveTo>
                    <a:cubicBezTo>
                      <a:pt x="88957" y="35483"/>
                      <a:pt x="86025" y="39519"/>
                      <a:pt x="80160" y="39519"/>
                    </a:cubicBezTo>
                    <a:lnTo>
                      <a:pt x="56228" y="39519"/>
                    </a:lnTo>
                    <a:lnTo>
                      <a:pt x="56228" y="28255"/>
                    </a:lnTo>
                    <a:cubicBezTo>
                      <a:pt x="56858" y="13337"/>
                      <a:pt x="45183" y="737"/>
                      <a:pt x="30150" y="111"/>
                    </a:cubicBezTo>
                    <a:cubicBezTo>
                      <a:pt x="29573" y="87"/>
                      <a:pt x="28995" y="81"/>
                      <a:pt x="28417" y="94"/>
                    </a:cubicBezTo>
                    <a:cubicBezTo>
                      <a:pt x="13550" y="-705"/>
                      <a:pt x="845" y="10607"/>
                      <a:pt x="39" y="25360"/>
                    </a:cubicBezTo>
                    <a:cubicBezTo>
                      <a:pt x="-13" y="26324"/>
                      <a:pt x="-13" y="27291"/>
                      <a:pt x="39" y="28255"/>
                    </a:cubicBezTo>
                    <a:cubicBezTo>
                      <a:pt x="-547" y="43226"/>
                      <a:pt x="11208" y="55834"/>
                      <a:pt x="26295" y="56416"/>
                    </a:cubicBezTo>
                    <a:cubicBezTo>
                      <a:pt x="27002" y="56443"/>
                      <a:pt x="27710" y="56443"/>
                      <a:pt x="28417" y="56416"/>
                    </a:cubicBezTo>
                    <a:cubicBezTo>
                      <a:pt x="32030" y="56651"/>
                      <a:pt x="35657" y="56398"/>
                      <a:pt x="39201" y="55665"/>
                    </a:cubicBezTo>
                    <a:cubicBezTo>
                      <a:pt x="37877" y="60546"/>
                      <a:pt x="33809" y="62986"/>
                      <a:pt x="27093" y="62986"/>
                    </a:cubicBezTo>
                    <a:lnTo>
                      <a:pt x="25580" y="62986"/>
                    </a:lnTo>
                    <a:lnTo>
                      <a:pt x="25580" y="76879"/>
                    </a:lnTo>
                    <a:lnTo>
                      <a:pt x="27471" y="76879"/>
                    </a:lnTo>
                    <a:cubicBezTo>
                      <a:pt x="44498" y="76879"/>
                      <a:pt x="53958" y="70121"/>
                      <a:pt x="55849" y="56416"/>
                    </a:cubicBezTo>
                    <a:lnTo>
                      <a:pt x="83754" y="56416"/>
                    </a:lnTo>
                    <a:cubicBezTo>
                      <a:pt x="90344" y="56775"/>
                      <a:pt x="96708" y="53984"/>
                      <a:pt x="100876" y="48906"/>
                    </a:cubicBezTo>
                    <a:cubicBezTo>
                      <a:pt x="104750" y="44210"/>
                      <a:pt x="106737" y="38259"/>
                      <a:pt x="106457" y="32197"/>
                    </a:cubicBezTo>
                    <a:lnTo>
                      <a:pt x="106457" y="0"/>
                    </a:lnTo>
                    <a:lnTo>
                      <a:pt x="88957" y="0"/>
                    </a:lnTo>
                    <a:close/>
                    <a:moveTo>
                      <a:pt x="38728" y="39519"/>
                    </a:moveTo>
                    <a:lnTo>
                      <a:pt x="28607" y="39519"/>
                    </a:lnTo>
                    <a:cubicBezTo>
                      <a:pt x="22394" y="39297"/>
                      <a:pt x="17539" y="34119"/>
                      <a:pt x="17762" y="27954"/>
                    </a:cubicBezTo>
                    <a:cubicBezTo>
                      <a:pt x="17772" y="27678"/>
                      <a:pt x="17792" y="27403"/>
                      <a:pt x="17823" y="27128"/>
                    </a:cubicBezTo>
                    <a:cubicBezTo>
                      <a:pt x="17823" y="20557"/>
                      <a:pt x="21323" y="15488"/>
                      <a:pt x="27944" y="15488"/>
                    </a:cubicBezTo>
                    <a:cubicBezTo>
                      <a:pt x="33952" y="15502"/>
                      <a:pt x="38811" y="20346"/>
                      <a:pt x="38798" y="26308"/>
                    </a:cubicBezTo>
                    <a:cubicBezTo>
                      <a:pt x="38797" y="26708"/>
                      <a:pt x="38774" y="27107"/>
                      <a:pt x="38728" y="27504"/>
                    </a:cubicBezTo>
                    <a:close/>
                  </a:path>
                </a:pathLst>
              </a:custGeom>
              <a:solidFill>
                <a:srgbClr val="0096D6"/>
              </a:solidFill>
              <a:ln w="9459" cap="flat">
                <a:noFill/>
                <a:prstDash val="solid"/>
                <a:miter/>
              </a:ln>
            </p:spPr>
            <p:txBody>
              <a:bodyPr rtlCol="0" anchor="ctr"/>
              <a:lstStyle/>
              <a:p>
                <a:endParaRPr lang="en-US" sz="1404"/>
              </a:p>
            </p:txBody>
          </p:sp>
          <p:sp>
            <p:nvSpPr>
              <p:cNvPr id="18" name="Freeform 17">
                <a:extLst>
                  <a:ext uri="{FF2B5EF4-FFF2-40B4-BE49-F238E27FC236}">
                    <a16:creationId xmlns:a16="http://schemas.microsoft.com/office/drawing/2014/main" id="{F9E4E9AB-E21F-D145-99F0-9DE0E0411E56}"/>
                  </a:ext>
                </a:extLst>
              </p:cNvPr>
              <p:cNvSpPr/>
              <p:nvPr/>
            </p:nvSpPr>
            <p:spPr>
              <a:xfrm>
                <a:off x="6364493" y="5283864"/>
                <a:ext cx="15513" cy="14362"/>
              </a:xfrm>
              <a:custGeom>
                <a:avLst/>
                <a:gdLst>
                  <a:gd name="connsiteX0" fmla="*/ 0 w 15513"/>
                  <a:gd name="connsiteY0" fmla="*/ 0 h 14362"/>
                  <a:gd name="connsiteX1" fmla="*/ 15513 w 15513"/>
                  <a:gd name="connsiteY1" fmla="*/ 0 h 14362"/>
                  <a:gd name="connsiteX2" fmla="*/ 15513 w 15513"/>
                  <a:gd name="connsiteY2" fmla="*/ 14362 h 14362"/>
                  <a:gd name="connsiteX3" fmla="*/ 0 w 15513"/>
                  <a:gd name="connsiteY3" fmla="*/ 14362 h 14362"/>
                </a:gdLst>
                <a:ahLst/>
                <a:cxnLst>
                  <a:cxn ang="0">
                    <a:pos x="connsiteX0" y="connsiteY0"/>
                  </a:cxn>
                  <a:cxn ang="0">
                    <a:pos x="connsiteX1" y="connsiteY1"/>
                  </a:cxn>
                  <a:cxn ang="0">
                    <a:pos x="connsiteX2" y="connsiteY2"/>
                  </a:cxn>
                  <a:cxn ang="0">
                    <a:pos x="connsiteX3" y="connsiteY3"/>
                  </a:cxn>
                </a:cxnLst>
                <a:rect l="l" t="t" r="r" b="b"/>
                <a:pathLst>
                  <a:path w="15513" h="14362">
                    <a:moveTo>
                      <a:pt x="0" y="0"/>
                    </a:moveTo>
                    <a:lnTo>
                      <a:pt x="15513" y="0"/>
                    </a:lnTo>
                    <a:lnTo>
                      <a:pt x="15513" y="14362"/>
                    </a:lnTo>
                    <a:lnTo>
                      <a:pt x="0" y="14362"/>
                    </a:lnTo>
                    <a:close/>
                  </a:path>
                </a:pathLst>
              </a:custGeom>
              <a:solidFill>
                <a:srgbClr val="0096D6"/>
              </a:solidFill>
              <a:ln w="9459" cap="flat">
                <a:noFill/>
                <a:prstDash val="solid"/>
                <a:miter/>
              </a:ln>
            </p:spPr>
            <p:txBody>
              <a:bodyPr rtlCol="0" anchor="ctr"/>
              <a:lstStyle/>
              <a:p>
                <a:endParaRPr lang="en-US" sz="1404"/>
              </a:p>
            </p:txBody>
          </p:sp>
          <p:sp>
            <p:nvSpPr>
              <p:cNvPr id="19" name="Freeform 18">
                <a:extLst>
                  <a:ext uri="{FF2B5EF4-FFF2-40B4-BE49-F238E27FC236}">
                    <a16:creationId xmlns:a16="http://schemas.microsoft.com/office/drawing/2014/main" id="{31AED355-0FE7-3B4B-B3A0-B63759550C68}"/>
                  </a:ext>
                </a:extLst>
              </p:cNvPr>
              <p:cNvSpPr/>
              <p:nvPr/>
            </p:nvSpPr>
            <p:spPr>
              <a:xfrm>
                <a:off x="6461924" y="5197879"/>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0" name="Freeform 19">
                <a:extLst>
                  <a:ext uri="{FF2B5EF4-FFF2-40B4-BE49-F238E27FC236}">
                    <a16:creationId xmlns:a16="http://schemas.microsoft.com/office/drawing/2014/main" id="{77DD01FA-0109-CF42-B741-8152090ECAE3}"/>
                  </a:ext>
                </a:extLst>
              </p:cNvPr>
              <p:cNvSpPr/>
              <p:nvPr/>
            </p:nvSpPr>
            <p:spPr>
              <a:xfrm>
                <a:off x="6438370" y="5197879"/>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1" name="Freeform 20">
                <a:extLst>
                  <a:ext uri="{FF2B5EF4-FFF2-40B4-BE49-F238E27FC236}">
                    <a16:creationId xmlns:a16="http://schemas.microsoft.com/office/drawing/2014/main" id="{62A6D9E7-2136-B848-B4E2-C3F850E5D824}"/>
                  </a:ext>
                </a:extLst>
              </p:cNvPr>
              <p:cNvSpPr/>
              <p:nvPr/>
            </p:nvSpPr>
            <p:spPr>
              <a:xfrm>
                <a:off x="6391358" y="5197879"/>
                <a:ext cx="139821" cy="100252"/>
              </a:xfrm>
              <a:custGeom>
                <a:avLst/>
                <a:gdLst>
                  <a:gd name="connsiteX0" fmla="*/ 139809 w 139821"/>
                  <a:gd name="connsiteY0" fmla="*/ 55852 h 100252"/>
                  <a:gd name="connsiteX1" fmla="*/ 139809 w 139821"/>
                  <a:gd name="connsiteY1" fmla="*/ 0 h 100252"/>
                  <a:gd name="connsiteX2" fmla="*/ 122025 w 139821"/>
                  <a:gd name="connsiteY2" fmla="*/ 0 h 100252"/>
                  <a:gd name="connsiteX3" fmla="*/ 122025 w 139821"/>
                  <a:gd name="connsiteY3" fmla="*/ 51065 h 100252"/>
                  <a:gd name="connsiteX4" fmla="*/ 113133 w 139821"/>
                  <a:gd name="connsiteY4" fmla="*/ 63174 h 100252"/>
                  <a:gd name="connsiteX5" fmla="*/ 84755 w 139821"/>
                  <a:gd name="connsiteY5" fmla="*/ 63174 h 100252"/>
                  <a:gd name="connsiteX6" fmla="*/ 86837 w 139821"/>
                  <a:gd name="connsiteY6" fmla="*/ 50690 h 100252"/>
                  <a:gd name="connsiteX7" fmla="*/ 86836 w 139821"/>
                  <a:gd name="connsiteY7" fmla="*/ 23655 h 100252"/>
                  <a:gd name="connsiteX8" fmla="*/ 69810 w 139821"/>
                  <a:gd name="connsiteY8" fmla="*/ 23655 h 100252"/>
                  <a:gd name="connsiteX9" fmla="*/ 69810 w 139821"/>
                  <a:gd name="connsiteY9" fmla="*/ 51253 h 100252"/>
                  <a:gd name="connsiteX10" fmla="*/ 60918 w 139821"/>
                  <a:gd name="connsiteY10" fmla="*/ 63174 h 100252"/>
                  <a:gd name="connsiteX11" fmla="*/ 34905 w 139821"/>
                  <a:gd name="connsiteY11" fmla="*/ 63174 h 100252"/>
                  <a:gd name="connsiteX12" fmla="*/ 34905 w 139821"/>
                  <a:gd name="connsiteY12" fmla="*/ 23655 h 100252"/>
                  <a:gd name="connsiteX13" fmla="*/ 17216 w 139821"/>
                  <a:gd name="connsiteY13" fmla="*/ 23655 h 100252"/>
                  <a:gd name="connsiteX14" fmla="*/ 17216 w 139821"/>
                  <a:gd name="connsiteY14" fmla="*/ 69933 h 100252"/>
                  <a:gd name="connsiteX15" fmla="*/ 0 w 139821"/>
                  <a:gd name="connsiteY15" fmla="*/ 86266 h 100252"/>
                  <a:gd name="connsiteX16" fmla="*/ 0 w 139821"/>
                  <a:gd name="connsiteY16" fmla="*/ 100253 h 100252"/>
                  <a:gd name="connsiteX17" fmla="*/ 34054 w 139821"/>
                  <a:gd name="connsiteY17" fmla="*/ 79789 h 100252"/>
                  <a:gd name="connsiteX18" fmla="*/ 117106 w 139821"/>
                  <a:gd name="connsiteY18" fmla="*/ 79789 h 100252"/>
                  <a:gd name="connsiteX19" fmla="*/ 134322 w 139821"/>
                  <a:gd name="connsiteY19" fmla="*/ 72280 h 100252"/>
                  <a:gd name="connsiteX20" fmla="*/ 139809 w 139821"/>
                  <a:gd name="connsiteY20" fmla="*/ 55852 h 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21" h="100252">
                    <a:moveTo>
                      <a:pt x="139809" y="55852"/>
                    </a:moveTo>
                    <a:lnTo>
                      <a:pt x="139809" y="0"/>
                    </a:lnTo>
                    <a:lnTo>
                      <a:pt x="122025" y="0"/>
                    </a:lnTo>
                    <a:lnTo>
                      <a:pt x="122025" y="51065"/>
                    </a:lnTo>
                    <a:cubicBezTo>
                      <a:pt x="122025" y="59138"/>
                      <a:pt x="118998" y="63174"/>
                      <a:pt x="113133" y="63174"/>
                    </a:cubicBezTo>
                    <a:lnTo>
                      <a:pt x="84755" y="63174"/>
                    </a:lnTo>
                    <a:cubicBezTo>
                      <a:pt x="86195" y="59170"/>
                      <a:pt x="86900" y="54941"/>
                      <a:pt x="86837" y="50690"/>
                    </a:cubicBezTo>
                    <a:lnTo>
                      <a:pt x="86836" y="23655"/>
                    </a:lnTo>
                    <a:lnTo>
                      <a:pt x="69810" y="23655"/>
                    </a:lnTo>
                    <a:lnTo>
                      <a:pt x="69810" y="51253"/>
                    </a:lnTo>
                    <a:cubicBezTo>
                      <a:pt x="69810" y="59232"/>
                      <a:pt x="66783" y="63174"/>
                      <a:pt x="60918" y="63174"/>
                    </a:cubicBezTo>
                    <a:lnTo>
                      <a:pt x="34905" y="63174"/>
                    </a:lnTo>
                    <a:lnTo>
                      <a:pt x="34905" y="23655"/>
                    </a:lnTo>
                    <a:lnTo>
                      <a:pt x="17216" y="23655"/>
                    </a:lnTo>
                    <a:lnTo>
                      <a:pt x="17216" y="69933"/>
                    </a:lnTo>
                    <a:cubicBezTo>
                      <a:pt x="17216" y="80822"/>
                      <a:pt x="11540" y="86266"/>
                      <a:pt x="0" y="86266"/>
                    </a:cubicBezTo>
                    <a:lnTo>
                      <a:pt x="0" y="100253"/>
                    </a:lnTo>
                    <a:cubicBezTo>
                      <a:pt x="19865" y="100253"/>
                      <a:pt x="31121" y="93494"/>
                      <a:pt x="34054" y="79789"/>
                    </a:cubicBezTo>
                    <a:lnTo>
                      <a:pt x="117106" y="79789"/>
                    </a:lnTo>
                    <a:cubicBezTo>
                      <a:pt x="123717" y="80118"/>
                      <a:pt x="130097" y="77335"/>
                      <a:pt x="134322" y="72280"/>
                    </a:cubicBezTo>
                    <a:cubicBezTo>
                      <a:pt x="138058" y="67624"/>
                      <a:pt x="140003" y="61801"/>
                      <a:pt x="139809" y="55852"/>
                    </a:cubicBezTo>
                    <a:close/>
                  </a:path>
                </a:pathLst>
              </a:custGeom>
              <a:solidFill>
                <a:srgbClr val="0096D6"/>
              </a:solidFill>
              <a:ln w="9459" cap="flat">
                <a:noFill/>
                <a:prstDash val="solid"/>
                <a:miter/>
              </a:ln>
            </p:spPr>
            <p:txBody>
              <a:bodyPr rtlCol="0" anchor="ctr"/>
              <a:lstStyle/>
              <a:p>
                <a:endParaRPr lang="en-US" sz="1404"/>
              </a:p>
            </p:txBody>
          </p:sp>
          <p:sp>
            <p:nvSpPr>
              <p:cNvPr id="22" name="Freeform 21">
                <a:extLst>
                  <a:ext uri="{FF2B5EF4-FFF2-40B4-BE49-F238E27FC236}">
                    <a16:creationId xmlns:a16="http://schemas.microsoft.com/office/drawing/2014/main" id="{3B02911E-7DC8-7246-B72E-CD2F837573AB}"/>
                  </a:ext>
                </a:extLst>
              </p:cNvPr>
              <p:cNvSpPr/>
              <p:nvPr/>
            </p:nvSpPr>
            <p:spPr>
              <a:xfrm>
                <a:off x="6543936" y="5197691"/>
                <a:ext cx="17499" cy="79976"/>
              </a:xfrm>
              <a:custGeom>
                <a:avLst/>
                <a:gdLst>
                  <a:gd name="connsiteX0" fmla="*/ 0 w 17499"/>
                  <a:gd name="connsiteY0" fmla="*/ 0 h 79976"/>
                  <a:gd name="connsiteX1" fmla="*/ 17500 w 17499"/>
                  <a:gd name="connsiteY1" fmla="*/ 0 h 79976"/>
                  <a:gd name="connsiteX2" fmla="*/ 17500 w 17499"/>
                  <a:gd name="connsiteY2" fmla="*/ 79977 h 79976"/>
                  <a:gd name="connsiteX3" fmla="*/ 0 w 17499"/>
                  <a:gd name="connsiteY3" fmla="*/ 79977 h 79976"/>
                </a:gdLst>
                <a:ahLst/>
                <a:cxnLst>
                  <a:cxn ang="0">
                    <a:pos x="connsiteX0" y="connsiteY0"/>
                  </a:cxn>
                  <a:cxn ang="0">
                    <a:pos x="connsiteX1" y="connsiteY1"/>
                  </a:cxn>
                  <a:cxn ang="0">
                    <a:pos x="connsiteX2" y="connsiteY2"/>
                  </a:cxn>
                  <a:cxn ang="0">
                    <a:pos x="connsiteX3" y="connsiteY3"/>
                  </a:cxn>
                </a:cxnLst>
                <a:rect l="l" t="t" r="r" b="b"/>
                <a:pathLst>
                  <a:path w="17499" h="79976">
                    <a:moveTo>
                      <a:pt x="0" y="0"/>
                    </a:moveTo>
                    <a:lnTo>
                      <a:pt x="17500" y="0"/>
                    </a:lnTo>
                    <a:lnTo>
                      <a:pt x="17500" y="79977"/>
                    </a:lnTo>
                    <a:lnTo>
                      <a:pt x="0" y="79977"/>
                    </a:lnTo>
                    <a:close/>
                  </a:path>
                </a:pathLst>
              </a:custGeom>
              <a:solidFill>
                <a:srgbClr val="0096D6"/>
              </a:solidFill>
              <a:ln w="9459" cap="flat">
                <a:noFill/>
                <a:prstDash val="solid"/>
                <a:miter/>
              </a:ln>
            </p:spPr>
            <p:txBody>
              <a:bodyPr rtlCol="0" anchor="ctr"/>
              <a:lstStyle/>
              <a:p>
                <a:endParaRPr lang="en-US" sz="1404"/>
              </a:p>
            </p:txBody>
          </p:sp>
          <p:sp>
            <p:nvSpPr>
              <p:cNvPr id="23" name="Freeform 22">
                <a:extLst>
                  <a:ext uri="{FF2B5EF4-FFF2-40B4-BE49-F238E27FC236}">
                    <a16:creationId xmlns:a16="http://schemas.microsoft.com/office/drawing/2014/main" id="{2B12AA66-687A-3242-B103-43FB83B4CDAC}"/>
                  </a:ext>
                </a:extLst>
              </p:cNvPr>
              <p:cNvSpPr/>
              <p:nvPr/>
            </p:nvSpPr>
            <p:spPr>
              <a:xfrm>
                <a:off x="6617435" y="5197879"/>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4" name="Freeform 23">
                <a:extLst>
                  <a:ext uri="{FF2B5EF4-FFF2-40B4-BE49-F238E27FC236}">
                    <a16:creationId xmlns:a16="http://schemas.microsoft.com/office/drawing/2014/main" id="{FE812FFB-1C4F-6341-931B-97D439BE0A59}"/>
                  </a:ext>
                </a:extLst>
              </p:cNvPr>
              <p:cNvSpPr/>
              <p:nvPr/>
            </p:nvSpPr>
            <p:spPr>
              <a:xfrm>
                <a:off x="6599179" y="5197879"/>
                <a:ext cx="136308" cy="100252"/>
              </a:xfrm>
              <a:custGeom>
                <a:avLst/>
                <a:gdLst>
                  <a:gd name="connsiteX0" fmla="*/ 45310 w 136308"/>
                  <a:gd name="connsiteY0" fmla="*/ 79789 h 100252"/>
                  <a:gd name="connsiteX1" fmla="*/ 136309 w 136308"/>
                  <a:gd name="connsiteY1" fmla="*/ 79789 h 100252"/>
                  <a:gd name="connsiteX2" fmla="*/ 136309 w 136308"/>
                  <a:gd name="connsiteY2" fmla="*/ 73406 h 100252"/>
                  <a:gd name="connsiteX3" fmla="*/ 99985 w 136308"/>
                  <a:gd name="connsiteY3" fmla="*/ 23561 h 100252"/>
                  <a:gd name="connsiteX4" fmla="*/ 90526 w 136308"/>
                  <a:gd name="connsiteY4" fmla="*/ 23561 h 100252"/>
                  <a:gd name="connsiteX5" fmla="*/ 106228 w 136308"/>
                  <a:gd name="connsiteY5" fmla="*/ 0 h 100252"/>
                  <a:gd name="connsiteX6" fmla="*/ 85418 w 136308"/>
                  <a:gd name="connsiteY6" fmla="*/ 0 h 100252"/>
                  <a:gd name="connsiteX7" fmla="*/ 60445 w 136308"/>
                  <a:gd name="connsiteY7" fmla="*/ 39519 h 100252"/>
                  <a:gd name="connsiteX8" fmla="*/ 91945 w 136308"/>
                  <a:gd name="connsiteY8" fmla="*/ 39519 h 100252"/>
                  <a:gd name="connsiteX9" fmla="*/ 117295 w 136308"/>
                  <a:gd name="connsiteY9" fmla="*/ 63174 h 100252"/>
                  <a:gd name="connsiteX10" fmla="*/ 34905 w 136308"/>
                  <a:gd name="connsiteY10" fmla="*/ 63174 h 100252"/>
                  <a:gd name="connsiteX11" fmla="*/ 34905 w 136308"/>
                  <a:gd name="connsiteY11" fmla="*/ 23655 h 100252"/>
                  <a:gd name="connsiteX12" fmla="*/ 17216 w 136308"/>
                  <a:gd name="connsiteY12" fmla="*/ 23655 h 100252"/>
                  <a:gd name="connsiteX13" fmla="*/ 17216 w 136308"/>
                  <a:gd name="connsiteY13" fmla="*/ 69839 h 100252"/>
                  <a:gd name="connsiteX14" fmla="*/ 0 w 136308"/>
                  <a:gd name="connsiteY14" fmla="*/ 86266 h 100252"/>
                  <a:gd name="connsiteX15" fmla="*/ 0 w 136308"/>
                  <a:gd name="connsiteY15" fmla="*/ 100253 h 100252"/>
                  <a:gd name="connsiteX16" fmla="*/ 33959 w 136308"/>
                  <a:gd name="connsiteY16" fmla="*/ 79789 h 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08" h="100252">
                    <a:moveTo>
                      <a:pt x="45310" y="79789"/>
                    </a:moveTo>
                    <a:lnTo>
                      <a:pt x="136309" y="79789"/>
                    </a:lnTo>
                    <a:lnTo>
                      <a:pt x="136309" y="73406"/>
                    </a:lnTo>
                    <a:cubicBezTo>
                      <a:pt x="136309" y="44213"/>
                      <a:pt x="123917" y="26002"/>
                      <a:pt x="99985" y="23561"/>
                    </a:cubicBezTo>
                    <a:lnTo>
                      <a:pt x="90526" y="23561"/>
                    </a:lnTo>
                    <a:lnTo>
                      <a:pt x="106228" y="0"/>
                    </a:lnTo>
                    <a:lnTo>
                      <a:pt x="85418" y="0"/>
                    </a:lnTo>
                    <a:lnTo>
                      <a:pt x="60445" y="39519"/>
                    </a:lnTo>
                    <a:lnTo>
                      <a:pt x="91945" y="39519"/>
                    </a:lnTo>
                    <a:cubicBezTo>
                      <a:pt x="105230" y="39852"/>
                      <a:pt x="116144" y="50035"/>
                      <a:pt x="117295" y="63174"/>
                    </a:cubicBezTo>
                    <a:lnTo>
                      <a:pt x="34905" y="63174"/>
                    </a:lnTo>
                    <a:lnTo>
                      <a:pt x="34905" y="23655"/>
                    </a:lnTo>
                    <a:lnTo>
                      <a:pt x="17216" y="23655"/>
                    </a:lnTo>
                    <a:lnTo>
                      <a:pt x="17216" y="69839"/>
                    </a:lnTo>
                    <a:cubicBezTo>
                      <a:pt x="17216" y="80822"/>
                      <a:pt x="11540" y="86266"/>
                      <a:pt x="0" y="86266"/>
                    </a:cubicBezTo>
                    <a:lnTo>
                      <a:pt x="0" y="100253"/>
                    </a:lnTo>
                    <a:cubicBezTo>
                      <a:pt x="19865" y="100253"/>
                      <a:pt x="31121" y="93494"/>
                      <a:pt x="33959" y="79789"/>
                    </a:cubicBezTo>
                    <a:close/>
                  </a:path>
                </a:pathLst>
              </a:custGeom>
              <a:solidFill>
                <a:srgbClr val="0096D6"/>
              </a:solidFill>
              <a:ln w="9459" cap="flat">
                <a:noFill/>
                <a:prstDash val="solid"/>
                <a:miter/>
              </a:ln>
            </p:spPr>
            <p:txBody>
              <a:bodyPr rtlCol="0" anchor="ctr"/>
              <a:lstStyle/>
              <a:p>
                <a:endParaRPr lang="en-US" sz="1404"/>
              </a:p>
            </p:txBody>
          </p:sp>
          <p:sp>
            <p:nvSpPr>
              <p:cNvPr id="25" name="Freeform 24">
                <a:extLst>
                  <a:ext uri="{FF2B5EF4-FFF2-40B4-BE49-F238E27FC236}">
                    <a16:creationId xmlns:a16="http://schemas.microsoft.com/office/drawing/2014/main" id="{2818D34B-20DF-0843-B06C-F985AD79B7E1}"/>
                  </a:ext>
                </a:extLst>
              </p:cNvPr>
              <p:cNvSpPr/>
              <p:nvPr/>
            </p:nvSpPr>
            <p:spPr>
              <a:xfrm>
                <a:off x="6745893" y="5197879"/>
                <a:ext cx="167632" cy="100252"/>
              </a:xfrm>
              <a:custGeom>
                <a:avLst/>
                <a:gdLst>
                  <a:gd name="connsiteX0" fmla="*/ 33959 w 167632"/>
                  <a:gd name="connsiteY0" fmla="*/ 79789 h 100252"/>
                  <a:gd name="connsiteX1" fmla="*/ 67729 w 167632"/>
                  <a:gd name="connsiteY1" fmla="*/ 79789 h 100252"/>
                  <a:gd name="connsiteX2" fmla="*/ 91472 w 167632"/>
                  <a:gd name="connsiteY2" fmla="*/ 90490 h 100252"/>
                  <a:gd name="connsiteX3" fmla="*/ 114836 w 167632"/>
                  <a:gd name="connsiteY3" fmla="*/ 79789 h 100252"/>
                  <a:gd name="connsiteX4" fmla="*/ 144917 w 167632"/>
                  <a:gd name="connsiteY4" fmla="*/ 79789 h 100252"/>
                  <a:gd name="connsiteX5" fmla="*/ 162133 w 167632"/>
                  <a:gd name="connsiteY5" fmla="*/ 72280 h 100252"/>
                  <a:gd name="connsiteX6" fmla="*/ 167619 w 167632"/>
                  <a:gd name="connsiteY6" fmla="*/ 55852 h 100252"/>
                  <a:gd name="connsiteX7" fmla="*/ 167619 w 167632"/>
                  <a:gd name="connsiteY7" fmla="*/ 0 h 100252"/>
                  <a:gd name="connsiteX8" fmla="*/ 150119 w 167632"/>
                  <a:gd name="connsiteY8" fmla="*/ 0 h 100252"/>
                  <a:gd name="connsiteX9" fmla="*/ 150119 w 167632"/>
                  <a:gd name="connsiteY9" fmla="*/ 51065 h 100252"/>
                  <a:gd name="connsiteX10" fmla="*/ 141228 w 167632"/>
                  <a:gd name="connsiteY10" fmla="*/ 63174 h 100252"/>
                  <a:gd name="connsiteX11" fmla="*/ 120228 w 167632"/>
                  <a:gd name="connsiteY11" fmla="*/ 63174 h 100252"/>
                  <a:gd name="connsiteX12" fmla="*/ 95958 w 167632"/>
                  <a:gd name="connsiteY12" fmla="*/ 34169 h 100252"/>
                  <a:gd name="connsiteX13" fmla="*/ 90999 w 167632"/>
                  <a:gd name="connsiteY13" fmla="*/ 34169 h 100252"/>
                  <a:gd name="connsiteX14" fmla="*/ 62549 w 167632"/>
                  <a:gd name="connsiteY14" fmla="*/ 58347 h 100252"/>
                  <a:gd name="connsiteX15" fmla="*/ 62621 w 167632"/>
                  <a:gd name="connsiteY15" fmla="*/ 63174 h 100252"/>
                  <a:gd name="connsiteX16" fmla="*/ 34810 w 167632"/>
                  <a:gd name="connsiteY16" fmla="*/ 63174 h 100252"/>
                  <a:gd name="connsiteX17" fmla="*/ 34810 w 167632"/>
                  <a:gd name="connsiteY17" fmla="*/ 23655 h 100252"/>
                  <a:gd name="connsiteX18" fmla="*/ 17216 w 167632"/>
                  <a:gd name="connsiteY18" fmla="*/ 23655 h 100252"/>
                  <a:gd name="connsiteX19" fmla="*/ 17216 w 167632"/>
                  <a:gd name="connsiteY19" fmla="*/ 69933 h 100252"/>
                  <a:gd name="connsiteX20" fmla="*/ 0 w 167632"/>
                  <a:gd name="connsiteY20" fmla="*/ 86266 h 100252"/>
                  <a:gd name="connsiteX21" fmla="*/ 0 w 167632"/>
                  <a:gd name="connsiteY21" fmla="*/ 100253 h 100252"/>
                  <a:gd name="connsiteX22" fmla="*/ 33959 w 167632"/>
                  <a:gd name="connsiteY22" fmla="*/ 79789 h 100252"/>
                  <a:gd name="connsiteX23" fmla="*/ 90715 w 167632"/>
                  <a:gd name="connsiteY23" fmla="*/ 48061 h 100252"/>
                  <a:gd name="connsiteX24" fmla="*/ 91945 w 167632"/>
                  <a:gd name="connsiteY24" fmla="*/ 48061 h 100252"/>
                  <a:gd name="connsiteX25" fmla="*/ 103107 w 167632"/>
                  <a:gd name="connsiteY25" fmla="*/ 62799 h 100252"/>
                  <a:gd name="connsiteX26" fmla="*/ 91661 w 167632"/>
                  <a:gd name="connsiteY26" fmla="*/ 76316 h 100252"/>
                  <a:gd name="connsiteX27" fmla="*/ 79647 w 167632"/>
                  <a:gd name="connsiteY27" fmla="*/ 62048 h 100252"/>
                  <a:gd name="connsiteX28" fmla="*/ 90526 w 167632"/>
                  <a:gd name="connsiteY28" fmla="*/ 48061 h 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632" h="100252">
                    <a:moveTo>
                      <a:pt x="33959" y="79789"/>
                    </a:moveTo>
                    <a:lnTo>
                      <a:pt x="67729" y="79789"/>
                    </a:lnTo>
                    <a:cubicBezTo>
                      <a:pt x="73330" y="87086"/>
                      <a:pt x="82249" y="91106"/>
                      <a:pt x="91472" y="90490"/>
                    </a:cubicBezTo>
                    <a:cubicBezTo>
                      <a:pt x="100590" y="91115"/>
                      <a:pt x="109399" y="87080"/>
                      <a:pt x="114836" y="79789"/>
                    </a:cubicBezTo>
                    <a:lnTo>
                      <a:pt x="144917" y="79789"/>
                    </a:lnTo>
                    <a:cubicBezTo>
                      <a:pt x="151536" y="80164"/>
                      <a:pt x="157935" y="77372"/>
                      <a:pt x="162133" y="72280"/>
                    </a:cubicBezTo>
                    <a:cubicBezTo>
                      <a:pt x="165869" y="67624"/>
                      <a:pt x="167814" y="61801"/>
                      <a:pt x="167619" y="55852"/>
                    </a:cubicBezTo>
                    <a:lnTo>
                      <a:pt x="167619" y="0"/>
                    </a:lnTo>
                    <a:lnTo>
                      <a:pt x="150119" y="0"/>
                    </a:lnTo>
                    <a:lnTo>
                      <a:pt x="150119" y="51065"/>
                    </a:lnTo>
                    <a:cubicBezTo>
                      <a:pt x="150119" y="59138"/>
                      <a:pt x="147187" y="63174"/>
                      <a:pt x="141228" y="63174"/>
                    </a:cubicBezTo>
                    <a:lnTo>
                      <a:pt x="120228" y="63174"/>
                    </a:lnTo>
                    <a:cubicBezTo>
                      <a:pt x="121597" y="48514"/>
                      <a:pt x="110731" y="35527"/>
                      <a:pt x="95958" y="34169"/>
                    </a:cubicBezTo>
                    <a:cubicBezTo>
                      <a:pt x="94308" y="34017"/>
                      <a:pt x="92648" y="34017"/>
                      <a:pt x="90999" y="34169"/>
                    </a:cubicBezTo>
                    <a:cubicBezTo>
                      <a:pt x="76414" y="33049"/>
                      <a:pt x="63677" y="43874"/>
                      <a:pt x="62549" y="58347"/>
                    </a:cubicBezTo>
                    <a:cubicBezTo>
                      <a:pt x="62423" y="59955"/>
                      <a:pt x="62447" y="61571"/>
                      <a:pt x="62621" y="63174"/>
                    </a:cubicBezTo>
                    <a:lnTo>
                      <a:pt x="34810" y="63174"/>
                    </a:lnTo>
                    <a:lnTo>
                      <a:pt x="34810" y="23655"/>
                    </a:lnTo>
                    <a:lnTo>
                      <a:pt x="17216" y="23655"/>
                    </a:lnTo>
                    <a:lnTo>
                      <a:pt x="17216" y="69933"/>
                    </a:lnTo>
                    <a:cubicBezTo>
                      <a:pt x="17216" y="80822"/>
                      <a:pt x="11446" y="86266"/>
                      <a:pt x="0" y="86266"/>
                    </a:cubicBezTo>
                    <a:lnTo>
                      <a:pt x="0" y="100253"/>
                    </a:lnTo>
                    <a:cubicBezTo>
                      <a:pt x="19865" y="100253"/>
                      <a:pt x="31121" y="93400"/>
                      <a:pt x="33959" y="79789"/>
                    </a:cubicBezTo>
                    <a:close/>
                    <a:moveTo>
                      <a:pt x="90715" y="48061"/>
                    </a:moveTo>
                    <a:lnTo>
                      <a:pt x="91945" y="48061"/>
                    </a:lnTo>
                    <a:cubicBezTo>
                      <a:pt x="99323" y="48061"/>
                      <a:pt x="103107" y="53036"/>
                      <a:pt x="103107" y="62799"/>
                    </a:cubicBezTo>
                    <a:cubicBezTo>
                      <a:pt x="103107" y="72561"/>
                      <a:pt x="98850" y="76316"/>
                      <a:pt x="91661" y="76316"/>
                    </a:cubicBezTo>
                    <a:cubicBezTo>
                      <a:pt x="84472" y="76316"/>
                      <a:pt x="79647" y="70402"/>
                      <a:pt x="79647" y="62048"/>
                    </a:cubicBezTo>
                    <a:cubicBezTo>
                      <a:pt x="79647" y="53693"/>
                      <a:pt x="84093" y="48061"/>
                      <a:pt x="90526" y="48061"/>
                    </a:cubicBezTo>
                    <a:close/>
                  </a:path>
                </a:pathLst>
              </a:custGeom>
              <a:solidFill>
                <a:srgbClr val="0096D6"/>
              </a:solidFill>
              <a:ln w="9459" cap="flat">
                <a:noFill/>
                <a:prstDash val="solid"/>
                <a:miter/>
              </a:ln>
            </p:spPr>
            <p:txBody>
              <a:bodyPr rtlCol="0" anchor="ctr"/>
              <a:lstStyle/>
              <a:p>
                <a:endParaRPr lang="en-US" sz="1404"/>
              </a:p>
            </p:txBody>
          </p:sp>
          <p:sp>
            <p:nvSpPr>
              <p:cNvPr id="26" name="Freeform 25">
                <a:extLst>
                  <a:ext uri="{FF2B5EF4-FFF2-40B4-BE49-F238E27FC236}">
                    <a16:creationId xmlns:a16="http://schemas.microsoft.com/office/drawing/2014/main" id="{90D90815-F5D0-0D44-9F78-3367F59BAFBF}"/>
                  </a:ext>
                </a:extLst>
              </p:cNvPr>
              <p:cNvSpPr/>
              <p:nvPr/>
            </p:nvSpPr>
            <p:spPr>
              <a:xfrm>
                <a:off x="6926282" y="5197691"/>
                <a:ext cx="17499" cy="79976"/>
              </a:xfrm>
              <a:custGeom>
                <a:avLst/>
                <a:gdLst>
                  <a:gd name="connsiteX0" fmla="*/ 0 w 17499"/>
                  <a:gd name="connsiteY0" fmla="*/ 0 h 79976"/>
                  <a:gd name="connsiteX1" fmla="*/ 17500 w 17499"/>
                  <a:gd name="connsiteY1" fmla="*/ 0 h 79976"/>
                  <a:gd name="connsiteX2" fmla="*/ 17500 w 17499"/>
                  <a:gd name="connsiteY2" fmla="*/ 79977 h 79976"/>
                  <a:gd name="connsiteX3" fmla="*/ 0 w 17499"/>
                  <a:gd name="connsiteY3" fmla="*/ 79977 h 79976"/>
                </a:gdLst>
                <a:ahLst/>
                <a:cxnLst>
                  <a:cxn ang="0">
                    <a:pos x="connsiteX0" y="connsiteY0"/>
                  </a:cxn>
                  <a:cxn ang="0">
                    <a:pos x="connsiteX1" y="connsiteY1"/>
                  </a:cxn>
                  <a:cxn ang="0">
                    <a:pos x="connsiteX2" y="connsiteY2"/>
                  </a:cxn>
                  <a:cxn ang="0">
                    <a:pos x="connsiteX3" y="connsiteY3"/>
                  </a:cxn>
                </a:cxnLst>
                <a:rect l="l" t="t" r="r" b="b"/>
                <a:pathLst>
                  <a:path w="17499" h="79976">
                    <a:moveTo>
                      <a:pt x="0" y="0"/>
                    </a:moveTo>
                    <a:lnTo>
                      <a:pt x="17500" y="0"/>
                    </a:lnTo>
                    <a:lnTo>
                      <a:pt x="17500" y="79977"/>
                    </a:lnTo>
                    <a:lnTo>
                      <a:pt x="0" y="79977"/>
                    </a:lnTo>
                    <a:close/>
                  </a:path>
                </a:pathLst>
              </a:custGeom>
              <a:solidFill>
                <a:srgbClr val="0096D6"/>
              </a:solidFill>
              <a:ln w="9459" cap="flat">
                <a:noFill/>
                <a:prstDash val="solid"/>
                <a:miter/>
              </a:ln>
            </p:spPr>
            <p:txBody>
              <a:bodyPr rtlCol="0" anchor="ctr"/>
              <a:lstStyle/>
              <a:p>
                <a:endParaRPr lang="en-US" sz="1404"/>
              </a:p>
            </p:txBody>
          </p:sp>
          <p:sp>
            <p:nvSpPr>
              <p:cNvPr id="27" name="Freeform 26">
                <a:extLst>
                  <a:ext uri="{FF2B5EF4-FFF2-40B4-BE49-F238E27FC236}">
                    <a16:creationId xmlns:a16="http://schemas.microsoft.com/office/drawing/2014/main" id="{22B66C9C-DE99-3B4A-8C32-513892DBF465}"/>
                  </a:ext>
                </a:extLst>
              </p:cNvPr>
              <p:cNvSpPr/>
              <p:nvPr/>
            </p:nvSpPr>
            <p:spPr>
              <a:xfrm>
                <a:off x="6548004" y="5356049"/>
                <a:ext cx="15607" cy="14268"/>
              </a:xfrm>
              <a:custGeom>
                <a:avLst/>
                <a:gdLst>
                  <a:gd name="connsiteX0" fmla="*/ 0 w 15607"/>
                  <a:gd name="connsiteY0" fmla="*/ 0 h 14268"/>
                  <a:gd name="connsiteX1" fmla="*/ 15608 w 15607"/>
                  <a:gd name="connsiteY1" fmla="*/ 0 h 14268"/>
                  <a:gd name="connsiteX2" fmla="*/ 15608 w 15607"/>
                  <a:gd name="connsiteY2" fmla="*/ 14268 h 14268"/>
                  <a:gd name="connsiteX3" fmla="*/ 0 w 15607"/>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607" h="14268">
                    <a:moveTo>
                      <a:pt x="0" y="0"/>
                    </a:moveTo>
                    <a:lnTo>
                      <a:pt x="15608" y="0"/>
                    </a:lnTo>
                    <a:lnTo>
                      <a:pt x="15608"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8" name="Freeform 27">
                <a:extLst>
                  <a:ext uri="{FF2B5EF4-FFF2-40B4-BE49-F238E27FC236}">
                    <a16:creationId xmlns:a16="http://schemas.microsoft.com/office/drawing/2014/main" id="{6CF665F8-9787-3F4B-A803-32C37FC6B562}"/>
                  </a:ext>
                </a:extLst>
              </p:cNvPr>
              <p:cNvSpPr/>
              <p:nvPr/>
            </p:nvSpPr>
            <p:spPr>
              <a:xfrm>
                <a:off x="6559828" y="5336055"/>
                <a:ext cx="15607" cy="14362"/>
              </a:xfrm>
              <a:custGeom>
                <a:avLst/>
                <a:gdLst>
                  <a:gd name="connsiteX0" fmla="*/ 0 w 15607"/>
                  <a:gd name="connsiteY0" fmla="*/ 0 h 14362"/>
                  <a:gd name="connsiteX1" fmla="*/ 15608 w 15607"/>
                  <a:gd name="connsiteY1" fmla="*/ 0 h 14362"/>
                  <a:gd name="connsiteX2" fmla="*/ 15608 w 15607"/>
                  <a:gd name="connsiteY2" fmla="*/ 14362 h 14362"/>
                  <a:gd name="connsiteX3" fmla="*/ 0 w 15607"/>
                  <a:gd name="connsiteY3" fmla="*/ 14362 h 14362"/>
                </a:gdLst>
                <a:ahLst/>
                <a:cxnLst>
                  <a:cxn ang="0">
                    <a:pos x="connsiteX0" y="connsiteY0"/>
                  </a:cxn>
                  <a:cxn ang="0">
                    <a:pos x="connsiteX1" y="connsiteY1"/>
                  </a:cxn>
                  <a:cxn ang="0">
                    <a:pos x="connsiteX2" y="connsiteY2"/>
                  </a:cxn>
                  <a:cxn ang="0">
                    <a:pos x="connsiteX3" y="connsiteY3"/>
                  </a:cxn>
                </a:cxnLst>
                <a:rect l="l" t="t" r="r" b="b"/>
                <a:pathLst>
                  <a:path w="15607" h="14362">
                    <a:moveTo>
                      <a:pt x="0" y="0"/>
                    </a:moveTo>
                    <a:lnTo>
                      <a:pt x="15608" y="0"/>
                    </a:lnTo>
                    <a:lnTo>
                      <a:pt x="15608" y="14362"/>
                    </a:lnTo>
                    <a:lnTo>
                      <a:pt x="0" y="14362"/>
                    </a:lnTo>
                    <a:close/>
                  </a:path>
                </a:pathLst>
              </a:custGeom>
              <a:solidFill>
                <a:srgbClr val="0096D6"/>
              </a:solidFill>
              <a:ln w="9459" cap="flat">
                <a:noFill/>
                <a:prstDash val="solid"/>
                <a:miter/>
              </a:ln>
            </p:spPr>
            <p:txBody>
              <a:bodyPr rtlCol="0" anchor="ctr"/>
              <a:lstStyle/>
              <a:p>
                <a:endParaRPr lang="en-US" sz="1404"/>
              </a:p>
            </p:txBody>
          </p:sp>
          <p:sp>
            <p:nvSpPr>
              <p:cNvPr id="29" name="Freeform 28">
                <a:extLst>
                  <a:ext uri="{FF2B5EF4-FFF2-40B4-BE49-F238E27FC236}">
                    <a16:creationId xmlns:a16="http://schemas.microsoft.com/office/drawing/2014/main" id="{53AE9E43-665E-C340-9A79-BB397391DC13}"/>
                  </a:ext>
                </a:extLst>
              </p:cNvPr>
              <p:cNvSpPr/>
              <p:nvPr/>
            </p:nvSpPr>
            <p:spPr>
              <a:xfrm>
                <a:off x="6571652" y="5356049"/>
                <a:ext cx="15702" cy="14268"/>
              </a:xfrm>
              <a:custGeom>
                <a:avLst/>
                <a:gdLst>
                  <a:gd name="connsiteX0" fmla="*/ 0 w 15702"/>
                  <a:gd name="connsiteY0" fmla="*/ 0 h 14268"/>
                  <a:gd name="connsiteX1" fmla="*/ 15702 w 15702"/>
                  <a:gd name="connsiteY1" fmla="*/ 0 h 14268"/>
                  <a:gd name="connsiteX2" fmla="*/ 15702 w 15702"/>
                  <a:gd name="connsiteY2" fmla="*/ 14268 h 14268"/>
                  <a:gd name="connsiteX3" fmla="*/ 0 w 15702"/>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702" h="14268">
                    <a:moveTo>
                      <a:pt x="0" y="0"/>
                    </a:moveTo>
                    <a:lnTo>
                      <a:pt x="15702" y="0"/>
                    </a:lnTo>
                    <a:lnTo>
                      <a:pt x="15702"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30" name="Freeform 29">
                <a:extLst>
                  <a:ext uri="{FF2B5EF4-FFF2-40B4-BE49-F238E27FC236}">
                    <a16:creationId xmlns:a16="http://schemas.microsoft.com/office/drawing/2014/main" id="{61CFF913-A950-9B46-9703-AFA0CD136142}"/>
                  </a:ext>
                </a:extLst>
              </p:cNvPr>
              <p:cNvSpPr/>
              <p:nvPr/>
            </p:nvSpPr>
            <p:spPr>
              <a:xfrm>
                <a:off x="6286549" y="5346662"/>
                <a:ext cx="15607" cy="14268"/>
              </a:xfrm>
              <a:custGeom>
                <a:avLst/>
                <a:gdLst>
                  <a:gd name="connsiteX0" fmla="*/ 0 w 15607"/>
                  <a:gd name="connsiteY0" fmla="*/ 0 h 14268"/>
                  <a:gd name="connsiteX1" fmla="*/ 15608 w 15607"/>
                  <a:gd name="connsiteY1" fmla="*/ 0 h 14268"/>
                  <a:gd name="connsiteX2" fmla="*/ 15608 w 15607"/>
                  <a:gd name="connsiteY2" fmla="*/ 14268 h 14268"/>
                  <a:gd name="connsiteX3" fmla="*/ 0 w 15607"/>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607" h="14268">
                    <a:moveTo>
                      <a:pt x="0" y="0"/>
                    </a:moveTo>
                    <a:lnTo>
                      <a:pt x="15608" y="0"/>
                    </a:lnTo>
                    <a:lnTo>
                      <a:pt x="15608"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31" name="Freeform 30">
                <a:extLst>
                  <a:ext uri="{FF2B5EF4-FFF2-40B4-BE49-F238E27FC236}">
                    <a16:creationId xmlns:a16="http://schemas.microsoft.com/office/drawing/2014/main" id="{22BF6127-D2E7-4A48-A510-81720900F5AA}"/>
                  </a:ext>
                </a:extLst>
              </p:cNvPr>
              <p:cNvSpPr/>
              <p:nvPr/>
            </p:nvSpPr>
            <p:spPr>
              <a:xfrm>
                <a:off x="6078255" y="5376505"/>
                <a:ext cx="57418" cy="50040"/>
              </a:xfrm>
              <a:custGeom>
                <a:avLst/>
                <a:gdLst>
                  <a:gd name="connsiteX0" fmla="*/ 28378 w 57418"/>
                  <a:gd name="connsiteY0" fmla="*/ 24414 h 50040"/>
                  <a:gd name="connsiteX1" fmla="*/ 35756 w 57418"/>
                  <a:gd name="connsiteY1" fmla="*/ 15027 h 50040"/>
                  <a:gd name="connsiteX2" fmla="*/ 43040 w 57418"/>
                  <a:gd name="connsiteY2" fmla="*/ 21598 h 50040"/>
                  <a:gd name="connsiteX3" fmla="*/ 56756 w 57418"/>
                  <a:gd name="connsiteY3" fmla="*/ 15027 h 50040"/>
                  <a:gd name="connsiteX4" fmla="*/ 35094 w 57418"/>
                  <a:gd name="connsiteY4" fmla="*/ 8 h 50040"/>
                  <a:gd name="connsiteX5" fmla="*/ 10761 w 57418"/>
                  <a:gd name="connsiteY5" fmla="*/ 24110 h 50040"/>
                  <a:gd name="connsiteX6" fmla="*/ 10784 w 57418"/>
                  <a:gd name="connsiteY6" fmla="*/ 25165 h 50040"/>
                  <a:gd name="connsiteX7" fmla="*/ 12108 w 57418"/>
                  <a:gd name="connsiteY7" fmla="*/ 33425 h 50040"/>
                  <a:gd name="connsiteX8" fmla="*/ 0 w 57418"/>
                  <a:gd name="connsiteY8" fmla="*/ 33425 h 50040"/>
                  <a:gd name="connsiteX9" fmla="*/ 0 w 57418"/>
                  <a:gd name="connsiteY9" fmla="*/ 50040 h 50040"/>
                  <a:gd name="connsiteX10" fmla="*/ 57418 w 57418"/>
                  <a:gd name="connsiteY10" fmla="*/ 50040 h 50040"/>
                  <a:gd name="connsiteX11" fmla="*/ 57418 w 57418"/>
                  <a:gd name="connsiteY11" fmla="*/ 33425 h 50040"/>
                  <a:gd name="connsiteX12" fmla="*/ 31878 w 57418"/>
                  <a:gd name="connsiteY12" fmla="*/ 33425 h 50040"/>
                  <a:gd name="connsiteX13" fmla="*/ 28378 w 57418"/>
                  <a:gd name="connsiteY13" fmla="*/ 24414 h 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18" h="50040">
                    <a:moveTo>
                      <a:pt x="28378" y="24414"/>
                    </a:moveTo>
                    <a:cubicBezTo>
                      <a:pt x="28378" y="19063"/>
                      <a:pt x="30743" y="15027"/>
                      <a:pt x="35756" y="15027"/>
                    </a:cubicBezTo>
                    <a:cubicBezTo>
                      <a:pt x="39162" y="15027"/>
                      <a:pt x="41526" y="17280"/>
                      <a:pt x="43040" y="21598"/>
                    </a:cubicBezTo>
                    <a:lnTo>
                      <a:pt x="56756" y="15027"/>
                    </a:lnTo>
                    <a:cubicBezTo>
                      <a:pt x="53643" y="5843"/>
                      <a:pt x="44855" y="-250"/>
                      <a:pt x="35094" y="8"/>
                    </a:cubicBezTo>
                    <a:cubicBezTo>
                      <a:pt x="21668" y="-4"/>
                      <a:pt x="10774" y="10787"/>
                      <a:pt x="10761" y="24110"/>
                    </a:cubicBezTo>
                    <a:cubicBezTo>
                      <a:pt x="10761" y="24462"/>
                      <a:pt x="10768" y="24814"/>
                      <a:pt x="10784" y="25165"/>
                    </a:cubicBezTo>
                    <a:cubicBezTo>
                      <a:pt x="10808" y="27969"/>
                      <a:pt x="11255" y="30753"/>
                      <a:pt x="12108" y="33425"/>
                    </a:cubicBezTo>
                    <a:lnTo>
                      <a:pt x="0" y="33425"/>
                    </a:lnTo>
                    <a:lnTo>
                      <a:pt x="0" y="50040"/>
                    </a:lnTo>
                    <a:lnTo>
                      <a:pt x="57418" y="50040"/>
                    </a:lnTo>
                    <a:lnTo>
                      <a:pt x="57418" y="33425"/>
                    </a:lnTo>
                    <a:lnTo>
                      <a:pt x="31878" y="33425"/>
                    </a:lnTo>
                    <a:cubicBezTo>
                      <a:pt x="29229" y="32017"/>
                      <a:pt x="28378" y="29014"/>
                      <a:pt x="28378" y="24414"/>
                    </a:cubicBezTo>
                    <a:close/>
                  </a:path>
                </a:pathLst>
              </a:custGeom>
              <a:solidFill>
                <a:srgbClr val="0096D6"/>
              </a:solidFill>
              <a:ln w="9459" cap="flat">
                <a:noFill/>
                <a:prstDash val="solid"/>
                <a:miter/>
              </a:ln>
            </p:spPr>
            <p:txBody>
              <a:bodyPr rtlCol="0" anchor="ctr"/>
              <a:lstStyle/>
              <a:p>
                <a:endParaRPr lang="en-US" sz="1404"/>
              </a:p>
            </p:txBody>
          </p:sp>
          <p:sp>
            <p:nvSpPr>
              <p:cNvPr id="32" name="Freeform 31">
                <a:extLst>
                  <a:ext uri="{FF2B5EF4-FFF2-40B4-BE49-F238E27FC236}">
                    <a16:creationId xmlns:a16="http://schemas.microsoft.com/office/drawing/2014/main" id="{910DE9A9-4596-7141-953E-92EAC3AD4980}"/>
                  </a:ext>
                </a:extLst>
              </p:cNvPr>
              <p:cNvSpPr/>
              <p:nvPr/>
            </p:nvSpPr>
            <p:spPr>
              <a:xfrm>
                <a:off x="6512531" y="5370317"/>
                <a:ext cx="107831" cy="56364"/>
              </a:xfrm>
              <a:custGeom>
                <a:avLst/>
                <a:gdLst>
                  <a:gd name="connsiteX0" fmla="*/ 90526 w 107831"/>
                  <a:gd name="connsiteY0" fmla="*/ 27034 h 56364"/>
                  <a:gd name="connsiteX1" fmla="*/ 84282 w 107831"/>
                  <a:gd name="connsiteY1" fmla="*/ 38393 h 56364"/>
                  <a:gd name="connsiteX2" fmla="*/ 73972 w 107831"/>
                  <a:gd name="connsiteY2" fmla="*/ 39613 h 56364"/>
                  <a:gd name="connsiteX3" fmla="*/ 41716 w 107831"/>
                  <a:gd name="connsiteY3" fmla="*/ 39613 h 56364"/>
                  <a:gd name="connsiteX4" fmla="*/ 24310 w 107831"/>
                  <a:gd name="connsiteY4" fmla="*/ 36515 h 56364"/>
                  <a:gd name="connsiteX5" fmla="*/ 17216 w 107831"/>
                  <a:gd name="connsiteY5" fmla="*/ 21496 h 56364"/>
                  <a:gd name="connsiteX6" fmla="*/ 17216 w 107831"/>
                  <a:gd name="connsiteY6" fmla="*/ 0 h 56364"/>
                  <a:gd name="connsiteX7" fmla="*/ 0 w 107831"/>
                  <a:gd name="connsiteY7" fmla="*/ 0 h 56364"/>
                  <a:gd name="connsiteX8" fmla="*/ 0 w 107831"/>
                  <a:gd name="connsiteY8" fmla="*/ 21496 h 56364"/>
                  <a:gd name="connsiteX9" fmla="*/ 41432 w 107831"/>
                  <a:gd name="connsiteY9" fmla="*/ 56228 h 56364"/>
                  <a:gd name="connsiteX10" fmla="*/ 86647 w 107831"/>
                  <a:gd name="connsiteY10" fmla="*/ 56228 h 56364"/>
                  <a:gd name="connsiteX11" fmla="*/ 107695 w 107831"/>
                  <a:gd name="connsiteY11" fmla="*/ 39837 h 56364"/>
                  <a:gd name="connsiteX12" fmla="*/ 107742 w 107831"/>
                  <a:gd name="connsiteY12" fmla="*/ 35764 h 56364"/>
                  <a:gd name="connsiteX13" fmla="*/ 107742 w 107831"/>
                  <a:gd name="connsiteY13" fmla="*/ 94 h 56364"/>
                  <a:gd name="connsiteX14" fmla="*/ 90526 w 107831"/>
                  <a:gd name="connsiteY14" fmla="*/ 94 h 5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831" h="56364">
                    <a:moveTo>
                      <a:pt x="90526" y="27034"/>
                    </a:moveTo>
                    <a:cubicBezTo>
                      <a:pt x="91121" y="31759"/>
                      <a:pt x="88607" y="36331"/>
                      <a:pt x="84282" y="38393"/>
                    </a:cubicBezTo>
                    <a:cubicBezTo>
                      <a:pt x="80960" y="39471"/>
                      <a:pt x="77456" y="39885"/>
                      <a:pt x="73972" y="39613"/>
                    </a:cubicBezTo>
                    <a:lnTo>
                      <a:pt x="41716" y="39613"/>
                    </a:lnTo>
                    <a:cubicBezTo>
                      <a:pt x="35743" y="40067"/>
                      <a:pt x="29752" y="39001"/>
                      <a:pt x="24310" y="36515"/>
                    </a:cubicBezTo>
                    <a:cubicBezTo>
                      <a:pt x="19252" y="33262"/>
                      <a:pt x="16499" y="27436"/>
                      <a:pt x="17216" y="21496"/>
                    </a:cubicBezTo>
                    <a:lnTo>
                      <a:pt x="17216" y="0"/>
                    </a:lnTo>
                    <a:lnTo>
                      <a:pt x="0" y="0"/>
                    </a:lnTo>
                    <a:lnTo>
                      <a:pt x="0" y="21496"/>
                    </a:lnTo>
                    <a:cubicBezTo>
                      <a:pt x="0" y="44776"/>
                      <a:pt x="13811" y="56228"/>
                      <a:pt x="41432" y="56228"/>
                    </a:cubicBezTo>
                    <a:lnTo>
                      <a:pt x="86647" y="56228"/>
                    </a:lnTo>
                    <a:cubicBezTo>
                      <a:pt x="97021" y="57469"/>
                      <a:pt x="106444" y="50131"/>
                      <a:pt x="107695" y="39837"/>
                    </a:cubicBezTo>
                    <a:cubicBezTo>
                      <a:pt x="107859" y="38485"/>
                      <a:pt x="107875" y="37120"/>
                      <a:pt x="107742" y="35764"/>
                    </a:cubicBezTo>
                    <a:lnTo>
                      <a:pt x="107742" y="94"/>
                    </a:lnTo>
                    <a:lnTo>
                      <a:pt x="90526" y="94"/>
                    </a:lnTo>
                    <a:close/>
                  </a:path>
                </a:pathLst>
              </a:custGeom>
              <a:solidFill>
                <a:srgbClr val="0096D6"/>
              </a:solidFill>
              <a:ln w="9459" cap="flat">
                <a:noFill/>
                <a:prstDash val="solid"/>
                <a:miter/>
              </a:ln>
            </p:spPr>
            <p:txBody>
              <a:bodyPr rtlCol="0" anchor="ctr"/>
              <a:lstStyle/>
              <a:p>
                <a:endParaRPr lang="en-US" sz="1404"/>
              </a:p>
            </p:txBody>
          </p:sp>
          <p:sp>
            <p:nvSpPr>
              <p:cNvPr id="33" name="Freeform 32">
                <a:extLst>
                  <a:ext uri="{FF2B5EF4-FFF2-40B4-BE49-F238E27FC236}">
                    <a16:creationId xmlns:a16="http://schemas.microsoft.com/office/drawing/2014/main" id="{BF6FD810-FC31-014E-B902-80DAE2C6128F}"/>
                  </a:ext>
                </a:extLst>
              </p:cNvPr>
              <p:cNvSpPr/>
              <p:nvPr/>
            </p:nvSpPr>
            <p:spPr>
              <a:xfrm>
                <a:off x="6422639" y="5370100"/>
                <a:ext cx="55876" cy="76627"/>
              </a:xfrm>
              <a:custGeom>
                <a:avLst/>
                <a:gdLst>
                  <a:gd name="connsiteX0" fmla="*/ 28407 w 55876"/>
                  <a:gd name="connsiteY0" fmla="*/ 30 h 76627"/>
                  <a:gd name="connsiteX1" fmla="*/ 29 w 55876"/>
                  <a:gd name="connsiteY1" fmla="*/ 25692 h 76627"/>
                  <a:gd name="connsiteX2" fmla="*/ 29 w 55876"/>
                  <a:gd name="connsiteY2" fmla="*/ 28190 h 76627"/>
                  <a:gd name="connsiteX3" fmla="*/ 26479 w 55876"/>
                  <a:gd name="connsiteY3" fmla="*/ 56896 h 76627"/>
                  <a:gd name="connsiteX4" fmla="*/ 28407 w 55876"/>
                  <a:gd name="connsiteY4" fmla="*/ 56914 h 76627"/>
                  <a:gd name="connsiteX5" fmla="*/ 40704 w 55876"/>
                  <a:gd name="connsiteY5" fmla="*/ 51282 h 76627"/>
                  <a:gd name="connsiteX6" fmla="*/ 26894 w 55876"/>
                  <a:gd name="connsiteY6" fmla="*/ 62828 h 76627"/>
                  <a:gd name="connsiteX7" fmla="*/ 25759 w 55876"/>
                  <a:gd name="connsiteY7" fmla="*/ 62828 h 76627"/>
                  <a:gd name="connsiteX8" fmla="*/ 25759 w 55876"/>
                  <a:gd name="connsiteY8" fmla="*/ 76627 h 76627"/>
                  <a:gd name="connsiteX9" fmla="*/ 27461 w 55876"/>
                  <a:gd name="connsiteY9" fmla="*/ 76627 h 76627"/>
                  <a:gd name="connsiteX10" fmla="*/ 55839 w 55876"/>
                  <a:gd name="connsiteY10" fmla="*/ 53723 h 76627"/>
                  <a:gd name="connsiteX11" fmla="*/ 55839 w 55876"/>
                  <a:gd name="connsiteY11" fmla="*/ 28754 h 76627"/>
                  <a:gd name="connsiteX12" fmla="*/ 29768 w 55876"/>
                  <a:gd name="connsiteY12" fmla="*/ 66 h 76627"/>
                  <a:gd name="connsiteX13" fmla="*/ 28407 w 55876"/>
                  <a:gd name="connsiteY13" fmla="*/ 29 h 76627"/>
                  <a:gd name="connsiteX14" fmla="*/ 28407 w 55876"/>
                  <a:gd name="connsiteY14" fmla="*/ 41144 h 76627"/>
                  <a:gd name="connsiteX15" fmla="*/ 17454 w 55876"/>
                  <a:gd name="connsiteY15" fmla="*/ 29138 h 76627"/>
                  <a:gd name="connsiteX16" fmla="*/ 17529 w 55876"/>
                  <a:gd name="connsiteY16" fmla="*/ 28284 h 76627"/>
                  <a:gd name="connsiteX17" fmla="*/ 27745 w 55876"/>
                  <a:gd name="connsiteY17" fmla="*/ 15800 h 76627"/>
                  <a:gd name="connsiteX18" fmla="*/ 38434 w 55876"/>
                  <a:gd name="connsiteY18" fmla="*/ 28754 h 76627"/>
                  <a:gd name="connsiteX19" fmla="*/ 28596 w 55876"/>
                  <a:gd name="connsiteY19" fmla="*/ 41144 h 7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76" h="76627">
                    <a:moveTo>
                      <a:pt x="28407" y="30"/>
                    </a:moveTo>
                    <a:cubicBezTo>
                      <a:pt x="13430" y="-660"/>
                      <a:pt x="724" y="10829"/>
                      <a:pt x="29" y="25692"/>
                    </a:cubicBezTo>
                    <a:cubicBezTo>
                      <a:pt x="-10" y="26524"/>
                      <a:pt x="-10" y="27358"/>
                      <a:pt x="29" y="28190"/>
                    </a:cubicBezTo>
                    <a:cubicBezTo>
                      <a:pt x="-655" y="43365"/>
                      <a:pt x="11187" y="56217"/>
                      <a:pt x="26479" y="56896"/>
                    </a:cubicBezTo>
                    <a:cubicBezTo>
                      <a:pt x="27121" y="56924"/>
                      <a:pt x="27764" y="56930"/>
                      <a:pt x="28407" y="56914"/>
                    </a:cubicBezTo>
                    <a:cubicBezTo>
                      <a:pt x="33233" y="57396"/>
                      <a:pt x="37942" y="55239"/>
                      <a:pt x="40704" y="51282"/>
                    </a:cubicBezTo>
                    <a:cubicBezTo>
                      <a:pt x="39959" y="58180"/>
                      <a:pt x="33870" y="63270"/>
                      <a:pt x="26894" y="62828"/>
                    </a:cubicBezTo>
                    <a:lnTo>
                      <a:pt x="25759" y="62828"/>
                    </a:lnTo>
                    <a:lnTo>
                      <a:pt x="25759" y="76627"/>
                    </a:lnTo>
                    <a:lnTo>
                      <a:pt x="27461" y="76627"/>
                    </a:lnTo>
                    <a:cubicBezTo>
                      <a:pt x="46380" y="76627"/>
                      <a:pt x="55839" y="69024"/>
                      <a:pt x="55839" y="53723"/>
                    </a:cubicBezTo>
                    <a:lnTo>
                      <a:pt x="55839" y="28754"/>
                    </a:lnTo>
                    <a:cubicBezTo>
                      <a:pt x="56623" y="13687"/>
                      <a:pt x="44950" y="843"/>
                      <a:pt x="29768" y="66"/>
                    </a:cubicBezTo>
                    <a:cubicBezTo>
                      <a:pt x="29315" y="43"/>
                      <a:pt x="28861" y="30"/>
                      <a:pt x="28407" y="29"/>
                    </a:cubicBezTo>
                    <a:close/>
                    <a:moveTo>
                      <a:pt x="28407" y="41144"/>
                    </a:moveTo>
                    <a:cubicBezTo>
                      <a:pt x="22041" y="40830"/>
                      <a:pt x="17137" y="35455"/>
                      <a:pt x="17454" y="29138"/>
                    </a:cubicBezTo>
                    <a:cubicBezTo>
                      <a:pt x="17468" y="28853"/>
                      <a:pt x="17493" y="28568"/>
                      <a:pt x="17529" y="28284"/>
                    </a:cubicBezTo>
                    <a:cubicBezTo>
                      <a:pt x="17529" y="21056"/>
                      <a:pt x="21691" y="15800"/>
                      <a:pt x="27745" y="15800"/>
                    </a:cubicBezTo>
                    <a:cubicBezTo>
                      <a:pt x="33799" y="15800"/>
                      <a:pt x="38434" y="21150"/>
                      <a:pt x="38434" y="28754"/>
                    </a:cubicBezTo>
                    <a:cubicBezTo>
                      <a:pt x="38434" y="36357"/>
                      <a:pt x="34839" y="41144"/>
                      <a:pt x="28596" y="41144"/>
                    </a:cubicBezTo>
                    <a:close/>
                  </a:path>
                </a:pathLst>
              </a:custGeom>
              <a:solidFill>
                <a:srgbClr val="0096D6"/>
              </a:solidFill>
              <a:ln w="9459" cap="flat">
                <a:noFill/>
                <a:prstDash val="solid"/>
                <a:miter/>
              </a:ln>
            </p:spPr>
            <p:txBody>
              <a:bodyPr rtlCol="0" anchor="ctr"/>
              <a:lstStyle/>
              <a:p>
                <a:endParaRPr lang="en-US" sz="1404"/>
              </a:p>
            </p:txBody>
          </p:sp>
          <p:sp>
            <p:nvSpPr>
              <p:cNvPr id="34" name="Freeform 33">
                <a:extLst>
                  <a:ext uri="{FF2B5EF4-FFF2-40B4-BE49-F238E27FC236}">
                    <a16:creationId xmlns:a16="http://schemas.microsoft.com/office/drawing/2014/main" id="{EC7CAC5A-4A89-BF47-B8F9-8C3D23E77FF3}"/>
                  </a:ext>
                </a:extLst>
              </p:cNvPr>
              <p:cNvSpPr/>
              <p:nvPr/>
            </p:nvSpPr>
            <p:spPr>
              <a:xfrm>
                <a:off x="6631774" y="5346756"/>
                <a:ext cx="312020" cy="100628"/>
              </a:xfrm>
              <a:custGeom>
                <a:avLst/>
                <a:gdLst>
                  <a:gd name="connsiteX0" fmla="*/ 294602 w 312020"/>
                  <a:gd name="connsiteY0" fmla="*/ 0 h 100628"/>
                  <a:gd name="connsiteX1" fmla="*/ 294602 w 312020"/>
                  <a:gd name="connsiteY1" fmla="*/ 51065 h 100628"/>
                  <a:gd name="connsiteX2" fmla="*/ 285143 w 312020"/>
                  <a:gd name="connsiteY2" fmla="*/ 63174 h 100628"/>
                  <a:gd name="connsiteX3" fmla="*/ 256765 w 312020"/>
                  <a:gd name="connsiteY3" fmla="*/ 63174 h 100628"/>
                  <a:gd name="connsiteX4" fmla="*/ 259981 w 312020"/>
                  <a:gd name="connsiteY4" fmla="*/ 50690 h 100628"/>
                  <a:gd name="connsiteX5" fmla="*/ 259981 w 312020"/>
                  <a:gd name="connsiteY5" fmla="*/ 0 h 100628"/>
                  <a:gd name="connsiteX6" fmla="*/ 242009 w 312020"/>
                  <a:gd name="connsiteY6" fmla="*/ 0 h 100628"/>
                  <a:gd name="connsiteX7" fmla="*/ 242009 w 312020"/>
                  <a:gd name="connsiteY7" fmla="*/ 51347 h 100628"/>
                  <a:gd name="connsiteX8" fmla="*/ 233117 w 312020"/>
                  <a:gd name="connsiteY8" fmla="*/ 63174 h 100628"/>
                  <a:gd name="connsiteX9" fmla="*/ 203699 w 312020"/>
                  <a:gd name="connsiteY9" fmla="*/ 63174 h 100628"/>
                  <a:gd name="connsiteX10" fmla="*/ 205874 w 312020"/>
                  <a:gd name="connsiteY10" fmla="*/ 50690 h 100628"/>
                  <a:gd name="connsiteX11" fmla="*/ 205874 w 312020"/>
                  <a:gd name="connsiteY11" fmla="*/ 23655 h 100628"/>
                  <a:gd name="connsiteX12" fmla="*/ 188280 w 312020"/>
                  <a:gd name="connsiteY12" fmla="*/ 23655 h 100628"/>
                  <a:gd name="connsiteX13" fmla="*/ 188280 w 312020"/>
                  <a:gd name="connsiteY13" fmla="*/ 51816 h 100628"/>
                  <a:gd name="connsiteX14" fmla="*/ 179388 w 312020"/>
                  <a:gd name="connsiteY14" fmla="*/ 63644 h 100628"/>
                  <a:gd name="connsiteX15" fmla="*/ 157442 w 312020"/>
                  <a:gd name="connsiteY15" fmla="*/ 63644 h 100628"/>
                  <a:gd name="connsiteX16" fmla="*/ 134078 w 312020"/>
                  <a:gd name="connsiteY16" fmla="*/ 26753 h 100628"/>
                  <a:gd name="connsiteX17" fmla="*/ 114592 w 312020"/>
                  <a:gd name="connsiteY17" fmla="*/ 22810 h 100628"/>
                  <a:gd name="connsiteX18" fmla="*/ 83754 w 312020"/>
                  <a:gd name="connsiteY18" fmla="*/ 35952 h 100628"/>
                  <a:gd name="connsiteX19" fmla="*/ 92457 w 312020"/>
                  <a:gd name="connsiteY19" fmla="*/ 47686 h 100628"/>
                  <a:gd name="connsiteX20" fmla="*/ 113362 w 312020"/>
                  <a:gd name="connsiteY20" fmla="*/ 38393 h 100628"/>
                  <a:gd name="connsiteX21" fmla="*/ 132281 w 312020"/>
                  <a:gd name="connsiteY21" fmla="*/ 46465 h 100628"/>
                  <a:gd name="connsiteX22" fmla="*/ 139375 w 312020"/>
                  <a:gd name="connsiteY22" fmla="*/ 63268 h 100628"/>
                  <a:gd name="connsiteX23" fmla="*/ 56133 w 312020"/>
                  <a:gd name="connsiteY23" fmla="*/ 63268 h 100628"/>
                  <a:gd name="connsiteX24" fmla="*/ 56133 w 312020"/>
                  <a:gd name="connsiteY24" fmla="*/ 52004 h 100628"/>
                  <a:gd name="connsiteX25" fmla="*/ 30054 w 312020"/>
                  <a:gd name="connsiteY25" fmla="*/ 23862 h 100628"/>
                  <a:gd name="connsiteX26" fmla="*/ 28417 w 312020"/>
                  <a:gd name="connsiteY26" fmla="*/ 23843 h 100628"/>
                  <a:gd name="connsiteX27" fmla="*/ 39 w 312020"/>
                  <a:gd name="connsiteY27" fmla="*/ 49109 h 100628"/>
                  <a:gd name="connsiteX28" fmla="*/ 39 w 312020"/>
                  <a:gd name="connsiteY28" fmla="*/ 52004 h 100628"/>
                  <a:gd name="connsiteX29" fmla="*/ 26492 w 312020"/>
                  <a:gd name="connsiteY29" fmla="*/ 80165 h 100628"/>
                  <a:gd name="connsiteX30" fmla="*/ 28417 w 312020"/>
                  <a:gd name="connsiteY30" fmla="*/ 80165 h 100628"/>
                  <a:gd name="connsiteX31" fmla="*/ 39106 w 312020"/>
                  <a:gd name="connsiteY31" fmla="*/ 79508 h 100628"/>
                  <a:gd name="connsiteX32" fmla="*/ 26999 w 312020"/>
                  <a:gd name="connsiteY32" fmla="*/ 86829 h 100628"/>
                  <a:gd name="connsiteX33" fmla="*/ 25485 w 312020"/>
                  <a:gd name="connsiteY33" fmla="*/ 86829 h 100628"/>
                  <a:gd name="connsiteX34" fmla="*/ 25485 w 312020"/>
                  <a:gd name="connsiteY34" fmla="*/ 100628 h 100628"/>
                  <a:gd name="connsiteX35" fmla="*/ 27377 w 312020"/>
                  <a:gd name="connsiteY35" fmla="*/ 100628 h 100628"/>
                  <a:gd name="connsiteX36" fmla="*/ 55755 w 312020"/>
                  <a:gd name="connsiteY36" fmla="*/ 80165 h 100628"/>
                  <a:gd name="connsiteX37" fmla="*/ 289305 w 312020"/>
                  <a:gd name="connsiteY37" fmla="*/ 80165 h 100628"/>
                  <a:gd name="connsiteX38" fmla="*/ 306521 w 312020"/>
                  <a:gd name="connsiteY38" fmla="*/ 72655 h 100628"/>
                  <a:gd name="connsiteX39" fmla="*/ 312008 w 312020"/>
                  <a:gd name="connsiteY39" fmla="*/ 56322 h 100628"/>
                  <a:gd name="connsiteX40" fmla="*/ 312008 w 312020"/>
                  <a:gd name="connsiteY40" fmla="*/ 0 h 100628"/>
                  <a:gd name="connsiteX41" fmla="*/ 39201 w 312020"/>
                  <a:gd name="connsiteY41" fmla="*/ 63174 h 100628"/>
                  <a:gd name="connsiteX42" fmla="*/ 28890 w 312020"/>
                  <a:gd name="connsiteY42" fmla="*/ 63174 h 100628"/>
                  <a:gd name="connsiteX43" fmla="*/ 17949 w 312020"/>
                  <a:gd name="connsiteY43" fmla="*/ 51700 h 100628"/>
                  <a:gd name="connsiteX44" fmla="*/ 18012 w 312020"/>
                  <a:gd name="connsiteY44" fmla="*/ 50783 h 100628"/>
                  <a:gd name="connsiteX45" fmla="*/ 26806 w 312020"/>
                  <a:gd name="connsiteY45" fmla="*/ 39241 h 100628"/>
                  <a:gd name="connsiteX46" fmla="*/ 28228 w 312020"/>
                  <a:gd name="connsiteY46" fmla="*/ 39144 h 100628"/>
                  <a:gd name="connsiteX47" fmla="*/ 38986 w 312020"/>
                  <a:gd name="connsiteY47" fmla="*/ 50056 h 100628"/>
                  <a:gd name="connsiteX48" fmla="*/ 38917 w 312020"/>
                  <a:gd name="connsiteY48" fmla="*/ 51159 h 10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020" h="100628">
                    <a:moveTo>
                      <a:pt x="294602" y="0"/>
                    </a:moveTo>
                    <a:lnTo>
                      <a:pt x="294602" y="51065"/>
                    </a:lnTo>
                    <a:cubicBezTo>
                      <a:pt x="294602" y="59138"/>
                      <a:pt x="291575" y="63174"/>
                      <a:pt x="285143" y="63174"/>
                    </a:cubicBezTo>
                    <a:lnTo>
                      <a:pt x="256765" y="63174"/>
                    </a:lnTo>
                    <a:cubicBezTo>
                      <a:pt x="258594" y="59242"/>
                      <a:pt x="259684" y="55011"/>
                      <a:pt x="259981" y="50690"/>
                    </a:cubicBezTo>
                    <a:lnTo>
                      <a:pt x="259981" y="0"/>
                    </a:lnTo>
                    <a:lnTo>
                      <a:pt x="242009" y="0"/>
                    </a:lnTo>
                    <a:lnTo>
                      <a:pt x="242009" y="51347"/>
                    </a:lnTo>
                    <a:cubicBezTo>
                      <a:pt x="242009" y="59232"/>
                      <a:pt x="238982" y="63174"/>
                      <a:pt x="233117" y="63174"/>
                    </a:cubicBezTo>
                    <a:lnTo>
                      <a:pt x="203699" y="63174"/>
                    </a:lnTo>
                    <a:cubicBezTo>
                      <a:pt x="205171" y="59175"/>
                      <a:pt x="205908" y="54947"/>
                      <a:pt x="205874" y="50690"/>
                    </a:cubicBezTo>
                    <a:lnTo>
                      <a:pt x="205874" y="23655"/>
                    </a:lnTo>
                    <a:lnTo>
                      <a:pt x="188280" y="23655"/>
                    </a:lnTo>
                    <a:lnTo>
                      <a:pt x="188280" y="51816"/>
                    </a:lnTo>
                    <a:cubicBezTo>
                      <a:pt x="188280" y="59701"/>
                      <a:pt x="185253" y="63644"/>
                      <a:pt x="179388" y="63644"/>
                    </a:cubicBezTo>
                    <a:lnTo>
                      <a:pt x="157442" y="63644"/>
                    </a:lnTo>
                    <a:cubicBezTo>
                      <a:pt x="157036" y="48033"/>
                      <a:pt x="148077" y="33886"/>
                      <a:pt x="134078" y="26753"/>
                    </a:cubicBezTo>
                    <a:cubicBezTo>
                      <a:pt x="127959" y="24017"/>
                      <a:pt x="121302" y="22670"/>
                      <a:pt x="114592" y="22810"/>
                    </a:cubicBezTo>
                    <a:cubicBezTo>
                      <a:pt x="102893" y="22619"/>
                      <a:pt x="91670" y="27402"/>
                      <a:pt x="83754" y="35952"/>
                    </a:cubicBezTo>
                    <a:lnTo>
                      <a:pt x="92457" y="47686"/>
                    </a:lnTo>
                    <a:cubicBezTo>
                      <a:pt x="97981" y="42063"/>
                      <a:pt x="105457" y="38740"/>
                      <a:pt x="113362" y="38393"/>
                    </a:cubicBezTo>
                    <a:cubicBezTo>
                      <a:pt x="120552" y="38221"/>
                      <a:pt x="127460" y="41168"/>
                      <a:pt x="132281" y="46465"/>
                    </a:cubicBezTo>
                    <a:cubicBezTo>
                      <a:pt x="136617" y="51029"/>
                      <a:pt x="139138" y="57000"/>
                      <a:pt x="139375" y="63268"/>
                    </a:cubicBezTo>
                    <a:lnTo>
                      <a:pt x="56133" y="63268"/>
                    </a:lnTo>
                    <a:lnTo>
                      <a:pt x="56133" y="52004"/>
                    </a:lnTo>
                    <a:cubicBezTo>
                      <a:pt x="56763" y="37086"/>
                      <a:pt x="45087" y="24487"/>
                      <a:pt x="30054" y="23862"/>
                    </a:cubicBezTo>
                    <a:cubicBezTo>
                      <a:pt x="29509" y="23839"/>
                      <a:pt x="28963" y="23833"/>
                      <a:pt x="28417" y="23843"/>
                    </a:cubicBezTo>
                    <a:cubicBezTo>
                      <a:pt x="13550" y="23044"/>
                      <a:pt x="845" y="34356"/>
                      <a:pt x="39" y="49109"/>
                    </a:cubicBezTo>
                    <a:cubicBezTo>
                      <a:pt x="-13" y="50073"/>
                      <a:pt x="-13" y="51040"/>
                      <a:pt x="39" y="52004"/>
                    </a:cubicBezTo>
                    <a:cubicBezTo>
                      <a:pt x="-492" y="67029"/>
                      <a:pt x="11351" y="79637"/>
                      <a:pt x="26492" y="80165"/>
                    </a:cubicBezTo>
                    <a:cubicBezTo>
                      <a:pt x="27133" y="80187"/>
                      <a:pt x="27776" y="80187"/>
                      <a:pt x="28417" y="80165"/>
                    </a:cubicBezTo>
                    <a:cubicBezTo>
                      <a:pt x="31994" y="80360"/>
                      <a:pt x="35582" y="80140"/>
                      <a:pt x="39106" y="79508"/>
                    </a:cubicBezTo>
                    <a:cubicBezTo>
                      <a:pt x="37782" y="84295"/>
                      <a:pt x="33809" y="86829"/>
                      <a:pt x="26999" y="86829"/>
                    </a:cubicBezTo>
                    <a:lnTo>
                      <a:pt x="25485" y="86829"/>
                    </a:lnTo>
                    <a:lnTo>
                      <a:pt x="25485" y="100628"/>
                    </a:lnTo>
                    <a:lnTo>
                      <a:pt x="27377" y="100628"/>
                    </a:lnTo>
                    <a:cubicBezTo>
                      <a:pt x="44404" y="100628"/>
                      <a:pt x="53958" y="93870"/>
                      <a:pt x="55755" y="80165"/>
                    </a:cubicBezTo>
                    <a:lnTo>
                      <a:pt x="289305" y="80165"/>
                    </a:lnTo>
                    <a:cubicBezTo>
                      <a:pt x="295921" y="80524"/>
                      <a:pt x="302315" y="77735"/>
                      <a:pt x="306521" y="72655"/>
                    </a:cubicBezTo>
                    <a:cubicBezTo>
                      <a:pt x="310251" y="68032"/>
                      <a:pt x="312196" y="62241"/>
                      <a:pt x="312008" y="56322"/>
                    </a:cubicBezTo>
                    <a:lnTo>
                      <a:pt x="312008" y="0"/>
                    </a:lnTo>
                    <a:close/>
                    <a:moveTo>
                      <a:pt x="39201" y="63174"/>
                    </a:moveTo>
                    <a:lnTo>
                      <a:pt x="28890" y="63174"/>
                    </a:lnTo>
                    <a:cubicBezTo>
                      <a:pt x="22676" y="63004"/>
                      <a:pt x="17777" y="57867"/>
                      <a:pt x="17949" y="51700"/>
                    </a:cubicBezTo>
                    <a:cubicBezTo>
                      <a:pt x="17957" y="51394"/>
                      <a:pt x="17978" y="51088"/>
                      <a:pt x="18012" y="50783"/>
                    </a:cubicBezTo>
                    <a:cubicBezTo>
                      <a:pt x="17229" y="45186"/>
                      <a:pt x="21166" y="40019"/>
                      <a:pt x="26806" y="39241"/>
                    </a:cubicBezTo>
                    <a:cubicBezTo>
                      <a:pt x="27277" y="39176"/>
                      <a:pt x="27752" y="39143"/>
                      <a:pt x="28228" y="39144"/>
                    </a:cubicBezTo>
                    <a:cubicBezTo>
                      <a:pt x="34236" y="39209"/>
                      <a:pt x="39052" y="44095"/>
                      <a:pt x="38986" y="50056"/>
                    </a:cubicBezTo>
                    <a:cubicBezTo>
                      <a:pt x="38982" y="50425"/>
                      <a:pt x="38959" y="50793"/>
                      <a:pt x="38917" y="51159"/>
                    </a:cubicBezTo>
                    <a:close/>
                  </a:path>
                </a:pathLst>
              </a:custGeom>
              <a:solidFill>
                <a:srgbClr val="0096D6"/>
              </a:solidFill>
              <a:ln w="9459" cap="flat">
                <a:noFill/>
                <a:prstDash val="solid"/>
                <a:miter/>
              </a:ln>
            </p:spPr>
            <p:txBody>
              <a:bodyPr rtlCol="0" anchor="ctr"/>
              <a:lstStyle/>
              <a:p>
                <a:endParaRPr lang="en-US" sz="1404"/>
              </a:p>
            </p:txBody>
          </p:sp>
          <p:sp>
            <p:nvSpPr>
              <p:cNvPr id="35" name="Freeform 34">
                <a:extLst>
                  <a:ext uri="{FF2B5EF4-FFF2-40B4-BE49-F238E27FC236}">
                    <a16:creationId xmlns:a16="http://schemas.microsoft.com/office/drawing/2014/main" id="{39A40479-C0D5-FF4F-A3FF-7F9DE2952F34}"/>
                  </a:ext>
                </a:extLst>
              </p:cNvPr>
              <p:cNvSpPr/>
              <p:nvPr/>
            </p:nvSpPr>
            <p:spPr>
              <a:xfrm>
                <a:off x="6820432" y="5432835"/>
                <a:ext cx="15513" cy="14362"/>
              </a:xfrm>
              <a:custGeom>
                <a:avLst/>
                <a:gdLst>
                  <a:gd name="connsiteX0" fmla="*/ 0 w 15513"/>
                  <a:gd name="connsiteY0" fmla="*/ 0 h 14362"/>
                  <a:gd name="connsiteX1" fmla="*/ 15513 w 15513"/>
                  <a:gd name="connsiteY1" fmla="*/ 0 h 14362"/>
                  <a:gd name="connsiteX2" fmla="*/ 15513 w 15513"/>
                  <a:gd name="connsiteY2" fmla="*/ 14362 h 14362"/>
                  <a:gd name="connsiteX3" fmla="*/ 0 w 15513"/>
                  <a:gd name="connsiteY3" fmla="*/ 14362 h 14362"/>
                </a:gdLst>
                <a:ahLst/>
                <a:cxnLst>
                  <a:cxn ang="0">
                    <a:pos x="connsiteX0" y="connsiteY0"/>
                  </a:cxn>
                  <a:cxn ang="0">
                    <a:pos x="connsiteX1" y="connsiteY1"/>
                  </a:cxn>
                  <a:cxn ang="0">
                    <a:pos x="connsiteX2" y="connsiteY2"/>
                  </a:cxn>
                  <a:cxn ang="0">
                    <a:pos x="connsiteX3" y="connsiteY3"/>
                  </a:cxn>
                </a:cxnLst>
                <a:rect l="l" t="t" r="r" b="b"/>
                <a:pathLst>
                  <a:path w="15513" h="14362">
                    <a:moveTo>
                      <a:pt x="0" y="0"/>
                    </a:moveTo>
                    <a:lnTo>
                      <a:pt x="15513" y="0"/>
                    </a:lnTo>
                    <a:lnTo>
                      <a:pt x="15513" y="14362"/>
                    </a:lnTo>
                    <a:lnTo>
                      <a:pt x="0" y="14362"/>
                    </a:lnTo>
                    <a:close/>
                  </a:path>
                </a:pathLst>
              </a:custGeom>
              <a:solidFill>
                <a:srgbClr val="0096D6"/>
              </a:solidFill>
              <a:ln w="9459" cap="flat">
                <a:noFill/>
                <a:prstDash val="solid"/>
                <a:miter/>
              </a:ln>
            </p:spPr>
            <p:txBody>
              <a:bodyPr rtlCol="0" anchor="ctr"/>
              <a:lstStyle/>
              <a:p>
                <a:endParaRPr lang="en-US" sz="1404"/>
              </a:p>
            </p:txBody>
          </p:sp>
          <p:sp>
            <p:nvSpPr>
              <p:cNvPr id="36" name="Freeform 35">
                <a:extLst>
                  <a:ext uri="{FF2B5EF4-FFF2-40B4-BE49-F238E27FC236}">
                    <a16:creationId xmlns:a16="http://schemas.microsoft.com/office/drawing/2014/main" id="{3BA1662F-B639-3F41-9B46-318C13557D25}"/>
                  </a:ext>
                </a:extLst>
              </p:cNvPr>
              <p:cNvSpPr/>
              <p:nvPr/>
            </p:nvSpPr>
            <p:spPr>
              <a:xfrm>
                <a:off x="6391831" y="5346568"/>
                <a:ext cx="17499" cy="79976"/>
              </a:xfrm>
              <a:custGeom>
                <a:avLst/>
                <a:gdLst>
                  <a:gd name="connsiteX0" fmla="*/ 0 w 17499"/>
                  <a:gd name="connsiteY0" fmla="*/ 0 h 79976"/>
                  <a:gd name="connsiteX1" fmla="*/ 17500 w 17499"/>
                  <a:gd name="connsiteY1" fmla="*/ 0 h 79976"/>
                  <a:gd name="connsiteX2" fmla="*/ 17500 w 17499"/>
                  <a:gd name="connsiteY2" fmla="*/ 79977 h 79976"/>
                  <a:gd name="connsiteX3" fmla="*/ 0 w 17499"/>
                  <a:gd name="connsiteY3" fmla="*/ 79977 h 79976"/>
                </a:gdLst>
                <a:ahLst/>
                <a:cxnLst>
                  <a:cxn ang="0">
                    <a:pos x="connsiteX0" y="connsiteY0"/>
                  </a:cxn>
                  <a:cxn ang="0">
                    <a:pos x="connsiteX1" y="connsiteY1"/>
                  </a:cxn>
                  <a:cxn ang="0">
                    <a:pos x="connsiteX2" y="connsiteY2"/>
                  </a:cxn>
                  <a:cxn ang="0">
                    <a:pos x="connsiteX3" y="connsiteY3"/>
                  </a:cxn>
                </a:cxnLst>
                <a:rect l="l" t="t" r="r" b="b"/>
                <a:pathLst>
                  <a:path w="17499" h="79976">
                    <a:moveTo>
                      <a:pt x="0" y="0"/>
                    </a:moveTo>
                    <a:lnTo>
                      <a:pt x="17500" y="0"/>
                    </a:lnTo>
                    <a:lnTo>
                      <a:pt x="17500" y="79977"/>
                    </a:lnTo>
                    <a:lnTo>
                      <a:pt x="0" y="79977"/>
                    </a:lnTo>
                    <a:close/>
                  </a:path>
                </a:pathLst>
              </a:custGeom>
              <a:solidFill>
                <a:srgbClr val="0096D6"/>
              </a:solidFill>
              <a:ln w="9459" cap="flat">
                <a:noFill/>
                <a:prstDash val="solid"/>
                <a:miter/>
              </a:ln>
            </p:spPr>
            <p:txBody>
              <a:bodyPr rtlCol="0" anchor="ctr"/>
              <a:lstStyle/>
              <a:p>
                <a:endParaRPr lang="en-US" sz="1404"/>
              </a:p>
            </p:txBody>
          </p:sp>
          <p:sp>
            <p:nvSpPr>
              <p:cNvPr id="37" name="Freeform 36">
                <a:extLst>
                  <a:ext uri="{FF2B5EF4-FFF2-40B4-BE49-F238E27FC236}">
                    <a16:creationId xmlns:a16="http://schemas.microsoft.com/office/drawing/2014/main" id="{B69E571C-4978-C944-9056-74E442FA4DAD}"/>
                  </a:ext>
                </a:extLst>
              </p:cNvPr>
              <p:cNvSpPr/>
              <p:nvPr/>
            </p:nvSpPr>
            <p:spPr>
              <a:xfrm>
                <a:off x="6317575" y="5431708"/>
                <a:ext cx="22513" cy="19149"/>
              </a:xfrm>
              <a:custGeom>
                <a:avLst/>
                <a:gdLst>
                  <a:gd name="connsiteX0" fmla="*/ 10973 w 22513"/>
                  <a:gd name="connsiteY0" fmla="*/ 9763 h 19149"/>
                  <a:gd name="connsiteX1" fmla="*/ 13905 w 22513"/>
                  <a:gd name="connsiteY1" fmla="*/ 6008 h 19149"/>
                  <a:gd name="connsiteX2" fmla="*/ 16743 w 22513"/>
                  <a:gd name="connsiteY2" fmla="*/ 8543 h 19149"/>
                  <a:gd name="connsiteX3" fmla="*/ 22419 w 22513"/>
                  <a:gd name="connsiteY3" fmla="*/ 5914 h 19149"/>
                  <a:gd name="connsiteX4" fmla="*/ 14000 w 22513"/>
                  <a:gd name="connsiteY4" fmla="*/ 0 h 19149"/>
                  <a:gd name="connsiteX5" fmla="*/ 4523 w 22513"/>
                  <a:gd name="connsiteY5" fmla="*/ 9370 h 19149"/>
                  <a:gd name="connsiteX6" fmla="*/ 4540 w 22513"/>
                  <a:gd name="connsiteY6" fmla="*/ 9951 h 19149"/>
                  <a:gd name="connsiteX7" fmla="*/ 5203 w 22513"/>
                  <a:gd name="connsiteY7" fmla="*/ 13330 h 19149"/>
                  <a:gd name="connsiteX8" fmla="*/ 0 w 22513"/>
                  <a:gd name="connsiteY8" fmla="*/ 13330 h 19149"/>
                  <a:gd name="connsiteX9" fmla="*/ 0 w 22513"/>
                  <a:gd name="connsiteY9" fmla="*/ 19150 h 19149"/>
                  <a:gd name="connsiteX10" fmla="*/ 22513 w 22513"/>
                  <a:gd name="connsiteY10" fmla="*/ 19150 h 19149"/>
                  <a:gd name="connsiteX11" fmla="*/ 22513 w 22513"/>
                  <a:gd name="connsiteY11" fmla="*/ 12767 h 19149"/>
                  <a:gd name="connsiteX12" fmla="*/ 12581 w 22513"/>
                  <a:gd name="connsiteY12" fmla="*/ 12767 h 19149"/>
                  <a:gd name="connsiteX13" fmla="*/ 10973 w 22513"/>
                  <a:gd name="connsiteY13" fmla="*/ 9763 h 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13" h="19149">
                    <a:moveTo>
                      <a:pt x="10973" y="9763"/>
                    </a:moveTo>
                    <a:cubicBezTo>
                      <a:pt x="10973" y="7228"/>
                      <a:pt x="12013" y="6008"/>
                      <a:pt x="13905" y="6008"/>
                    </a:cubicBezTo>
                    <a:cubicBezTo>
                      <a:pt x="15797" y="6008"/>
                      <a:pt x="16175" y="6853"/>
                      <a:pt x="16743" y="8543"/>
                    </a:cubicBezTo>
                    <a:lnTo>
                      <a:pt x="22419" y="5914"/>
                    </a:lnTo>
                    <a:cubicBezTo>
                      <a:pt x="21193" y="2346"/>
                      <a:pt x="17798" y="-39"/>
                      <a:pt x="14000" y="0"/>
                    </a:cubicBezTo>
                    <a:cubicBezTo>
                      <a:pt x="8776" y="-9"/>
                      <a:pt x="4533" y="4186"/>
                      <a:pt x="4523" y="9370"/>
                    </a:cubicBezTo>
                    <a:cubicBezTo>
                      <a:pt x="4523" y="9564"/>
                      <a:pt x="4529" y="9757"/>
                      <a:pt x="4540" y="9951"/>
                    </a:cubicBezTo>
                    <a:cubicBezTo>
                      <a:pt x="4595" y="11103"/>
                      <a:pt x="4818" y="12241"/>
                      <a:pt x="5203" y="13330"/>
                    </a:cubicBezTo>
                    <a:lnTo>
                      <a:pt x="0" y="13330"/>
                    </a:lnTo>
                    <a:lnTo>
                      <a:pt x="0" y="19150"/>
                    </a:lnTo>
                    <a:lnTo>
                      <a:pt x="22513" y="19150"/>
                    </a:lnTo>
                    <a:lnTo>
                      <a:pt x="22513" y="12767"/>
                    </a:lnTo>
                    <a:lnTo>
                      <a:pt x="12581" y="12767"/>
                    </a:lnTo>
                    <a:cubicBezTo>
                      <a:pt x="11540" y="12767"/>
                      <a:pt x="10973" y="11546"/>
                      <a:pt x="10973" y="9763"/>
                    </a:cubicBezTo>
                    <a:close/>
                  </a:path>
                </a:pathLst>
              </a:custGeom>
              <a:solidFill>
                <a:srgbClr val="0096D6"/>
              </a:solidFill>
              <a:ln w="9459" cap="flat">
                <a:noFill/>
                <a:prstDash val="solid"/>
                <a:miter/>
              </a:ln>
            </p:spPr>
            <p:txBody>
              <a:bodyPr rtlCol="0" anchor="ctr"/>
              <a:lstStyle/>
              <a:p>
                <a:endParaRPr lang="en-US" sz="1404"/>
              </a:p>
            </p:txBody>
          </p:sp>
          <p:sp>
            <p:nvSpPr>
              <p:cNvPr id="38" name="Freeform 37">
                <a:extLst>
                  <a:ext uri="{FF2B5EF4-FFF2-40B4-BE49-F238E27FC236}">
                    <a16:creationId xmlns:a16="http://schemas.microsoft.com/office/drawing/2014/main" id="{68356CC7-B55D-C947-A47F-FDE2757693D7}"/>
                  </a:ext>
                </a:extLst>
              </p:cNvPr>
              <p:cNvSpPr/>
              <p:nvPr/>
            </p:nvSpPr>
            <p:spPr>
              <a:xfrm>
                <a:off x="6149108" y="5346568"/>
                <a:ext cx="154202" cy="90742"/>
              </a:xfrm>
              <a:custGeom>
                <a:avLst/>
                <a:gdLst>
                  <a:gd name="connsiteX0" fmla="*/ 136683 w 154202"/>
                  <a:gd name="connsiteY0" fmla="*/ 51253 h 90742"/>
                  <a:gd name="connsiteX1" fmla="*/ 127886 w 154202"/>
                  <a:gd name="connsiteY1" fmla="*/ 63362 h 90742"/>
                  <a:gd name="connsiteX2" fmla="*/ 105751 w 154202"/>
                  <a:gd name="connsiteY2" fmla="*/ 63362 h 90742"/>
                  <a:gd name="connsiteX3" fmla="*/ 81472 w 154202"/>
                  <a:gd name="connsiteY3" fmla="*/ 34364 h 90742"/>
                  <a:gd name="connsiteX4" fmla="*/ 76617 w 154202"/>
                  <a:gd name="connsiteY4" fmla="*/ 34356 h 90742"/>
                  <a:gd name="connsiteX5" fmla="*/ 48167 w 154202"/>
                  <a:gd name="connsiteY5" fmla="*/ 58534 h 90742"/>
                  <a:gd name="connsiteX6" fmla="*/ 48239 w 154202"/>
                  <a:gd name="connsiteY6" fmla="*/ 63362 h 90742"/>
                  <a:gd name="connsiteX7" fmla="*/ 32536 w 154202"/>
                  <a:gd name="connsiteY7" fmla="*/ 63362 h 90742"/>
                  <a:gd name="connsiteX8" fmla="*/ 17591 w 154202"/>
                  <a:gd name="connsiteY8" fmla="*/ 50502 h 90742"/>
                  <a:gd name="connsiteX9" fmla="*/ 17591 w 154202"/>
                  <a:gd name="connsiteY9" fmla="*/ 0 h 90742"/>
                  <a:gd name="connsiteX10" fmla="*/ 91 w 154202"/>
                  <a:gd name="connsiteY10" fmla="*/ 0 h 90742"/>
                  <a:gd name="connsiteX11" fmla="*/ 91 w 154202"/>
                  <a:gd name="connsiteY11" fmla="*/ 59513 h 90742"/>
                  <a:gd name="connsiteX12" fmla="*/ 17081 w 154202"/>
                  <a:gd name="connsiteY12" fmla="*/ 80023 h 90742"/>
                  <a:gd name="connsiteX13" fmla="*/ 21185 w 154202"/>
                  <a:gd name="connsiteY13" fmla="*/ 79977 h 90742"/>
                  <a:gd name="connsiteX14" fmla="*/ 53347 w 154202"/>
                  <a:gd name="connsiteY14" fmla="*/ 79977 h 90742"/>
                  <a:gd name="connsiteX15" fmla="*/ 77090 w 154202"/>
                  <a:gd name="connsiteY15" fmla="*/ 90678 h 90742"/>
                  <a:gd name="connsiteX16" fmla="*/ 100454 w 154202"/>
                  <a:gd name="connsiteY16" fmla="*/ 79977 h 90742"/>
                  <a:gd name="connsiteX17" fmla="*/ 131575 w 154202"/>
                  <a:gd name="connsiteY17" fmla="*/ 79977 h 90742"/>
                  <a:gd name="connsiteX18" fmla="*/ 148697 w 154202"/>
                  <a:gd name="connsiteY18" fmla="*/ 72467 h 90742"/>
                  <a:gd name="connsiteX19" fmla="*/ 154183 w 154202"/>
                  <a:gd name="connsiteY19" fmla="*/ 56134 h 90742"/>
                  <a:gd name="connsiteX20" fmla="*/ 154183 w 154202"/>
                  <a:gd name="connsiteY20" fmla="*/ 23843 h 90742"/>
                  <a:gd name="connsiteX21" fmla="*/ 136683 w 154202"/>
                  <a:gd name="connsiteY21" fmla="*/ 23843 h 90742"/>
                  <a:gd name="connsiteX22" fmla="*/ 77090 w 154202"/>
                  <a:gd name="connsiteY22" fmla="*/ 76598 h 90742"/>
                  <a:gd name="connsiteX23" fmla="*/ 65455 w 154202"/>
                  <a:gd name="connsiteY23" fmla="*/ 62329 h 90742"/>
                  <a:gd name="connsiteX24" fmla="*/ 76049 w 154202"/>
                  <a:gd name="connsiteY24" fmla="*/ 48249 h 90742"/>
                  <a:gd name="connsiteX25" fmla="*/ 77374 w 154202"/>
                  <a:gd name="connsiteY25" fmla="*/ 48249 h 90742"/>
                  <a:gd name="connsiteX26" fmla="*/ 88441 w 154202"/>
                  <a:gd name="connsiteY26" fmla="*/ 63080 h 90742"/>
                  <a:gd name="connsiteX27" fmla="*/ 77090 w 154202"/>
                  <a:gd name="connsiteY27" fmla="*/ 76598 h 9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202" h="90742">
                    <a:moveTo>
                      <a:pt x="136683" y="51253"/>
                    </a:moveTo>
                    <a:cubicBezTo>
                      <a:pt x="136683" y="59326"/>
                      <a:pt x="133751" y="63362"/>
                      <a:pt x="127886" y="63362"/>
                    </a:cubicBezTo>
                    <a:lnTo>
                      <a:pt x="105751" y="63362"/>
                    </a:lnTo>
                    <a:cubicBezTo>
                      <a:pt x="107116" y="48701"/>
                      <a:pt x="96246" y="35718"/>
                      <a:pt x="81472" y="34364"/>
                    </a:cubicBezTo>
                    <a:cubicBezTo>
                      <a:pt x="79857" y="34216"/>
                      <a:pt x="78232" y="34213"/>
                      <a:pt x="76617" y="34356"/>
                    </a:cubicBezTo>
                    <a:cubicBezTo>
                      <a:pt x="62032" y="33237"/>
                      <a:pt x="49295" y="44062"/>
                      <a:pt x="48167" y="58534"/>
                    </a:cubicBezTo>
                    <a:cubicBezTo>
                      <a:pt x="48042" y="60142"/>
                      <a:pt x="48066" y="61758"/>
                      <a:pt x="48239" y="63362"/>
                    </a:cubicBezTo>
                    <a:lnTo>
                      <a:pt x="32536" y="63362"/>
                    </a:lnTo>
                    <a:cubicBezTo>
                      <a:pt x="19672" y="63362"/>
                      <a:pt x="17591" y="58950"/>
                      <a:pt x="17591" y="50502"/>
                    </a:cubicBezTo>
                    <a:lnTo>
                      <a:pt x="17591" y="0"/>
                    </a:lnTo>
                    <a:lnTo>
                      <a:pt x="91" y="0"/>
                    </a:lnTo>
                    <a:lnTo>
                      <a:pt x="91" y="59513"/>
                    </a:lnTo>
                    <a:cubicBezTo>
                      <a:pt x="-925" y="69833"/>
                      <a:pt x="6682" y="79015"/>
                      <a:pt x="17081" y="80023"/>
                    </a:cubicBezTo>
                    <a:cubicBezTo>
                      <a:pt x="18447" y="80155"/>
                      <a:pt x="19823" y="80140"/>
                      <a:pt x="21185" y="79977"/>
                    </a:cubicBezTo>
                    <a:lnTo>
                      <a:pt x="53347" y="79977"/>
                    </a:lnTo>
                    <a:cubicBezTo>
                      <a:pt x="58937" y="87287"/>
                      <a:pt x="67864" y="91311"/>
                      <a:pt x="77090" y="90678"/>
                    </a:cubicBezTo>
                    <a:cubicBezTo>
                      <a:pt x="86202" y="91268"/>
                      <a:pt x="94995" y="87240"/>
                      <a:pt x="100454" y="79977"/>
                    </a:cubicBezTo>
                    <a:lnTo>
                      <a:pt x="131575" y="79977"/>
                    </a:lnTo>
                    <a:cubicBezTo>
                      <a:pt x="138165" y="80337"/>
                      <a:pt x="144529" y="77545"/>
                      <a:pt x="148697" y="72467"/>
                    </a:cubicBezTo>
                    <a:cubicBezTo>
                      <a:pt x="152472" y="67869"/>
                      <a:pt x="154423" y="62060"/>
                      <a:pt x="154183" y="56134"/>
                    </a:cubicBezTo>
                    <a:lnTo>
                      <a:pt x="154183" y="23843"/>
                    </a:lnTo>
                    <a:lnTo>
                      <a:pt x="136683" y="23843"/>
                    </a:lnTo>
                    <a:close/>
                    <a:moveTo>
                      <a:pt x="77090" y="76598"/>
                    </a:moveTo>
                    <a:cubicBezTo>
                      <a:pt x="69711" y="76598"/>
                      <a:pt x="65455" y="70590"/>
                      <a:pt x="65455" y="62329"/>
                    </a:cubicBezTo>
                    <a:cubicBezTo>
                      <a:pt x="65455" y="54069"/>
                      <a:pt x="69711" y="48249"/>
                      <a:pt x="76049" y="48249"/>
                    </a:cubicBezTo>
                    <a:lnTo>
                      <a:pt x="77374" y="48249"/>
                    </a:lnTo>
                    <a:cubicBezTo>
                      <a:pt x="84752" y="48249"/>
                      <a:pt x="88441" y="53224"/>
                      <a:pt x="88441" y="63080"/>
                    </a:cubicBezTo>
                    <a:cubicBezTo>
                      <a:pt x="88441" y="71341"/>
                      <a:pt x="84184" y="76598"/>
                      <a:pt x="77090" y="76598"/>
                    </a:cubicBezTo>
                    <a:close/>
                  </a:path>
                </a:pathLst>
              </a:custGeom>
              <a:solidFill>
                <a:srgbClr val="0096D6"/>
              </a:solidFill>
              <a:ln w="9459" cap="flat">
                <a:noFill/>
                <a:prstDash val="solid"/>
                <a:miter/>
              </a:ln>
            </p:spPr>
            <p:txBody>
              <a:bodyPr rtlCol="0" anchor="ctr"/>
              <a:lstStyle/>
              <a:p>
                <a:endParaRPr lang="en-US" sz="1404"/>
              </a:p>
            </p:txBody>
          </p:sp>
          <p:sp>
            <p:nvSpPr>
              <p:cNvPr id="39" name="Freeform 38">
                <a:extLst>
                  <a:ext uri="{FF2B5EF4-FFF2-40B4-BE49-F238E27FC236}">
                    <a16:creationId xmlns:a16="http://schemas.microsoft.com/office/drawing/2014/main" id="{2EEE215C-15DD-0743-8608-5F15DBD637DB}"/>
                  </a:ext>
                </a:extLst>
              </p:cNvPr>
              <p:cNvSpPr/>
              <p:nvPr/>
            </p:nvSpPr>
            <p:spPr>
              <a:xfrm>
                <a:off x="6315778" y="5346756"/>
                <a:ext cx="63013" cy="79802"/>
              </a:xfrm>
              <a:custGeom>
                <a:avLst/>
                <a:gdLst>
                  <a:gd name="connsiteX0" fmla="*/ 46256 w 63013"/>
                  <a:gd name="connsiteY0" fmla="*/ 50596 h 79802"/>
                  <a:gd name="connsiteX1" fmla="*/ 37364 w 63013"/>
                  <a:gd name="connsiteY1" fmla="*/ 63174 h 79802"/>
                  <a:gd name="connsiteX2" fmla="*/ 21662 w 63013"/>
                  <a:gd name="connsiteY2" fmla="*/ 8261 h 79802"/>
                  <a:gd name="connsiteX3" fmla="*/ 3216 w 63013"/>
                  <a:gd name="connsiteY3" fmla="*/ 8261 h 79802"/>
                  <a:gd name="connsiteX4" fmla="*/ 18919 w 63013"/>
                  <a:gd name="connsiteY4" fmla="*/ 63174 h 79802"/>
                  <a:gd name="connsiteX5" fmla="*/ 0 w 63013"/>
                  <a:gd name="connsiteY5" fmla="*/ 63174 h 79802"/>
                  <a:gd name="connsiteX6" fmla="*/ 0 w 63013"/>
                  <a:gd name="connsiteY6" fmla="*/ 79789 h 79802"/>
                  <a:gd name="connsiteX7" fmla="*/ 41526 w 63013"/>
                  <a:gd name="connsiteY7" fmla="*/ 79789 h 79802"/>
                  <a:gd name="connsiteX8" fmla="*/ 56945 w 63013"/>
                  <a:gd name="connsiteY8" fmla="*/ 74251 h 79802"/>
                  <a:gd name="connsiteX9" fmla="*/ 62999 w 63013"/>
                  <a:gd name="connsiteY9" fmla="*/ 59513 h 79802"/>
                  <a:gd name="connsiteX10" fmla="*/ 62999 w 63013"/>
                  <a:gd name="connsiteY10" fmla="*/ 0 h 79802"/>
                  <a:gd name="connsiteX11" fmla="*/ 46256 w 63013"/>
                  <a:gd name="connsiteY11" fmla="*/ 0 h 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13" h="79802">
                    <a:moveTo>
                      <a:pt x="46256" y="50596"/>
                    </a:moveTo>
                    <a:cubicBezTo>
                      <a:pt x="46256" y="58856"/>
                      <a:pt x="43229" y="63080"/>
                      <a:pt x="37364" y="63174"/>
                    </a:cubicBezTo>
                    <a:lnTo>
                      <a:pt x="21662" y="8261"/>
                    </a:lnTo>
                    <a:lnTo>
                      <a:pt x="3216" y="8261"/>
                    </a:lnTo>
                    <a:lnTo>
                      <a:pt x="18919" y="63174"/>
                    </a:lnTo>
                    <a:lnTo>
                      <a:pt x="0" y="63174"/>
                    </a:lnTo>
                    <a:lnTo>
                      <a:pt x="0" y="79789"/>
                    </a:lnTo>
                    <a:lnTo>
                      <a:pt x="41526" y="79789"/>
                    </a:lnTo>
                    <a:cubicBezTo>
                      <a:pt x="47194" y="79989"/>
                      <a:pt x="52720" y="78005"/>
                      <a:pt x="56945" y="74251"/>
                    </a:cubicBezTo>
                    <a:cubicBezTo>
                      <a:pt x="61011" y="70435"/>
                      <a:pt x="63219" y="65063"/>
                      <a:pt x="62999" y="59513"/>
                    </a:cubicBezTo>
                    <a:lnTo>
                      <a:pt x="62999" y="0"/>
                    </a:lnTo>
                    <a:lnTo>
                      <a:pt x="46256" y="0"/>
                    </a:lnTo>
                    <a:close/>
                  </a:path>
                </a:pathLst>
              </a:custGeom>
              <a:solidFill>
                <a:srgbClr val="0096D6"/>
              </a:solidFill>
              <a:ln w="9459" cap="flat">
                <a:noFill/>
                <a:prstDash val="solid"/>
                <a:miter/>
              </a:ln>
            </p:spPr>
            <p:txBody>
              <a:bodyPr rtlCol="0" anchor="ctr"/>
              <a:lstStyle/>
              <a:p>
                <a:endParaRPr lang="en-US" sz="1404"/>
              </a:p>
            </p:txBody>
          </p:sp>
        </p:grpSp>
        <p:grpSp>
          <p:nvGrpSpPr>
            <p:cNvPr id="8" name="Group 7">
              <a:extLst>
                <a:ext uri="{FF2B5EF4-FFF2-40B4-BE49-F238E27FC236}">
                  <a16:creationId xmlns:a16="http://schemas.microsoft.com/office/drawing/2014/main" id="{F315C93E-1A66-DD4C-85EA-DC9E9443D935}"/>
                </a:ext>
              </a:extLst>
            </p:cNvPr>
            <p:cNvGrpSpPr/>
            <p:nvPr/>
          </p:nvGrpSpPr>
          <p:grpSpPr>
            <a:xfrm>
              <a:off x="11028271" y="379299"/>
              <a:ext cx="795925" cy="650989"/>
              <a:chOff x="6923445" y="5019058"/>
              <a:chExt cx="528395" cy="432175"/>
            </a:xfrm>
          </p:grpSpPr>
          <p:sp>
            <p:nvSpPr>
              <p:cNvPr id="9" name="Freeform 8">
                <a:extLst>
                  <a:ext uri="{FF2B5EF4-FFF2-40B4-BE49-F238E27FC236}">
                    <a16:creationId xmlns:a16="http://schemas.microsoft.com/office/drawing/2014/main" id="{65C44099-440E-0544-AA30-3FFE06A99DE4}"/>
                  </a:ext>
                </a:extLst>
              </p:cNvPr>
              <p:cNvSpPr/>
              <p:nvPr/>
            </p:nvSpPr>
            <p:spPr>
              <a:xfrm>
                <a:off x="6990416" y="5019058"/>
                <a:ext cx="435506" cy="432175"/>
              </a:xfrm>
              <a:custGeom>
                <a:avLst/>
                <a:gdLst>
                  <a:gd name="connsiteX0" fmla="*/ 0 w 435506"/>
                  <a:gd name="connsiteY0" fmla="*/ 0 h 432175"/>
                  <a:gd name="connsiteX1" fmla="*/ 435507 w 435506"/>
                  <a:gd name="connsiteY1" fmla="*/ 0 h 432175"/>
                  <a:gd name="connsiteX2" fmla="*/ 435507 w 435506"/>
                  <a:gd name="connsiteY2" fmla="*/ 432176 h 432175"/>
                  <a:gd name="connsiteX3" fmla="*/ 0 w 435506"/>
                  <a:gd name="connsiteY3" fmla="*/ 432176 h 432175"/>
                </a:gdLst>
                <a:ahLst/>
                <a:cxnLst>
                  <a:cxn ang="0">
                    <a:pos x="connsiteX0" y="connsiteY0"/>
                  </a:cxn>
                  <a:cxn ang="0">
                    <a:pos x="connsiteX1" y="connsiteY1"/>
                  </a:cxn>
                  <a:cxn ang="0">
                    <a:pos x="connsiteX2" y="connsiteY2"/>
                  </a:cxn>
                  <a:cxn ang="0">
                    <a:pos x="connsiteX3" y="connsiteY3"/>
                  </a:cxn>
                </a:cxnLst>
                <a:rect l="l" t="t" r="r" b="b"/>
                <a:pathLst>
                  <a:path w="435506" h="432175">
                    <a:moveTo>
                      <a:pt x="0" y="0"/>
                    </a:moveTo>
                    <a:lnTo>
                      <a:pt x="435507" y="0"/>
                    </a:lnTo>
                    <a:lnTo>
                      <a:pt x="435507" y="432176"/>
                    </a:lnTo>
                    <a:lnTo>
                      <a:pt x="0" y="432176"/>
                    </a:lnTo>
                    <a:close/>
                  </a:path>
                </a:pathLst>
              </a:custGeom>
              <a:solidFill>
                <a:srgbClr val="0096D6"/>
              </a:solidFill>
              <a:ln w="9459" cap="flat">
                <a:noFill/>
                <a:prstDash val="solid"/>
                <a:miter/>
              </a:ln>
            </p:spPr>
            <p:txBody>
              <a:bodyPr rtlCol="0" anchor="ctr"/>
              <a:lstStyle/>
              <a:p>
                <a:endParaRPr lang="en-US" sz="1404" dirty="0"/>
              </a:p>
            </p:txBody>
          </p:sp>
          <p:sp>
            <p:nvSpPr>
              <p:cNvPr id="10" name="Freeform 9">
                <a:extLst>
                  <a:ext uri="{FF2B5EF4-FFF2-40B4-BE49-F238E27FC236}">
                    <a16:creationId xmlns:a16="http://schemas.microsoft.com/office/drawing/2014/main" id="{18609DFC-FDDE-ED4D-9300-C2D48DBBD284}"/>
                  </a:ext>
                </a:extLst>
              </p:cNvPr>
              <p:cNvSpPr/>
              <p:nvPr/>
            </p:nvSpPr>
            <p:spPr>
              <a:xfrm>
                <a:off x="7074564" y="5127705"/>
                <a:ext cx="274810" cy="289355"/>
              </a:xfrm>
              <a:custGeom>
                <a:avLst/>
                <a:gdLst>
                  <a:gd name="connsiteX0" fmla="*/ 274455 w 274810"/>
                  <a:gd name="connsiteY0" fmla="*/ 175683 h 289355"/>
                  <a:gd name="connsiteX1" fmla="*/ 274455 w 274810"/>
                  <a:gd name="connsiteY1" fmla="*/ 172398 h 289355"/>
                  <a:gd name="connsiteX2" fmla="*/ 274455 w 274810"/>
                  <a:gd name="connsiteY2" fmla="*/ 170708 h 289355"/>
                  <a:gd name="connsiteX3" fmla="*/ 274455 w 274810"/>
                  <a:gd name="connsiteY3" fmla="*/ 168643 h 289355"/>
                  <a:gd name="connsiteX4" fmla="*/ 273603 w 274810"/>
                  <a:gd name="connsiteY4" fmla="*/ 163104 h 289355"/>
                  <a:gd name="connsiteX5" fmla="*/ 272090 w 274810"/>
                  <a:gd name="connsiteY5" fmla="*/ 156534 h 289355"/>
                  <a:gd name="connsiteX6" fmla="*/ 270198 w 274810"/>
                  <a:gd name="connsiteY6" fmla="*/ 150432 h 289355"/>
                  <a:gd name="connsiteX7" fmla="*/ 259887 w 274810"/>
                  <a:gd name="connsiteY7" fmla="*/ 127997 h 289355"/>
                  <a:gd name="connsiteX8" fmla="*/ 227915 w 274810"/>
                  <a:gd name="connsiteY8" fmla="*/ 92421 h 289355"/>
                  <a:gd name="connsiteX9" fmla="*/ 222807 w 274810"/>
                  <a:gd name="connsiteY9" fmla="*/ 89041 h 289355"/>
                  <a:gd name="connsiteX10" fmla="*/ 217226 w 274810"/>
                  <a:gd name="connsiteY10" fmla="*/ 85850 h 289355"/>
                  <a:gd name="connsiteX11" fmla="*/ 214483 w 274810"/>
                  <a:gd name="connsiteY11" fmla="*/ 84723 h 289355"/>
                  <a:gd name="connsiteX12" fmla="*/ 211645 w 274810"/>
                  <a:gd name="connsiteY12" fmla="*/ 83409 h 289355"/>
                  <a:gd name="connsiteX13" fmla="*/ 205969 w 274810"/>
                  <a:gd name="connsiteY13" fmla="*/ 81156 h 289355"/>
                  <a:gd name="connsiteX14" fmla="*/ 182605 w 274810"/>
                  <a:gd name="connsiteY14" fmla="*/ 76369 h 289355"/>
                  <a:gd name="connsiteX15" fmla="*/ 138240 w 274810"/>
                  <a:gd name="connsiteY15" fmla="*/ 86695 h 289355"/>
                  <a:gd name="connsiteX16" fmla="*/ 121214 w 274810"/>
                  <a:gd name="connsiteY16" fmla="*/ 100118 h 289355"/>
                  <a:gd name="connsiteX17" fmla="*/ 114498 w 274810"/>
                  <a:gd name="connsiteY17" fmla="*/ 108285 h 289355"/>
                  <a:gd name="connsiteX18" fmla="*/ 113079 w 274810"/>
                  <a:gd name="connsiteY18" fmla="*/ 110444 h 289355"/>
                  <a:gd name="connsiteX19" fmla="*/ 111376 w 274810"/>
                  <a:gd name="connsiteY19" fmla="*/ 113072 h 289355"/>
                  <a:gd name="connsiteX20" fmla="*/ 109390 w 274810"/>
                  <a:gd name="connsiteY20" fmla="*/ 116827 h 289355"/>
                  <a:gd name="connsiteX21" fmla="*/ 107119 w 274810"/>
                  <a:gd name="connsiteY21" fmla="*/ 121896 h 289355"/>
                  <a:gd name="connsiteX22" fmla="*/ 105417 w 274810"/>
                  <a:gd name="connsiteY22" fmla="*/ 126683 h 289355"/>
                  <a:gd name="connsiteX23" fmla="*/ 103241 w 274810"/>
                  <a:gd name="connsiteY23" fmla="*/ 136070 h 289355"/>
                  <a:gd name="connsiteX24" fmla="*/ 103241 w 274810"/>
                  <a:gd name="connsiteY24" fmla="*/ 154844 h 289355"/>
                  <a:gd name="connsiteX25" fmla="*/ 114403 w 274810"/>
                  <a:gd name="connsiteY25" fmla="*/ 179438 h 289355"/>
                  <a:gd name="connsiteX26" fmla="*/ 122065 w 274810"/>
                  <a:gd name="connsiteY26" fmla="*/ 178124 h 289355"/>
                  <a:gd name="connsiteX27" fmla="*/ 132943 w 274810"/>
                  <a:gd name="connsiteY27" fmla="*/ 181034 h 289355"/>
                  <a:gd name="connsiteX28" fmla="*/ 136349 w 274810"/>
                  <a:gd name="connsiteY28" fmla="*/ 174275 h 289355"/>
                  <a:gd name="connsiteX29" fmla="*/ 133795 w 274810"/>
                  <a:gd name="connsiteY29" fmla="*/ 171271 h 289355"/>
                  <a:gd name="connsiteX30" fmla="*/ 127457 w 274810"/>
                  <a:gd name="connsiteY30" fmla="*/ 151840 h 289355"/>
                  <a:gd name="connsiteX31" fmla="*/ 128687 w 274810"/>
                  <a:gd name="connsiteY31" fmla="*/ 140576 h 289355"/>
                  <a:gd name="connsiteX32" fmla="*/ 130484 w 274810"/>
                  <a:gd name="connsiteY32" fmla="*/ 134944 h 289355"/>
                  <a:gd name="connsiteX33" fmla="*/ 131808 w 274810"/>
                  <a:gd name="connsiteY33" fmla="*/ 132221 h 289355"/>
                  <a:gd name="connsiteX34" fmla="*/ 133038 w 274810"/>
                  <a:gd name="connsiteY34" fmla="*/ 129968 h 289355"/>
                  <a:gd name="connsiteX35" fmla="*/ 135119 w 274810"/>
                  <a:gd name="connsiteY35" fmla="*/ 126495 h 289355"/>
                  <a:gd name="connsiteX36" fmla="*/ 135119 w 274810"/>
                  <a:gd name="connsiteY36" fmla="*/ 126495 h 289355"/>
                  <a:gd name="connsiteX37" fmla="*/ 135119 w 274810"/>
                  <a:gd name="connsiteY37" fmla="*/ 126495 h 289355"/>
                  <a:gd name="connsiteX38" fmla="*/ 135119 w 274810"/>
                  <a:gd name="connsiteY38" fmla="*/ 125838 h 289355"/>
                  <a:gd name="connsiteX39" fmla="*/ 136065 w 274810"/>
                  <a:gd name="connsiteY39" fmla="*/ 124524 h 289355"/>
                  <a:gd name="connsiteX40" fmla="*/ 140511 w 274810"/>
                  <a:gd name="connsiteY40" fmla="*/ 119737 h 289355"/>
                  <a:gd name="connsiteX41" fmla="*/ 151673 w 274810"/>
                  <a:gd name="connsiteY41" fmla="*/ 111758 h 289355"/>
                  <a:gd name="connsiteX42" fmla="*/ 180051 w 274810"/>
                  <a:gd name="connsiteY42" fmla="*/ 105281 h 289355"/>
                  <a:gd name="connsiteX43" fmla="*/ 195659 w 274810"/>
                  <a:gd name="connsiteY43" fmla="*/ 108003 h 289355"/>
                  <a:gd name="connsiteX44" fmla="*/ 199442 w 274810"/>
                  <a:gd name="connsiteY44" fmla="*/ 109317 h 289355"/>
                  <a:gd name="connsiteX45" fmla="*/ 201239 w 274810"/>
                  <a:gd name="connsiteY45" fmla="*/ 110068 h 289355"/>
                  <a:gd name="connsiteX46" fmla="*/ 203604 w 274810"/>
                  <a:gd name="connsiteY46" fmla="*/ 111101 h 289355"/>
                  <a:gd name="connsiteX47" fmla="*/ 207104 w 274810"/>
                  <a:gd name="connsiteY47" fmla="*/ 112790 h 289355"/>
                  <a:gd name="connsiteX48" fmla="*/ 210699 w 274810"/>
                  <a:gd name="connsiteY48" fmla="*/ 114949 h 289355"/>
                  <a:gd name="connsiteX49" fmla="*/ 248536 w 274810"/>
                  <a:gd name="connsiteY49" fmla="*/ 176716 h 289355"/>
                  <a:gd name="connsiteX50" fmla="*/ 239077 w 274810"/>
                  <a:gd name="connsiteY50" fmla="*/ 213512 h 289355"/>
                  <a:gd name="connsiteX51" fmla="*/ 210131 w 274810"/>
                  <a:gd name="connsiteY51" fmla="*/ 242706 h 289355"/>
                  <a:gd name="connsiteX52" fmla="*/ 191213 w 274810"/>
                  <a:gd name="connsiteY52" fmla="*/ 252938 h 289355"/>
                  <a:gd name="connsiteX53" fmla="*/ 186199 w 274810"/>
                  <a:gd name="connsiteY53" fmla="*/ 255003 h 289355"/>
                  <a:gd name="connsiteX54" fmla="*/ 183361 w 274810"/>
                  <a:gd name="connsiteY54" fmla="*/ 256035 h 289355"/>
                  <a:gd name="connsiteX55" fmla="*/ 181091 w 274810"/>
                  <a:gd name="connsiteY55" fmla="*/ 256786 h 289355"/>
                  <a:gd name="connsiteX56" fmla="*/ 171064 w 274810"/>
                  <a:gd name="connsiteY56" fmla="*/ 259508 h 289355"/>
                  <a:gd name="connsiteX57" fmla="*/ 129160 w 274810"/>
                  <a:gd name="connsiteY57" fmla="*/ 258570 h 289355"/>
                  <a:gd name="connsiteX58" fmla="*/ 56701 w 274810"/>
                  <a:gd name="connsiteY58" fmla="*/ 213231 h 289355"/>
                  <a:gd name="connsiteX59" fmla="*/ 44310 w 274810"/>
                  <a:gd name="connsiteY59" fmla="*/ 195959 h 289355"/>
                  <a:gd name="connsiteX60" fmla="*/ 34850 w 274810"/>
                  <a:gd name="connsiteY60" fmla="*/ 177185 h 289355"/>
                  <a:gd name="connsiteX61" fmla="*/ 31634 w 274810"/>
                  <a:gd name="connsiteY61" fmla="*/ 167798 h 289355"/>
                  <a:gd name="connsiteX62" fmla="*/ 29364 w 274810"/>
                  <a:gd name="connsiteY62" fmla="*/ 158411 h 289355"/>
                  <a:gd name="connsiteX63" fmla="*/ 27661 w 274810"/>
                  <a:gd name="connsiteY63" fmla="*/ 137760 h 289355"/>
                  <a:gd name="connsiteX64" fmla="*/ 29175 w 274810"/>
                  <a:gd name="connsiteY64" fmla="*/ 117859 h 289355"/>
                  <a:gd name="connsiteX65" fmla="*/ 33715 w 274810"/>
                  <a:gd name="connsiteY65" fmla="*/ 99085 h 289355"/>
                  <a:gd name="connsiteX66" fmla="*/ 52634 w 274810"/>
                  <a:gd name="connsiteY66" fmla="*/ 66325 h 289355"/>
                  <a:gd name="connsiteX67" fmla="*/ 111754 w 274810"/>
                  <a:gd name="connsiteY67" fmla="*/ 26900 h 289355"/>
                  <a:gd name="connsiteX68" fmla="*/ 119795 w 274810"/>
                  <a:gd name="connsiteY68" fmla="*/ 24365 h 289355"/>
                  <a:gd name="connsiteX69" fmla="*/ 123673 w 274810"/>
                  <a:gd name="connsiteY69" fmla="*/ 23239 h 289355"/>
                  <a:gd name="connsiteX70" fmla="*/ 127930 w 274810"/>
                  <a:gd name="connsiteY70" fmla="*/ 22206 h 289355"/>
                  <a:gd name="connsiteX71" fmla="*/ 135876 w 274810"/>
                  <a:gd name="connsiteY71" fmla="*/ 20610 h 289355"/>
                  <a:gd name="connsiteX72" fmla="*/ 143821 w 274810"/>
                  <a:gd name="connsiteY72" fmla="*/ 19296 h 289355"/>
                  <a:gd name="connsiteX73" fmla="*/ 173618 w 274810"/>
                  <a:gd name="connsiteY73" fmla="*/ 17607 h 289355"/>
                  <a:gd name="connsiteX74" fmla="*/ 221672 w 274810"/>
                  <a:gd name="connsiteY74" fmla="*/ 24365 h 289355"/>
                  <a:gd name="connsiteX75" fmla="*/ 254874 w 274810"/>
                  <a:gd name="connsiteY75" fmla="*/ 33752 h 289355"/>
                  <a:gd name="connsiteX76" fmla="*/ 252414 w 274810"/>
                  <a:gd name="connsiteY76" fmla="*/ 30654 h 289355"/>
                  <a:gd name="connsiteX77" fmla="*/ 242955 w 274810"/>
                  <a:gd name="connsiteY77" fmla="*/ 22112 h 289355"/>
                  <a:gd name="connsiteX78" fmla="*/ 226496 w 274810"/>
                  <a:gd name="connsiteY78" fmla="*/ 12725 h 289355"/>
                  <a:gd name="connsiteX79" fmla="*/ 174753 w 274810"/>
                  <a:gd name="connsiteY79" fmla="*/ 241 h 289355"/>
                  <a:gd name="connsiteX80" fmla="*/ 141929 w 274810"/>
                  <a:gd name="connsiteY80" fmla="*/ 1273 h 289355"/>
                  <a:gd name="connsiteX81" fmla="*/ 133227 w 274810"/>
                  <a:gd name="connsiteY81" fmla="*/ 2400 h 289355"/>
                  <a:gd name="connsiteX82" fmla="*/ 123768 w 274810"/>
                  <a:gd name="connsiteY82" fmla="*/ 3902 h 289355"/>
                  <a:gd name="connsiteX83" fmla="*/ 119889 w 274810"/>
                  <a:gd name="connsiteY83" fmla="*/ 3996 h 289355"/>
                  <a:gd name="connsiteX84" fmla="*/ 115254 w 274810"/>
                  <a:gd name="connsiteY84" fmla="*/ 4934 h 289355"/>
                  <a:gd name="connsiteX85" fmla="*/ 105795 w 274810"/>
                  <a:gd name="connsiteY85" fmla="*/ 7281 h 289355"/>
                  <a:gd name="connsiteX86" fmla="*/ 68809 w 274810"/>
                  <a:gd name="connsiteY86" fmla="*/ 22769 h 289355"/>
                  <a:gd name="connsiteX87" fmla="*/ 34756 w 274810"/>
                  <a:gd name="connsiteY87" fmla="*/ 49992 h 289355"/>
                  <a:gd name="connsiteX88" fmla="*/ 9499 w 274810"/>
                  <a:gd name="connsiteY88" fmla="*/ 89698 h 289355"/>
                  <a:gd name="connsiteX89" fmla="*/ 40 w 274810"/>
                  <a:gd name="connsiteY89" fmla="*/ 137666 h 289355"/>
                  <a:gd name="connsiteX90" fmla="*/ 1459 w 274810"/>
                  <a:gd name="connsiteY90" fmla="*/ 162447 h 289355"/>
                  <a:gd name="connsiteX91" fmla="*/ 4297 w 274810"/>
                  <a:gd name="connsiteY91" fmla="*/ 175683 h 289355"/>
                  <a:gd name="connsiteX92" fmla="*/ 8459 w 274810"/>
                  <a:gd name="connsiteY92" fmla="*/ 187886 h 289355"/>
                  <a:gd name="connsiteX93" fmla="*/ 34945 w 274810"/>
                  <a:gd name="connsiteY93" fmla="*/ 232192 h 289355"/>
                  <a:gd name="connsiteX94" fmla="*/ 74674 w 274810"/>
                  <a:gd name="connsiteY94" fmla="*/ 266173 h 289355"/>
                  <a:gd name="connsiteX95" fmla="*/ 123673 w 274810"/>
                  <a:gd name="connsiteY95" fmla="*/ 286355 h 289355"/>
                  <a:gd name="connsiteX96" fmla="*/ 177875 w 274810"/>
                  <a:gd name="connsiteY96" fmla="*/ 286355 h 289355"/>
                  <a:gd name="connsiteX97" fmla="*/ 191024 w 274810"/>
                  <a:gd name="connsiteY97" fmla="*/ 282413 h 289355"/>
                  <a:gd name="connsiteX98" fmla="*/ 194334 w 274810"/>
                  <a:gd name="connsiteY98" fmla="*/ 281192 h 289355"/>
                  <a:gd name="connsiteX99" fmla="*/ 197077 w 274810"/>
                  <a:gd name="connsiteY99" fmla="*/ 280066 h 289355"/>
                  <a:gd name="connsiteX100" fmla="*/ 203131 w 274810"/>
                  <a:gd name="connsiteY100" fmla="*/ 277438 h 289355"/>
                  <a:gd name="connsiteX101" fmla="*/ 225928 w 274810"/>
                  <a:gd name="connsiteY101" fmla="*/ 264390 h 289355"/>
                  <a:gd name="connsiteX102" fmla="*/ 261779 w 274810"/>
                  <a:gd name="connsiteY102" fmla="*/ 226279 h 289355"/>
                  <a:gd name="connsiteX103" fmla="*/ 274738 w 274810"/>
                  <a:gd name="connsiteY103" fmla="*/ 175683 h 28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74810" h="289355">
                    <a:moveTo>
                      <a:pt x="274455" y="175683"/>
                    </a:moveTo>
                    <a:cubicBezTo>
                      <a:pt x="274455" y="174557"/>
                      <a:pt x="274455" y="173430"/>
                      <a:pt x="274455" y="172398"/>
                    </a:cubicBezTo>
                    <a:lnTo>
                      <a:pt x="274455" y="170708"/>
                    </a:lnTo>
                    <a:lnTo>
                      <a:pt x="274455" y="168643"/>
                    </a:lnTo>
                    <a:lnTo>
                      <a:pt x="273603" y="163104"/>
                    </a:lnTo>
                    <a:cubicBezTo>
                      <a:pt x="273130" y="161039"/>
                      <a:pt x="272563" y="158786"/>
                      <a:pt x="272090" y="156534"/>
                    </a:cubicBezTo>
                    <a:cubicBezTo>
                      <a:pt x="271617" y="154281"/>
                      <a:pt x="270860" y="152497"/>
                      <a:pt x="270198" y="150432"/>
                    </a:cubicBezTo>
                    <a:cubicBezTo>
                      <a:pt x="267594" y="142604"/>
                      <a:pt x="264137" y="135081"/>
                      <a:pt x="259887" y="127997"/>
                    </a:cubicBezTo>
                    <a:cubicBezTo>
                      <a:pt x="251786" y="114099"/>
                      <a:pt x="240906" y="101992"/>
                      <a:pt x="227915" y="92421"/>
                    </a:cubicBezTo>
                    <a:lnTo>
                      <a:pt x="222807" y="89041"/>
                    </a:lnTo>
                    <a:cubicBezTo>
                      <a:pt x="220915" y="87915"/>
                      <a:pt x="219307" y="86882"/>
                      <a:pt x="217226" y="85850"/>
                    </a:cubicBezTo>
                    <a:lnTo>
                      <a:pt x="214483" y="84723"/>
                    </a:lnTo>
                    <a:lnTo>
                      <a:pt x="211645" y="83409"/>
                    </a:lnTo>
                    <a:lnTo>
                      <a:pt x="205969" y="81156"/>
                    </a:lnTo>
                    <a:cubicBezTo>
                      <a:pt x="198454" y="78452"/>
                      <a:pt x="190585" y="76839"/>
                      <a:pt x="182605" y="76369"/>
                    </a:cubicBezTo>
                    <a:cubicBezTo>
                      <a:pt x="167110" y="75349"/>
                      <a:pt x="151662" y="78944"/>
                      <a:pt x="138240" y="86695"/>
                    </a:cubicBezTo>
                    <a:cubicBezTo>
                      <a:pt x="131934" y="90319"/>
                      <a:pt x="126197" y="94842"/>
                      <a:pt x="121214" y="100118"/>
                    </a:cubicBezTo>
                    <a:cubicBezTo>
                      <a:pt x="118772" y="102669"/>
                      <a:pt x="116527" y="105399"/>
                      <a:pt x="114498" y="108285"/>
                    </a:cubicBezTo>
                    <a:cubicBezTo>
                      <a:pt x="114025" y="109036"/>
                      <a:pt x="113457" y="109693"/>
                      <a:pt x="113079" y="110444"/>
                    </a:cubicBezTo>
                    <a:lnTo>
                      <a:pt x="111376" y="113072"/>
                    </a:lnTo>
                    <a:lnTo>
                      <a:pt x="109390" y="116827"/>
                    </a:lnTo>
                    <a:cubicBezTo>
                      <a:pt x="108533" y="118471"/>
                      <a:pt x="107775" y="120163"/>
                      <a:pt x="107119" y="121896"/>
                    </a:cubicBezTo>
                    <a:cubicBezTo>
                      <a:pt x="106552" y="123585"/>
                      <a:pt x="105890" y="125087"/>
                      <a:pt x="105417" y="126683"/>
                    </a:cubicBezTo>
                    <a:cubicBezTo>
                      <a:pt x="104490" y="129763"/>
                      <a:pt x="103763" y="132898"/>
                      <a:pt x="103241" y="136070"/>
                    </a:cubicBezTo>
                    <a:cubicBezTo>
                      <a:pt x="102300" y="142293"/>
                      <a:pt x="102300" y="148621"/>
                      <a:pt x="103241" y="154844"/>
                    </a:cubicBezTo>
                    <a:cubicBezTo>
                      <a:pt x="104796" y="163850"/>
                      <a:pt x="108638" y="172314"/>
                      <a:pt x="114403" y="179438"/>
                    </a:cubicBezTo>
                    <a:cubicBezTo>
                      <a:pt x="116868" y="178590"/>
                      <a:pt x="119456" y="178146"/>
                      <a:pt x="122065" y="178124"/>
                    </a:cubicBezTo>
                    <a:cubicBezTo>
                      <a:pt x="125894" y="178063"/>
                      <a:pt x="129664" y="179071"/>
                      <a:pt x="132943" y="181034"/>
                    </a:cubicBezTo>
                    <a:cubicBezTo>
                      <a:pt x="133887" y="178691"/>
                      <a:pt x="135026" y="176430"/>
                      <a:pt x="136349" y="174275"/>
                    </a:cubicBezTo>
                    <a:cubicBezTo>
                      <a:pt x="135447" y="173317"/>
                      <a:pt x="134594" y="172314"/>
                      <a:pt x="133795" y="171271"/>
                    </a:cubicBezTo>
                    <a:cubicBezTo>
                      <a:pt x="129834" y="165538"/>
                      <a:pt x="127632" y="158789"/>
                      <a:pt x="127457" y="151840"/>
                    </a:cubicBezTo>
                    <a:cubicBezTo>
                      <a:pt x="127355" y="148048"/>
                      <a:pt x="127769" y="144259"/>
                      <a:pt x="128687" y="140576"/>
                    </a:cubicBezTo>
                    <a:cubicBezTo>
                      <a:pt x="129156" y="138660"/>
                      <a:pt x="129756" y="136778"/>
                      <a:pt x="130484" y="134944"/>
                    </a:cubicBezTo>
                    <a:cubicBezTo>
                      <a:pt x="130484" y="134005"/>
                      <a:pt x="131335" y="133160"/>
                      <a:pt x="131808" y="132221"/>
                    </a:cubicBezTo>
                    <a:cubicBezTo>
                      <a:pt x="132178" y="131450"/>
                      <a:pt x="132589" y="130698"/>
                      <a:pt x="133038" y="129968"/>
                    </a:cubicBezTo>
                    <a:cubicBezTo>
                      <a:pt x="133700" y="128842"/>
                      <a:pt x="134362" y="127622"/>
                      <a:pt x="135119" y="126495"/>
                    </a:cubicBezTo>
                    <a:cubicBezTo>
                      <a:pt x="134646" y="127246"/>
                      <a:pt x="135119" y="126495"/>
                      <a:pt x="135119" y="126495"/>
                    </a:cubicBezTo>
                    <a:lnTo>
                      <a:pt x="135119" y="126495"/>
                    </a:lnTo>
                    <a:lnTo>
                      <a:pt x="135119" y="125838"/>
                    </a:lnTo>
                    <a:lnTo>
                      <a:pt x="136065" y="124524"/>
                    </a:lnTo>
                    <a:cubicBezTo>
                      <a:pt x="137445" y="122838"/>
                      <a:pt x="138930" y="121239"/>
                      <a:pt x="140511" y="119737"/>
                    </a:cubicBezTo>
                    <a:cubicBezTo>
                      <a:pt x="143900" y="116648"/>
                      <a:pt x="147647" y="113969"/>
                      <a:pt x="151673" y="111758"/>
                    </a:cubicBezTo>
                    <a:cubicBezTo>
                      <a:pt x="160385" y="107136"/>
                      <a:pt x="170180" y="104901"/>
                      <a:pt x="180051" y="105281"/>
                    </a:cubicBezTo>
                    <a:cubicBezTo>
                      <a:pt x="185344" y="105565"/>
                      <a:pt x="190584" y="106479"/>
                      <a:pt x="195659" y="108003"/>
                    </a:cubicBezTo>
                    <a:lnTo>
                      <a:pt x="199442" y="109317"/>
                    </a:lnTo>
                    <a:lnTo>
                      <a:pt x="201239" y="110068"/>
                    </a:lnTo>
                    <a:lnTo>
                      <a:pt x="203604" y="111101"/>
                    </a:lnTo>
                    <a:lnTo>
                      <a:pt x="207104" y="112790"/>
                    </a:lnTo>
                    <a:lnTo>
                      <a:pt x="210699" y="114949"/>
                    </a:lnTo>
                    <a:cubicBezTo>
                      <a:pt x="231939" y="128930"/>
                      <a:pt x="245807" y="151568"/>
                      <a:pt x="248536" y="176716"/>
                    </a:cubicBezTo>
                    <a:cubicBezTo>
                      <a:pt x="249101" y="189638"/>
                      <a:pt x="245811" y="202438"/>
                      <a:pt x="239077" y="213512"/>
                    </a:cubicBezTo>
                    <a:cubicBezTo>
                      <a:pt x="231746" y="225266"/>
                      <a:pt x="221856" y="235242"/>
                      <a:pt x="210131" y="242706"/>
                    </a:cubicBezTo>
                    <a:cubicBezTo>
                      <a:pt x="204129" y="246642"/>
                      <a:pt x="197800" y="250065"/>
                      <a:pt x="191213" y="252938"/>
                    </a:cubicBezTo>
                    <a:lnTo>
                      <a:pt x="186199" y="255003"/>
                    </a:lnTo>
                    <a:lnTo>
                      <a:pt x="183361" y="256035"/>
                    </a:lnTo>
                    <a:lnTo>
                      <a:pt x="181091" y="256786"/>
                    </a:lnTo>
                    <a:cubicBezTo>
                      <a:pt x="177803" y="257880"/>
                      <a:pt x="174455" y="258788"/>
                      <a:pt x="171064" y="259508"/>
                    </a:cubicBezTo>
                    <a:cubicBezTo>
                      <a:pt x="157191" y="262198"/>
                      <a:pt x="142896" y="261878"/>
                      <a:pt x="129160" y="258570"/>
                    </a:cubicBezTo>
                    <a:cubicBezTo>
                      <a:pt x="100852" y="251283"/>
                      <a:pt x="75529" y="235438"/>
                      <a:pt x="56701" y="213231"/>
                    </a:cubicBezTo>
                    <a:cubicBezTo>
                      <a:pt x="52037" y="207869"/>
                      <a:pt x="47889" y="202087"/>
                      <a:pt x="44310" y="195959"/>
                    </a:cubicBezTo>
                    <a:cubicBezTo>
                      <a:pt x="40609" y="189987"/>
                      <a:pt x="37444" y="183705"/>
                      <a:pt x="34850" y="177185"/>
                    </a:cubicBezTo>
                    <a:cubicBezTo>
                      <a:pt x="33605" y="174117"/>
                      <a:pt x="32531" y="170983"/>
                      <a:pt x="31634" y="167798"/>
                    </a:cubicBezTo>
                    <a:cubicBezTo>
                      <a:pt x="30688" y="164606"/>
                      <a:pt x="29931" y="161321"/>
                      <a:pt x="29364" y="158411"/>
                    </a:cubicBezTo>
                    <a:cubicBezTo>
                      <a:pt x="28280" y="151579"/>
                      <a:pt x="27711" y="144676"/>
                      <a:pt x="27661" y="137760"/>
                    </a:cubicBezTo>
                    <a:cubicBezTo>
                      <a:pt x="27590" y="131095"/>
                      <a:pt x="28096" y="124437"/>
                      <a:pt x="29175" y="117859"/>
                    </a:cubicBezTo>
                    <a:cubicBezTo>
                      <a:pt x="30100" y="111476"/>
                      <a:pt x="31620" y="105191"/>
                      <a:pt x="33715" y="99085"/>
                    </a:cubicBezTo>
                    <a:cubicBezTo>
                      <a:pt x="38009" y="87136"/>
                      <a:pt x="44416" y="76043"/>
                      <a:pt x="52634" y="66325"/>
                    </a:cubicBezTo>
                    <a:cubicBezTo>
                      <a:pt x="68359" y="48090"/>
                      <a:pt x="88800" y="34458"/>
                      <a:pt x="111754" y="26900"/>
                    </a:cubicBezTo>
                    <a:cubicBezTo>
                      <a:pt x="114403" y="25961"/>
                      <a:pt x="117146" y="25022"/>
                      <a:pt x="119795" y="24365"/>
                    </a:cubicBezTo>
                    <a:cubicBezTo>
                      <a:pt x="121061" y="23904"/>
                      <a:pt x="122356" y="23527"/>
                      <a:pt x="123673" y="23239"/>
                    </a:cubicBezTo>
                    <a:lnTo>
                      <a:pt x="127930" y="22206"/>
                    </a:lnTo>
                    <a:lnTo>
                      <a:pt x="135876" y="20610"/>
                    </a:lnTo>
                    <a:lnTo>
                      <a:pt x="143821" y="19296"/>
                    </a:lnTo>
                    <a:cubicBezTo>
                      <a:pt x="153695" y="17972"/>
                      <a:pt x="163657" y="17408"/>
                      <a:pt x="173618" y="17607"/>
                    </a:cubicBezTo>
                    <a:cubicBezTo>
                      <a:pt x="189840" y="18074"/>
                      <a:pt x="205958" y="20341"/>
                      <a:pt x="221672" y="24365"/>
                    </a:cubicBezTo>
                    <a:cubicBezTo>
                      <a:pt x="232894" y="26925"/>
                      <a:pt x="243976" y="30058"/>
                      <a:pt x="254874" y="33752"/>
                    </a:cubicBezTo>
                    <a:cubicBezTo>
                      <a:pt x="254874" y="32813"/>
                      <a:pt x="252982" y="31405"/>
                      <a:pt x="252414" y="30654"/>
                    </a:cubicBezTo>
                    <a:cubicBezTo>
                      <a:pt x="249616" y="27442"/>
                      <a:pt x="246441" y="24574"/>
                      <a:pt x="242955" y="22112"/>
                    </a:cubicBezTo>
                    <a:cubicBezTo>
                      <a:pt x="237708" y="18587"/>
                      <a:pt x="232207" y="15450"/>
                      <a:pt x="226496" y="12725"/>
                    </a:cubicBezTo>
                    <a:cubicBezTo>
                      <a:pt x="210233" y="5259"/>
                      <a:pt x="192656" y="1018"/>
                      <a:pt x="174753" y="241"/>
                    </a:cubicBezTo>
                    <a:cubicBezTo>
                      <a:pt x="163802" y="-289"/>
                      <a:pt x="152825" y="56"/>
                      <a:pt x="141929" y="1273"/>
                    </a:cubicBezTo>
                    <a:lnTo>
                      <a:pt x="133227" y="2400"/>
                    </a:lnTo>
                    <a:lnTo>
                      <a:pt x="123768" y="3902"/>
                    </a:lnTo>
                    <a:lnTo>
                      <a:pt x="119889" y="3996"/>
                    </a:lnTo>
                    <a:lnTo>
                      <a:pt x="115254" y="4934"/>
                    </a:lnTo>
                    <a:lnTo>
                      <a:pt x="105795" y="7281"/>
                    </a:lnTo>
                    <a:cubicBezTo>
                      <a:pt x="92891" y="10971"/>
                      <a:pt x="80476" y="16170"/>
                      <a:pt x="68809" y="22769"/>
                    </a:cubicBezTo>
                    <a:cubicBezTo>
                      <a:pt x="56100" y="30030"/>
                      <a:pt x="44611" y="39215"/>
                      <a:pt x="34756" y="49992"/>
                    </a:cubicBezTo>
                    <a:cubicBezTo>
                      <a:pt x="23891" y="61530"/>
                      <a:pt x="15322" y="75002"/>
                      <a:pt x="9499" y="89698"/>
                    </a:cubicBezTo>
                    <a:cubicBezTo>
                      <a:pt x="3453" y="104990"/>
                      <a:pt x="248" y="121241"/>
                      <a:pt x="40" y="137666"/>
                    </a:cubicBezTo>
                    <a:cubicBezTo>
                      <a:pt x="-148" y="145951"/>
                      <a:pt x="327" y="154237"/>
                      <a:pt x="1459" y="162447"/>
                    </a:cubicBezTo>
                    <a:cubicBezTo>
                      <a:pt x="2110" y="166916"/>
                      <a:pt x="3058" y="171338"/>
                      <a:pt x="4297" y="175683"/>
                    </a:cubicBezTo>
                    <a:cubicBezTo>
                      <a:pt x="5442" y="179828"/>
                      <a:pt x="6832" y="183903"/>
                      <a:pt x="8459" y="187886"/>
                    </a:cubicBezTo>
                    <a:cubicBezTo>
                      <a:pt x="14650" y="204058"/>
                      <a:pt x="23611" y="219048"/>
                      <a:pt x="34945" y="232192"/>
                    </a:cubicBezTo>
                    <a:cubicBezTo>
                      <a:pt x="46384" y="245444"/>
                      <a:pt x="59779" y="256900"/>
                      <a:pt x="74674" y="266173"/>
                    </a:cubicBezTo>
                    <a:cubicBezTo>
                      <a:pt x="89732" y="275616"/>
                      <a:pt x="106303" y="282441"/>
                      <a:pt x="123673" y="286355"/>
                    </a:cubicBezTo>
                    <a:cubicBezTo>
                      <a:pt x="141516" y="290356"/>
                      <a:pt x="160033" y="290356"/>
                      <a:pt x="177875" y="286355"/>
                    </a:cubicBezTo>
                    <a:cubicBezTo>
                      <a:pt x="182324" y="285270"/>
                      <a:pt x="186713" y="283954"/>
                      <a:pt x="191024" y="282413"/>
                    </a:cubicBezTo>
                    <a:lnTo>
                      <a:pt x="194334" y="281192"/>
                    </a:lnTo>
                    <a:lnTo>
                      <a:pt x="197077" y="280066"/>
                    </a:lnTo>
                    <a:lnTo>
                      <a:pt x="203131" y="277438"/>
                    </a:lnTo>
                    <a:cubicBezTo>
                      <a:pt x="211089" y="273737"/>
                      <a:pt x="218716" y="269372"/>
                      <a:pt x="225928" y="264390"/>
                    </a:cubicBezTo>
                    <a:cubicBezTo>
                      <a:pt x="240568" y="254469"/>
                      <a:pt x="252811" y="241454"/>
                      <a:pt x="261779" y="226279"/>
                    </a:cubicBezTo>
                    <a:cubicBezTo>
                      <a:pt x="270942" y="211013"/>
                      <a:pt x="275444" y="193437"/>
                      <a:pt x="274738" y="175683"/>
                    </a:cubicBezTo>
                  </a:path>
                </a:pathLst>
              </a:custGeom>
              <a:solidFill>
                <a:srgbClr val="FFFFFF"/>
              </a:solidFill>
              <a:ln w="9459" cap="flat">
                <a:noFill/>
                <a:prstDash val="solid"/>
                <a:miter/>
              </a:ln>
            </p:spPr>
            <p:txBody>
              <a:bodyPr rtlCol="0" anchor="ctr"/>
              <a:lstStyle/>
              <a:p>
                <a:endParaRPr lang="en-US" sz="1404"/>
              </a:p>
            </p:txBody>
          </p:sp>
          <p:sp>
            <p:nvSpPr>
              <p:cNvPr id="11" name="Freeform 10">
                <a:extLst>
                  <a:ext uri="{FF2B5EF4-FFF2-40B4-BE49-F238E27FC236}">
                    <a16:creationId xmlns:a16="http://schemas.microsoft.com/office/drawing/2014/main" id="{BF007254-6744-B24C-9967-F58D9E89F77F}"/>
                  </a:ext>
                </a:extLst>
              </p:cNvPr>
              <p:cNvSpPr/>
              <p:nvPr/>
            </p:nvSpPr>
            <p:spPr>
              <a:xfrm>
                <a:off x="7067012" y="5120506"/>
                <a:ext cx="274517" cy="289634"/>
              </a:xfrm>
              <a:custGeom>
                <a:avLst/>
                <a:gdLst>
                  <a:gd name="connsiteX0" fmla="*/ 262804 w 274517"/>
                  <a:gd name="connsiteY0" fmla="*/ 40858 h 289634"/>
                  <a:gd name="connsiteX1" fmla="*/ 252493 w 274517"/>
                  <a:gd name="connsiteY1" fmla="*/ 35413 h 289634"/>
                  <a:gd name="connsiteX2" fmla="*/ 222507 w 274517"/>
                  <a:gd name="connsiteY2" fmla="*/ 24524 h 289634"/>
                  <a:gd name="connsiteX3" fmla="*/ 174548 w 274517"/>
                  <a:gd name="connsiteY3" fmla="*/ 17860 h 289634"/>
                  <a:gd name="connsiteX4" fmla="*/ 144657 w 274517"/>
                  <a:gd name="connsiteY4" fmla="*/ 19455 h 289634"/>
                  <a:gd name="connsiteX5" fmla="*/ 136900 w 274517"/>
                  <a:gd name="connsiteY5" fmla="*/ 20582 h 289634"/>
                  <a:gd name="connsiteX6" fmla="*/ 128860 w 274517"/>
                  <a:gd name="connsiteY6" fmla="*/ 22178 h 289634"/>
                  <a:gd name="connsiteX7" fmla="*/ 124698 w 274517"/>
                  <a:gd name="connsiteY7" fmla="*/ 23210 h 289634"/>
                  <a:gd name="connsiteX8" fmla="*/ 120725 w 274517"/>
                  <a:gd name="connsiteY8" fmla="*/ 24337 h 289634"/>
                  <a:gd name="connsiteX9" fmla="*/ 112684 w 274517"/>
                  <a:gd name="connsiteY9" fmla="*/ 26871 h 289634"/>
                  <a:gd name="connsiteX10" fmla="*/ 53564 w 274517"/>
                  <a:gd name="connsiteY10" fmla="*/ 66390 h 289634"/>
                  <a:gd name="connsiteX11" fmla="*/ 34645 w 274517"/>
                  <a:gd name="connsiteY11" fmla="*/ 99057 h 289634"/>
                  <a:gd name="connsiteX12" fmla="*/ 30105 w 274517"/>
                  <a:gd name="connsiteY12" fmla="*/ 117831 h 289634"/>
                  <a:gd name="connsiteX13" fmla="*/ 28686 w 274517"/>
                  <a:gd name="connsiteY13" fmla="*/ 137825 h 289634"/>
                  <a:gd name="connsiteX14" fmla="*/ 30388 w 274517"/>
                  <a:gd name="connsiteY14" fmla="*/ 158382 h 289634"/>
                  <a:gd name="connsiteX15" fmla="*/ 32564 w 274517"/>
                  <a:gd name="connsiteY15" fmla="*/ 167769 h 289634"/>
                  <a:gd name="connsiteX16" fmla="*/ 35875 w 274517"/>
                  <a:gd name="connsiteY16" fmla="*/ 177156 h 289634"/>
                  <a:gd name="connsiteX17" fmla="*/ 45334 w 274517"/>
                  <a:gd name="connsiteY17" fmla="*/ 195930 h 289634"/>
                  <a:gd name="connsiteX18" fmla="*/ 57726 w 274517"/>
                  <a:gd name="connsiteY18" fmla="*/ 213108 h 289634"/>
                  <a:gd name="connsiteX19" fmla="*/ 130184 w 274517"/>
                  <a:gd name="connsiteY19" fmla="*/ 258447 h 289634"/>
                  <a:gd name="connsiteX20" fmla="*/ 172089 w 274517"/>
                  <a:gd name="connsiteY20" fmla="*/ 259386 h 289634"/>
                  <a:gd name="connsiteX21" fmla="*/ 182116 w 274517"/>
                  <a:gd name="connsiteY21" fmla="*/ 256664 h 289634"/>
                  <a:gd name="connsiteX22" fmla="*/ 184481 w 274517"/>
                  <a:gd name="connsiteY22" fmla="*/ 255913 h 289634"/>
                  <a:gd name="connsiteX23" fmla="*/ 187224 w 274517"/>
                  <a:gd name="connsiteY23" fmla="*/ 254880 h 289634"/>
                  <a:gd name="connsiteX24" fmla="*/ 192237 w 274517"/>
                  <a:gd name="connsiteY24" fmla="*/ 252815 h 289634"/>
                  <a:gd name="connsiteX25" fmla="*/ 211156 w 274517"/>
                  <a:gd name="connsiteY25" fmla="*/ 242583 h 289634"/>
                  <a:gd name="connsiteX26" fmla="*/ 240101 w 274517"/>
                  <a:gd name="connsiteY26" fmla="*/ 213390 h 289634"/>
                  <a:gd name="connsiteX27" fmla="*/ 249561 w 274517"/>
                  <a:gd name="connsiteY27" fmla="*/ 176593 h 289634"/>
                  <a:gd name="connsiteX28" fmla="*/ 211723 w 274517"/>
                  <a:gd name="connsiteY28" fmla="*/ 114827 h 289634"/>
                  <a:gd name="connsiteX29" fmla="*/ 208129 w 274517"/>
                  <a:gd name="connsiteY29" fmla="*/ 112668 h 289634"/>
                  <a:gd name="connsiteX30" fmla="*/ 204629 w 274517"/>
                  <a:gd name="connsiteY30" fmla="*/ 110978 h 289634"/>
                  <a:gd name="connsiteX31" fmla="*/ 202359 w 274517"/>
                  <a:gd name="connsiteY31" fmla="*/ 109946 h 289634"/>
                  <a:gd name="connsiteX32" fmla="*/ 200467 w 274517"/>
                  <a:gd name="connsiteY32" fmla="*/ 109195 h 289634"/>
                  <a:gd name="connsiteX33" fmla="*/ 196683 w 274517"/>
                  <a:gd name="connsiteY33" fmla="*/ 107881 h 289634"/>
                  <a:gd name="connsiteX34" fmla="*/ 181075 w 274517"/>
                  <a:gd name="connsiteY34" fmla="*/ 105158 h 289634"/>
                  <a:gd name="connsiteX35" fmla="*/ 152697 w 274517"/>
                  <a:gd name="connsiteY35" fmla="*/ 111729 h 289634"/>
                  <a:gd name="connsiteX36" fmla="*/ 141630 w 274517"/>
                  <a:gd name="connsiteY36" fmla="*/ 119708 h 289634"/>
                  <a:gd name="connsiteX37" fmla="*/ 137184 w 274517"/>
                  <a:gd name="connsiteY37" fmla="*/ 124495 h 289634"/>
                  <a:gd name="connsiteX38" fmla="*/ 136238 w 274517"/>
                  <a:gd name="connsiteY38" fmla="*/ 125716 h 289634"/>
                  <a:gd name="connsiteX39" fmla="*/ 136238 w 274517"/>
                  <a:gd name="connsiteY39" fmla="*/ 126373 h 289634"/>
                  <a:gd name="connsiteX40" fmla="*/ 136238 w 274517"/>
                  <a:gd name="connsiteY40" fmla="*/ 126373 h 289634"/>
                  <a:gd name="connsiteX41" fmla="*/ 136238 w 274517"/>
                  <a:gd name="connsiteY41" fmla="*/ 126373 h 289634"/>
                  <a:gd name="connsiteX42" fmla="*/ 136238 w 274517"/>
                  <a:gd name="connsiteY42" fmla="*/ 126373 h 289634"/>
                  <a:gd name="connsiteX43" fmla="*/ 134157 w 274517"/>
                  <a:gd name="connsiteY43" fmla="*/ 129846 h 289634"/>
                  <a:gd name="connsiteX44" fmla="*/ 132927 w 274517"/>
                  <a:gd name="connsiteY44" fmla="*/ 132099 h 289634"/>
                  <a:gd name="connsiteX45" fmla="*/ 131698 w 274517"/>
                  <a:gd name="connsiteY45" fmla="*/ 134915 h 289634"/>
                  <a:gd name="connsiteX46" fmla="*/ 129806 w 274517"/>
                  <a:gd name="connsiteY46" fmla="*/ 140453 h 289634"/>
                  <a:gd name="connsiteX47" fmla="*/ 128576 w 274517"/>
                  <a:gd name="connsiteY47" fmla="*/ 151811 h 289634"/>
                  <a:gd name="connsiteX48" fmla="*/ 149481 w 274517"/>
                  <a:gd name="connsiteY48" fmla="*/ 182882 h 289634"/>
                  <a:gd name="connsiteX49" fmla="*/ 179373 w 274517"/>
                  <a:gd name="connsiteY49" fmla="*/ 188327 h 289634"/>
                  <a:gd name="connsiteX50" fmla="*/ 188075 w 274517"/>
                  <a:gd name="connsiteY50" fmla="*/ 188327 h 289634"/>
                  <a:gd name="connsiteX51" fmla="*/ 191102 w 274517"/>
                  <a:gd name="connsiteY51" fmla="*/ 188327 h 289634"/>
                  <a:gd name="connsiteX52" fmla="*/ 188359 w 274517"/>
                  <a:gd name="connsiteY52" fmla="*/ 189735 h 289634"/>
                  <a:gd name="connsiteX53" fmla="*/ 180224 w 274517"/>
                  <a:gd name="connsiteY53" fmla="*/ 193490 h 289634"/>
                  <a:gd name="connsiteX54" fmla="*/ 173981 w 274517"/>
                  <a:gd name="connsiteY54" fmla="*/ 195649 h 289634"/>
                  <a:gd name="connsiteX55" fmla="*/ 166130 w 274517"/>
                  <a:gd name="connsiteY55" fmla="*/ 197432 h 289634"/>
                  <a:gd name="connsiteX56" fmla="*/ 145224 w 274517"/>
                  <a:gd name="connsiteY56" fmla="*/ 197432 h 289634"/>
                  <a:gd name="connsiteX57" fmla="*/ 138981 w 274517"/>
                  <a:gd name="connsiteY57" fmla="*/ 195930 h 289634"/>
                  <a:gd name="connsiteX58" fmla="*/ 132644 w 274517"/>
                  <a:gd name="connsiteY58" fmla="*/ 193396 h 289634"/>
                  <a:gd name="connsiteX59" fmla="*/ 120252 w 274517"/>
                  <a:gd name="connsiteY59" fmla="*/ 185041 h 289634"/>
                  <a:gd name="connsiteX60" fmla="*/ 104360 w 274517"/>
                  <a:gd name="connsiteY60" fmla="*/ 155285 h 289634"/>
                  <a:gd name="connsiteX61" fmla="*/ 104360 w 274517"/>
                  <a:gd name="connsiteY61" fmla="*/ 136511 h 289634"/>
                  <a:gd name="connsiteX62" fmla="*/ 106536 w 274517"/>
                  <a:gd name="connsiteY62" fmla="*/ 127124 h 289634"/>
                  <a:gd name="connsiteX63" fmla="*/ 108144 w 274517"/>
                  <a:gd name="connsiteY63" fmla="*/ 122336 h 289634"/>
                  <a:gd name="connsiteX64" fmla="*/ 110414 w 274517"/>
                  <a:gd name="connsiteY64" fmla="*/ 117174 h 289634"/>
                  <a:gd name="connsiteX65" fmla="*/ 112495 w 274517"/>
                  <a:gd name="connsiteY65" fmla="*/ 113419 h 289634"/>
                  <a:gd name="connsiteX66" fmla="*/ 114103 w 274517"/>
                  <a:gd name="connsiteY66" fmla="*/ 110790 h 289634"/>
                  <a:gd name="connsiteX67" fmla="*/ 115522 w 274517"/>
                  <a:gd name="connsiteY67" fmla="*/ 108631 h 289634"/>
                  <a:gd name="connsiteX68" fmla="*/ 122333 w 274517"/>
                  <a:gd name="connsiteY68" fmla="*/ 100465 h 289634"/>
                  <a:gd name="connsiteX69" fmla="*/ 139360 w 274517"/>
                  <a:gd name="connsiteY69" fmla="*/ 87041 h 289634"/>
                  <a:gd name="connsiteX70" fmla="*/ 160359 w 274517"/>
                  <a:gd name="connsiteY70" fmla="*/ 78687 h 289634"/>
                  <a:gd name="connsiteX71" fmla="*/ 183629 w 274517"/>
                  <a:gd name="connsiteY71" fmla="*/ 76716 h 289634"/>
                  <a:gd name="connsiteX72" fmla="*/ 207088 w 274517"/>
                  <a:gd name="connsiteY72" fmla="*/ 81503 h 289634"/>
                  <a:gd name="connsiteX73" fmla="*/ 212764 w 274517"/>
                  <a:gd name="connsiteY73" fmla="*/ 83850 h 289634"/>
                  <a:gd name="connsiteX74" fmla="*/ 215602 w 274517"/>
                  <a:gd name="connsiteY74" fmla="*/ 85164 h 289634"/>
                  <a:gd name="connsiteX75" fmla="*/ 217872 w 274517"/>
                  <a:gd name="connsiteY75" fmla="*/ 86197 h 289634"/>
                  <a:gd name="connsiteX76" fmla="*/ 223453 w 274517"/>
                  <a:gd name="connsiteY76" fmla="*/ 89388 h 289634"/>
                  <a:gd name="connsiteX77" fmla="*/ 228561 w 274517"/>
                  <a:gd name="connsiteY77" fmla="*/ 92768 h 289634"/>
                  <a:gd name="connsiteX78" fmla="*/ 259871 w 274517"/>
                  <a:gd name="connsiteY78" fmla="*/ 128156 h 289634"/>
                  <a:gd name="connsiteX79" fmla="*/ 270182 w 274517"/>
                  <a:gd name="connsiteY79" fmla="*/ 150591 h 289634"/>
                  <a:gd name="connsiteX80" fmla="*/ 271979 w 274517"/>
                  <a:gd name="connsiteY80" fmla="*/ 156787 h 289634"/>
                  <a:gd name="connsiteX81" fmla="*/ 273493 w 274517"/>
                  <a:gd name="connsiteY81" fmla="*/ 163357 h 289634"/>
                  <a:gd name="connsiteX82" fmla="*/ 274439 w 274517"/>
                  <a:gd name="connsiteY82" fmla="*/ 168802 h 289634"/>
                  <a:gd name="connsiteX83" fmla="*/ 274439 w 274517"/>
                  <a:gd name="connsiteY83" fmla="*/ 168802 h 289634"/>
                  <a:gd name="connsiteX84" fmla="*/ 274439 w 274517"/>
                  <a:gd name="connsiteY84" fmla="*/ 169741 h 289634"/>
                  <a:gd name="connsiteX85" fmla="*/ 274439 w 274517"/>
                  <a:gd name="connsiteY85" fmla="*/ 170773 h 289634"/>
                  <a:gd name="connsiteX86" fmla="*/ 274439 w 274517"/>
                  <a:gd name="connsiteY86" fmla="*/ 172463 h 289634"/>
                  <a:gd name="connsiteX87" fmla="*/ 274439 w 274517"/>
                  <a:gd name="connsiteY87" fmla="*/ 175748 h 289634"/>
                  <a:gd name="connsiteX88" fmla="*/ 261574 w 274517"/>
                  <a:gd name="connsiteY88" fmla="*/ 226344 h 289634"/>
                  <a:gd name="connsiteX89" fmla="*/ 226196 w 274517"/>
                  <a:gd name="connsiteY89" fmla="*/ 264643 h 289634"/>
                  <a:gd name="connsiteX90" fmla="*/ 203115 w 274517"/>
                  <a:gd name="connsiteY90" fmla="*/ 277691 h 289634"/>
                  <a:gd name="connsiteX91" fmla="*/ 197156 w 274517"/>
                  <a:gd name="connsiteY91" fmla="*/ 280319 h 289634"/>
                  <a:gd name="connsiteX92" fmla="*/ 194318 w 274517"/>
                  <a:gd name="connsiteY92" fmla="*/ 281445 h 289634"/>
                  <a:gd name="connsiteX93" fmla="*/ 191008 w 274517"/>
                  <a:gd name="connsiteY93" fmla="*/ 282666 h 289634"/>
                  <a:gd name="connsiteX94" fmla="*/ 177859 w 274517"/>
                  <a:gd name="connsiteY94" fmla="*/ 286608 h 289634"/>
                  <a:gd name="connsiteX95" fmla="*/ 123657 w 274517"/>
                  <a:gd name="connsiteY95" fmla="*/ 286608 h 289634"/>
                  <a:gd name="connsiteX96" fmla="*/ 74658 w 274517"/>
                  <a:gd name="connsiteY96" fmla="*/ 266426 h 289634"/>
                  <a:gd name="connsiteX97" fmla="*/ 34929 w 274517"/>
                  <a:gd name="connsiteY97" fmla="*/ 232445 h 289634"/>
                  <a:gd name="connsiteX98" fmla="*/ 19794 w 274517"/>
                  <a:gd name="connsiteY98" fmla="*/ 211325 h 289634"/>
                  <a:gd name="connsiteX99" fmla="*/ 8443 w 274517"/>
                  <a:gd name="connsiteY99" fmla="*/ 188233 h 289634"/>
                  <a:gd name="connsiteX100" fmla="*/ 4281 w 274517"/>
                  <a:gd name="connsiteY100" fmla="*/ 175936 h 289634"/>
                  <a:gd name="connsiteX101" fmla="*/ 1443 w 274517"/>
                  <a:gd name="connsiteY101" fmla="*/ 162700 h 289634"/>
                  <a:gd name="connsiteX102" fmla="*/ 24 w 274517"/>
                  <a:gd name="connsiteY102" fmla="*/ 138013 h 289634"/>
                  <a:gd name="connsiteX103" fmla="*/ 9483 w 274517"/>
                  <a:gd name="connsiteY103" fmla="*/ 89951 h 289634"/>
                  <a:gd name="connsiteX104" fmla="*/ 34645 w 274517"/>
                  <a:gd name="connsiteY104" fmla="*/ 50245 h 289634"/>
                  <a:gd name="connsiteX105" fmla="*/ 69172 w 274517"/>
                  <a:gd name="connsiteY105" fmla="*/ 23304 h 289634"/>
                  <a:gd name="connsiteX106" fmla="*/ 106441 w 274517"/>
                  <a:gd name="connsiteY106" fmla="*/ 8003 h 289634"/>
                  <a:gd name="connsiteX107" fmla="*/ 115901 w 274517"/>
                  <a:gd name="connsiteY107" fmla="*/ 5657 h 289634"/>
                  <a:gd name="connsiteX108" fmla="*/ 120536 w 274517"/>
                  <a:gd name="connsiteY108" fmla="*/ 4624 h 289634"/>
                  <a:gd name="connsiteX109" fmla="*/ 124887 w 274517"/>
                  <a:gd name="connsiteY109" fmla="*/ 3873 h 289634"/>
                  <a:gd name="connsiteX110" fmla="*/ 134346 w 274517"/>
                  <a:gd name="connsiteY110" fmla="*/ 2371 h 289634"/>
                  <a:gd name="connsiteX111" fmla="*/ 143049 w 274517"/>
                  <a:gd name="connsiteY111" fmla="*/ 1339 h 289634"/>
                  <a:gd name="connsiteX112" fmla="*/ 175778 w 274517"/>
                  <a:gd name="connsiteY112" fmla="*/ 212 h 289634"/>
                  <a:gd name="connsiteX113" fmla="*/ 227521 w 274517"/>
                  <a:gd name="connsiteY113" fmla="*/ 12791 h 289634"/>
                  <a:gd name="connsiteX114" fmla="*/ 255898 w 274517"/>
                  <a:gd name="connsiteY114" fmla="*/ 31565 h 289634"/>
                  <a:gd name="connsiteX115" fmla="*/ 263560 w 274517"/>
                  <a:gd name="connsiteY115" fmla="*/ 40952 h 28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74517" h="289634">
                    <a:moveTo>
                      <a:pt x="262804" y="40858"/>
                    </a:moveTo>
                    <a:cubicBezTo>
                      <a:pt x="262804" y="40858"/>
                      <a:pt x="259304" y="38699"/>
                      <a:pt x="252493" y="35413"/>
                    </a:cubicBezTo>
                    <a:cubicBezTo>
                      <a:pt x="242836" y="30924"/>
                      <a:pt x="232803" y="27280"/>
                      <a:pt x="222507" y="24524"/>
                    </a:cubicBezTo>
                    <a:cubicBezTo>
                      <a:pt x="206841" y="20439"/>
                      <a:pt x="190743" y="18202"/>
                      <a:pt x="174548" y="17860"/>
                    </a:cubicBezTo>
                    <a:cubicBezTo>
                      <a:pt x="164557" y="17578"/>
                      <a:pt x="154560" y="18112"/>
                      <a:pt x="144657" y="19455"/>
                    </a:cubicBezTo>
                    <a:lnTo>
                      <a:pt x="136900" y="20582"/>
                    </a:lnTo>
                    <a:lnTo>
                      <a:pt x="128860" y="22178"/>
                    </a:lnTo>
                    <a:lnTo>
                      <a:pt x="124698" y="23210"/>
                    </a:lnTo>
                    <a:lnTo>
                      <a:pt x="120725" y="24337"/>
                    </a:lnTo>
                    <a:cubicBezTo>
                      <a:pt x="118171" y="25088"/>
                      <a:pt x="115333" y="25932"/>
                      <a:pt x="112684" y="26871"/>
                    </a:cubicBezTo>
                    <a:cubicBezTo>
                      <a:pt x="89742" y="34503"/>
                      <a:pt x="69312" y="48160"/>
                      <a:pt x="53564" y="66390"/>
                    </a:cubicBezTo>
                    <a:cubicBezTo>
                      <a:pt x="45329" y="76061"/>
                      <a:pt x="38920" y="87127"/>
                      <a:pt x="34645" y="99057"/>
                    </a:cubicBezTo>
                    <a:cubicBezTo>
                      <a:pt x="32593" y="105174"/>
                      <a:pt x="31074" y="111455"/>
                      <a:pt x="30105" y="117831"/>
                    </a:cubicBezTo>
                    <a:cubicBezTo>
                      <a:pt x="29007" y="124437"/>
                      <a:pt x="28532" y="131131"/>
                      <a:pt x="28686" y="137825"/>
                    </a:cubicBezTo>
                    <a:cubicBezTo>
                      <a:pt x="28740" y="144710"/>
                      <a:pt x="29309" y="151581"/>
                      <a:pt x="30388" y="158382"/>
                    </a:cubicBezTo>
                    <a:cubicBezTo>
                      <a:pt x="30934" y="161550"/>
                      <a:pt x="31661" y="164684"/>
                      <a:pt x="32564" y="167769"/>
                    </a:cubicBezTo>
                    <a:cubicBezTo>
                      <a:pt x="33493" y="170956"/>
                      <a:pt x="34598" y="174090"/>
                      <a:pt x="35875" y="177156"/>
                    </a:cubicBezTo>
                    <a:cubicBezTo>
                      <a:pt x="38490" y="183667"/>
                      <a:pt x="41654" y="189948"/>
                      <a:pt x="45334" y="195930"/>
                    </a:cubicBezTo>
                    <a:cubicBezTo>
                      <a:pt x="48938" y="202013"/>
                      <a:pt x="53085" y="207762"/>
                      <a:pt x="57726" y="213108"/>
                    </a:cubicBezTo>
                    <a:cubicBezTo>
                      <a:pt x="76529" y="235344"/>
                      <a:pt x="101861" y="251195"/>
                      <a:pt x="130184" y="258447"/>
                    </a:cubicBezTo>
                    <a:cubicBezTo>
                      <a:pt x="143908" y="261850"/>
                      <a:pt x="158224" y="262171"/>
                      <a:pt x="172089" y="259386"/>
                    </a:cubicBezTo>
                    <a:cubicBezTo>
                      <a:pt x="175504" y="258766"/>
                      <a:pt x="178859" y="257855"/>
                      <a:pt x="182116" y="256664"/>
                    </a:cubicBezTo>
                    <a:lnTo>
                      <a:pt x="184481" y="255913"/>
                    </a:lnTo>
                    <a:lnTo>
                      <a:pt x="187224" y="254880"/>
                    </a:lnTo>
                    <a:lnTo>
                      <a:pt x="192237" y="252815"/>
                    </a:lnTo>
                    <a:cubicBezTo>
                      <a:pt x="198862" y="250020"/>
                      <a:pt x="205198" y="246593"/>
                      <a:pt x="211156" y="242583"/>
                    </a:cubicBezTo>
                    <a:cubicBezTo>
                      <a:pt x="222901" y="235144"/>
                      <a:pt x="232796" y="225164"/>
                      <a:pt x="240101" y="213390"/>
                    </a:cubicBezTo>
                    <a:cubicBezTo>
                      <a:pt x="246867" y="202329"/>
                      <a:pt x="250160" y="189519"/>
                      <a:pt x="249561" y="176593"/>
                    </a:cubicBezTo>
                    <a:cubicBezTo>
                      <a:pt x="246909" y="151419"/>
                      <a:pt x="233023" y="128751"/>
                      <a:pt x="211723" y="114827"/>
                    </a:cubicBezTo>
                    <a:lnTo>
                      <a:pt x="208129" y="112668"/>
                    </a:lnTo>
                    <a:lnTo>
                      <a:pt x="204629" y="110978"/>
                    </a:lnTo>
                    <a:lnTo>
                      <a:pt x="202359" y="109946"/>
                    </a:lnTo>
                    <a:lnTo>
                      <a:pt x="200467" y="109195"/>
                    </a:lnTo>
                    <a:cubicBezTo>
                      <a:pt x="199426" y="109195"/>
                      <a:pt x="197913" y="108350"/>
                      <a:pt x="196683" y="107881"/>
                    </a:cubicBezTo>
                    <a:cubicBezTo>
                      <a:pt x="191611" y="106347"/>
                      <a:pt x="186370" y="105433"/>
                      <a:pt x="181075" y="105158"/>
                    </a:cubicBezTo>
                    <a:cubicBezTo>
                      <a:pt x="171193" y="104784"/>
                      <a:pt x="161392" y="107054"/>
                      <a:pt x="152697" y="111729"/>
                    </a:cubicBezTo>
                    <a:cubicBezTo>
                      <a:pt x="148675" y="113900"/>
                      <a:pt x="144954" y="116582"/>
                      <a:pt x="141630" y="119708"/>
                    </a:cubicBezTo>
                    <a:cubicBezTo>
                      <a:pt x="140002" y="121164"/>
                      <a:pt x="138513" y="122766"/>
                      <a:pt x="137184" y="124495"/>
                    </a:cubicBezTo>
                    <a:cubicBezTo>
                      <a:pt x="136811" y="124855"/>
                      <a:pt x="136493" y="125266"/>
                      <a:pt x="136238" y="125716"/>
                    </a:cubicBezTo>
                    <a:lnTo>
                      <a:pt x="136238" y="126373"/>
                    </a:lnTo>
                    <a:lnTo>
                      <a:pt x="136238" y="126373"/>
                    </a:lnTo>
                    <a:lnTo>
                      <a:pt x="136238" y="126373"/>
                    </a:lnTo>
                    <a:cubicBezTo>
                      <a:pt x="136238" y="126373"/>
                      <a:pt x="136238" y="126936"/>
                      <a:pt x="136238" y="126373"/>
                    </a:cubicBezTo>
                    <a:lnTo>
                      <a:pt x="134157" y="129846"/>
                    </a:lnTo>
                    <a:cubicBezTo>
                      <a:pt x="134157" y="130597"/>
                      <a:pt x="133306" y="131254"/>
                      <a:pt x="132927" y="132099"/>
                    </a:cubicBezTo>
                    <a:cubicBezTo>
                      <a:pt x="132461" y="133012"/>
                      <a:pt x="132050" y="133953"/>
                      <a:pt x="131698" y="134915"/>
                    </a:cubicBezTo>
                    <a:cubicBezTo>
                      <a:pt x="130926" y="136711"/>
                      <a:pt x="130294" y="138562"/>
                      <a:pt x="129806" y="140453"/>
                    </a:cubicBezTo>
                    <a:cubicBezTo>
                      <a:pt x="128893" y="144169"/>
                      <a:pt x="128480" y="147988"/>
                      <a:pt x="128576" y="151811"/>
                    </a:cubicBezTo>
                    <a:cubicBezTo>
                      <a:pt x="128883" y="165315"/>
                      <a:pt x="137031" y="177425"/>
                      <a:pt x="149481" y="182882"/>
                    </a:cubicBezTo>
                    <a:cubicBezTo>
                      <a:pt x="158915" y="186874"/>
                      <a:pt x="169125" y="188734"/>
                      <a:pt x="179373" y="188327"/>
                    </a:cubicBezTo>
                    <a:cubicBezTo>
                      <a:pt x="183156" y="188327"/>
                      <a:pt x="186089" y="188327"/>
                      <a:pt x="188075" y="188327"/>
                    </a:cubicBezTo>
                    <a:lnTo>
                      <a:pt x="191102" y="188327"/>
                    </a:lnTo>
                    <a:lnTo>
                      <a:pt x="188359" y="189735"/>
                    </a:lnTo>
                    <a:cubicBezTo>
                      <a:pt x="185750" y="191194"/>
                      <a:pt x="183030" y="192450"/>
                      <a:pt x="180224" y="193490"/>
                    </a:cubicBezTo>
                    <a:lnTo>
                      <a:pt x="173981" y="195649"/>
                    </a:lnTo>
                    <a:cubicBezTo>
                      <a:pt x="171616" y="196212"/>
                      <a:pt x="169062" y="196963"/>
                      <a:pt x="166130" y="197432"/>
                    </a:cubicBezTo>
                    <a:cubicBezTo>
                      <a:pt x="159216" y="198660"/>
                      <a:pt x="152138" y="198660"/>
                      <a:pt x="145224" y="197432"/>
                    </a:cubicBezTo>
                    <a:cubicBezTo>
                      <a:pt x="143115" y="197054"/>
                      <a:pt x="141031" y="196553"/>
                      <a:pt x="138981" y="195930"/>
                    </a:cubicBezTo>
                    <a:cubicBezTo>
                      <a:pt x="136812" y="195232"/>
                      <a:pt x="134695" y="194385"/>
                      <a:pt x="132644" y="193396"/>
                    </a:cubicBezTo>
                    <a:cubicBezTo>
                      <a:pt x="128065" y="191330"/>
                      <a:pt x="123874" y="188504"/>
                      <a:pt x="120252" y="185041"/>
                    </a:cubicBezTo>
                    <a:cubicBezTo>
                      <a:pt x="111892" y="177058"/>
                      <a:pt x="106324" y="166632"/>
                      <a:pt x="104360" y="155285"/>
                    </a:cubicBezTo>
                    <a:cubicBezTo>
                      <a:pt x="103412" y="149062"/>
                      <a:pt x="103412" y="142733"/>
                      <a:pt x="104360" y="136511"/>
                    </a:cubicBezTo>
                    <a:cubicBezTo>
                      <a:pt x="104777" y="133319"/>
                      <a:pt x="105505" y="130175"/>
                      <a:pt x="106536" y="127124"/>
                    </a:cubicBezTo>
                    <a:cubicBezTo>
                      <a:pt x="106972" y="125497"/>
                      <a:pt x="107509" y="123898"/>
                      <a:pt x="108144" y="122336"/>
                    </a:cubicBezTo>
                    <a:cubicBezTo>
                      <a:pt x="108712" y="120647"/>
                      <a:pt x="109658" y="118863"/>
                      <a:pt x="110414" y="117174"/>
                    </a:cubicBezTo>
                    <a:lnTo>
                      <a:pt x="112495" y="113419"/>
                    </a:lnTo>
                    <a:lnTo>
                      <a:pt x="114103" y="110790"/>
                    </a:lnTo>
                    <a:lnTo>
                      <a:pt x="115522" y="108631"/>
                    </a:lnTo>
                    <a:cubicBezTo>
                      <a:pt x="117603" y="105759"/>
                      <a:pt x="119878" y="103030"/>
                      <a:pt x="122333" y="100465"/>
                    </a:cubicBezTo>
                    <a:cubicBezTo>
                      <a:pt x="127297" y="95167"/>
                      <a:pt x="133037" y="90642"/>
                      <a:pt x="139360" y="87041"/>
                    </a:cubicBezTo>
                    <a:cubicBezTo>
                      <a:pt x="145937" y="83307"/>
                      <a:pt x="153004" y="80496"/>
                      <a:pt x="160359" y="78687"/>
                    </a:cubicBezTo>
                    <a:cubicBezTo>
                      <a:pt x="167976" y="76899"/>
                      <a:pt x="175817" y="76235"/>
                      <a:pt x="183629" y="76716"/>
                    </a:cubicBezTo>
                    <a:cubicBezTo>
                      <a:pt x="191640" y="77185"/>
                      <a:pt x="199541" y="78797"/>
                      <a:pt x="207088" y="81503"/>
                    </a:cubicBezTo>
                    <a:lnTo>
                      <a:pt x="212764" y="83850"/>
                    </a:lnTo>
                    <a:lnTo>
                      <a:pt x="215602" y="85164"/>
                    </a:lnTo>
                    <a:lnTo>
                      <a:pt x="217872" y="86197"/>
                    </a:lnTo>
                    <a:cubicBezTo>
                      <a:pt x="220048" y="87323"/>
                      <a:pt x="221656" y="88356"/>
                      <a:pt x="223453" y="89388"/>
                    </a:cubicBezTo>
                    <a:lnTo>
                      <a:pt x="228561" y="92768"/>
                    </a:lnTo>
                    <a:cubicBezTo>
                      <a:pt x="241267" y="102379"/>
                      <a:pt x="251912" y="114410"/>
                      <a:pt x="259871" y="128156"/>
                    </a:cubicBezTo>
                    <a:cubicBezTo>
                      <a:pt x="264045" y="135279"/>
                      <a:pt x="267498" y="142794"/>
                      <a:pt x="270182" y="150591"/>
                    </a:cubicBezTo>
                    <a:cubicBezTo>
                      <a:pt x="270750" y="152656"/>
                      <a:pt x="271506" y="154534"/>
                      <a:pt x="271979" y="156787"/>
                    </a:cubicBezTo>
                    <a:cubicBezTo>
                      <a:pt x="272452" y="159039"/>
                      <a:pt x="273114" y="161198"/>
                      <a:pt x="273493" y="163357"/>
                    </a:cubicBezTo>
                    <a:lnTo>
                      <a:pt x="274439" y="168802"/>
                    </a:lnTo>
                    <a:lnTo>
                      <a:pt x="274439" y="168802"/>
                    </a:lnTo>
                    <a:lnTo>
                      <a:pt x="274439" y="169741"/>
                    </a:lnTo>
                    <a:lnTo>
                      <a:pt x="274439" y="170773"/>
                    </a:lnTo>
                    <a:lnTo>
                      <a:pt x="274439" y="172463"/>
                    </a:lnTo>
                    <a:cubicBezTo>
                      <a:pt x="274533" y="173556"/>
                      <a:pt x="274533" y="174655"/>
                      <a:pt x="274439" y="175748"/>
                    </a:cubicBezTo>
                    <a:cubicBezTo>
                      <a:pt x="275178" y="193494"/>
                      <a:pt x="270709" y="211071"/>
                      <a:pt x="261574" y="226344"/>
                    </a:cubicBezTo>
                    <a:cubicBezTo>
                      <a:pt x="252782" y="241551"/>
                      <a:pt x="240699" y="254632"/>
                      <a:pt x="226196" y="264643"/>
                    </a:cubicBezTo>
                    <a:cubicBezTo>
                      <a:pt x="218937" y="269709"/>
                      <a:pt x="211209" y="274078"/>
                      <a:pt x="203115" y="277691"/>
                    </a:cubicBezTo>
                    <a:lnTo>
                      <a:pt x="197156" y="280319"/>
                    </a:lnTo>
                    <a:lnTo>
                      <a:pt x="194318" y="281445"/>
                    </a:lnTo>
                    <a:lnTo>
                      <a:pt x="191008" y="282666"/>
                    </a:lnTo>
                    <a:cubicBezTo>
                      <a:pt x="186716" y="284262"/>
                      <a:pt x="182324" y="285579"/>
                      <a:pt x="177859" y="286608"/>
                    </a:cubicBezTo>
                    <a:cubicBezTo>
                      <a:pt x="160021" y="290644"/>
                      <a:pt x="141496" y="290644"/>
                      <a:pt x="123657" y="286608"/>
                    </a:cubicBezTo>
                    <a:cubicBezTo>
                      <a:pt x="106260" y="282777"/>
                      <a:pt x="89675" y="275947"/>
                      <a:pt x="74658" y="266426"/>
                    </a:cubicBezTo>
                    <a:cubicBezTo>
                      <a:pt x="59781" y="257129"/>
                      <a:pt x="46390" y="245676"/>
                      <a:pt x="34929" y="232445"/>
                    </a:cubicBezTo>
                    <a:cubicBezTo>
                      <a:pt x="29240" y="225882"/>
                      <a:pt x="24174" y="218812"/>
                      <a:pt x="19794" y="211325"/>
                    </a:cubicBezTo>
                    <a:cubicBezTo>
                      <a:pt x="15333" y="203974"/>
                      <a:pt x="11534" y="196247"/>
                      <a:pt x="8443" y="188233"/>
                    </a:cubicBezTo>
                    <a:cubicBezTo>
                      <a:pt x="6835" y="184196"/>
                      <a:pt x="5510" y="180066"/>
                      <a:pt x="4281" y="175936"/>
                    </a:cubicBezTo>
                    <a:cubicBezTo>
                      <a:pt x="3042" y="171591"/>
                      <a:pt x="2094" y="167169"/>
                      <a:pt x="1443" y="162700"/>
                    </a:cubicBezTo>
                    <a:cubicBezTo>
                      <a:pt x="358" y="154517"/>
                      <a:pt x="-116" y="146265"/>
                      <a:pt x="24" y="138013"/>
                    </a:cubicBezTo>
                    <a:cubicBezTo>
                      <a:pt x="189" y="121553"/>
                      <a:pt x="3396" y="105263"/>
                      <a:pt x="9483" y="89951"/>
                    </a:cubicBezTo>
                    <a:cubicBezTo>
                      <a:pt x="15236" y="75242"/>
                      <a:pt x="23778" y="61763"/>
                      <a:pt x="34645" y="50245"/>
                    </a:cubicBezTo>
                    <a:cubicBezTo>
                      <a:pt x="44709" y="39577"/>
                      <a:pt x="56351" y="30493"/>
                      <a:pt x="69172" y="23304"/>
                    </a:cubicBezTo>
                    <a:cubicBezTo>
                      <a:pt x="80923" y="16722"/>
                      <a:pt x="93439" y="11584"/>
                      <a:pt x="106441" y="8003"/>
                    </a:cubicBezTo>
                    <a:cubicBezTo>
                      <a:pt x="109563" y="7158"/>
                      <a:pt x="112495" y="6314"/>
                      <a:pt x="115901" y="5657"/>
                    </a:cubicBezTo>
                    <a:lnTo>
                      <a:pt x="120536" y="4624"/>
                    </a:lnTo>
                    <a:lnTo>
                      <a:pt x="124887" y="3873"/>
                    </a:lnTo>
                    <a:lnTo>
                      <a:pt x="134346" y="2371"/>
                    </a:lnTo>
                    <a:lnTo>
                      <a:pt x="143049" y="1339"/>
                    </a:lnTo>
                    <a:cubicBezTo>
                      <a:pt x="153910" y="92"/>
                      <a:pt x="164856" y="-285"/>
                      <a:pt x="175778" y="212"/>
                    </a:cubicBezTo>
                    <a:cubicBezTo>
                      <a:pt x="193687" y="1016"/>
                      <a:pt x="211265" y="5289"/>
                      <a:pt x="227521" y="12791"/>
                    </a:cubicBezTo>
                    <a:cubicBezTo>
                      <a:pt x="237951" y="17466"/>
                      <a:pt x="247538" y="23808"/>
                      <a:pt x="255898" y="31565"/>
                    </a:cubicBezTo>
                    <a:cubicBezTo>
                      <a:pt x="258834" y="34367"/>
                      <a:pt x="261407" y="37520"/>
                      <a:pt x="263560" y="40952"/>
                    </a:cubicBezTo>
                  </a:path>
                </a:pathLst>
              </a:custGeom>
              <a:solidFill>
                <a:srgbClr val="A8CC71"/>
              </a:solidFill>
              <a:ln w="9459" cap="flat">
                <a:noFill/>
                <a:prstDash val="solid"/>
                <a:miter/>
              </a:ln>
            </p:spPr>
            <p:txBody>
              <a:bodyPr rtlCol="0" anchor="ctr"/>
              <a:lstStyle/>
              <a:p>
                <a:endParaRPr lang="en-US" sz="1404"/>
              </a:p>
            </p:txBody>
          </p:sp>
          <p:sp>
            <p:nvSpPr>
              <p:cNvPr id="12" name="Freeform 11">
                <a:extLst>
                  <a:ext uri="{FF2B5EF4-FFF2-40B4-BE49-F238E27FC236}">
                    <a16:creationId xmlns:a16="http://schemas.microsoft.com/office/drawing/2014/main" id="{6F612639-4C49-044B-9843-EBE053B5CBD0}"/>
                  </a:ext>
                </a:extLst>
              </p:cNvPr>
              <p:cNvSpPr/>
              <p:nvPr/>
            </p:nvSpPr>
            <p:spPr>
              <a:xfrm>
                <a:off x="6923609" y="5055816"/>
                <a:ext cx="528231" cy="99558"/>
              </a:xfrm>
              <a:custGeom>
                <a:avLst/>
                <a:gdLst>
                  <a:gd name="connsiteX0" fmla="*/ 527191 w 528231"/>
                  <a:gd name="connsiteY0" fmla="*/ 17405 h 99558"/>
                  <a:gd name="connsiteX1" fmla="*/ 46658 w 528231"/>
                  <a:gd name="connsiteY1" fmla="*/ 94659 h 99558"/>
                  <a:gd name="connsiteX2" fmla="*/ 781 w 528231"/>
                  <a:gd name="connsiteY2" fmla="*/ 77481 h 99558"/>
                  <a:gd name="connsiteX3" fmla="*/ 161589 w 528231"/>
                  <a:gd name="connsiteY3" fmla="*/ 11772 h 99558"/>
                  <a:gd name="connsiteX4" fmla="*/ 528232 w 528231"/>
                  <a:gd name="connsiteY4" fmla="*/ 10646 h 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31" h="99558">
                    <a:moveTo>
                      <a:pt x="527191" y="17405"/>
                    </a:moveTo>
                    <a:cubicBezTo>
                      <a:pt x="527191" y="17405"/>
                      <a:pt x="261385" y="-7565"/>
                      <a:pt x="46658" y="94659"/>
                    </a:cubicBezTo>
                    <a:cubicBezTo>
                      <a:pt x="46658" y="94659"/>
                      <a:pt x="11375" y="113433"/>
                      <a:pt x="781" y="77481"/>
                    </a:cubicBezTo>
                    <a:cubicBezTo>
                      <a:pt x="781" y="77481"/>
                      <a:pt x="-20692" y="39933"/>
                      <a:pt x="161589" y="11772"/>
                    </a:cubicBezTo>
                    <a:cubicBezTo>
                      <a:pt x="161589" y="11772"/>
                      <a:pt x="350775" y="-13948"/>
                      <a:pt x="528232" y="10646"/>
                    </a:cubicBezTo>
                    <a:close/>
                  </a:path>
                </a:pathLst>
              </a:custGeom>
              <a:solidFill>
                <a:srgbClr val="FFFFFF"/>
              </a:solidFill>
              <a:ln w="9459" cap="flat">
                <a:noFill/>
                <a:prstDash val="solid"/>
                <a:miter/>
              </a:ln>
            </p:spPr>
            <p:txBody>
              <a:bodyPr rtlCol="0" anchor="ctr"/>
              <a:lstStyle/>
              <a:p>
                <a:endParaRPr lang="en-US" sz="1404"/>
              </a:p>
            </p:txBody>
          </p:sp>
          <p:sp>
            <p:nvSpPr>
              <p:cNvPr id="13" name="Freeform 12">
                <a:extLst>
                  <a:ext uri="{FF2B5EF4-FFF2-40B4-BE49-F238E27FC236}">
                    <a16:creationId xmlns:a16="http://schemas.microsoft.com/office/drawing/2014/main" id="{540BB104-A0F6-4F41-B3D7-6FB73906A8C4}"/>
                  </a:ext>
                </a:extLst>
              </p:cNvPr>
              <p:cNvSpPr/>
              <p:nvPr/>
            </p:nvSpPr>
            <p:spPr>
              <a:xfrm>
                <a:off x="6923445" y="5049491"/>
                <a:ext cx="528207" cy="97667"/>
              </a:xfrm>
              <a:custGeom>
                <a:avLst/>
                <a:gdLst>
                  <a:gd name="connsiteX0" fmla="*/ 527640 w 528207"/>
                  <a:gd name="connsiteY0" fmla="*/ 18848 h 97667"/>
                  <a:gd name="connsiteX1" fmla="*/ 46539 w 528207"/>
                  <a:gd name="connsiteY1" fmla="*/ 92817 h 97667"/>
                  <a:gd name="connsiteX2" fmla="*/ 756 w 528207"/>
                  <a:gd name="connsiteY2" fmla="*/ 75264 h 97667"/>
                  <a:gd name="connsiteX3" fmla="*/ 161564 w 528207"/>
                  <a:gd name="connsiteY3" fmla="*/ 10400 h 97667"/>
                  <a:gd name="connsiteX4" fmla="*/ 528207 w 528207"/>
                  <a:gd name="connsiteY4" fmla="*/ 11808 h 97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7" h="97667">
                    <a:moveTo>
                      <a:pt x="527640" y="18848"/>
                    </a:moveTo>
                    <a:cubicBezTo>
                      <a:pt x="527640" y="18848"/>
                      <a:pt x="262779" y="-7905"/>
                      <a:pt x="46539" y="92817"/>
                    </a:cubicBezTo>
                    <a:cubicBezTo>
                      <a:pt x="46539" y="92817"/>
                      <a:pt x="11161" y="111591"/>
                      <a:pt x="756" y="75264"/>
                    </a:cubicBezTo>
                    <a:cubicBezTo>
                      <a:pt x="756" y="75264"/>
                      <a:pt x="-20433" y="37716"/>
                      <a:pt x="161564" y="10400"/>
                    </a:cubicBezTo>
                    <a:cubicBezTo>
                      <a:pt x="161564" y="10400"/>
                      <a:pt x="351318" y="-13912"/>
                      <a:pt x="528207" y="11808"/>
                    </a:cubicBezTo>
                    <a:close/>
                  </a:path>
                </a:pathLst>
              </a:custGeom>
              <a:solidFill>
                <a:srgbClr val="A8CC71"/>
              </a:solidFill>
              <a:ln w="9459" cap="flat">
                <a:noFill/>
                <a:prstDash val="solid"/>
                <a:miter/>
              </a:ln>
            </p:spPr>
            <p:txBody>
              <a:bodyPr rtlCol="0" anchor="ctr"/>
              <a:lstStyle/>
              <a:p>
                <a:endParaRPr lang="en-US" sz="1404"/>
              </a:p>
            </p:txBody>
          </p:sp>
        </p:grpSp>
      </p:grpSp>
    </p:spTree>
    <p:extLst>
      <p:ext uri="{BB962C8B-B14F-4D97-AF65-F5344CB8AC3E}">
        <p14:creationId xmlns:p14="http://schemas.microsoft.com/office/powerpoint/2010/main" val="327482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0"/>
          <p:cNvSpPr txBox="1">
            <a:spLocks noGrp="1"/>
          </p:cNvSpPr>
          <p:nvPr>
            <p:ph type="title"/>
          </p:nvPr>
        </p:nvSpPr>
        <p:spPr>
          <a:xfrm>
            <a:off x="2859169" y="275367"/>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7: اكتشاف النّمط</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78" name="Google Shape;578;p10"/>
          <p:cNvSpPr txBox="1">
            <a:spLocks noGrp="1"/>
          </p:cNvSpPr>
          <p:nvPr>
            <p:ph type="body" idx="4294967295"/>
          </p:nvPr>
        </p:nvSpPr>
        <p:spPr>
          <a:xfrm>
            <a:off x="6135558" y="1946693"/>
            <a:ext cx="5268813" cy="2923855"/>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2800"/>
              <a:buNone/>
            </a:pPr>
            <a:r>
              <a:rPr lang="ar-LB" sz="2800" dirty="0">
                <a:latin typeface="Adobe Arabic" panose="02040503050201020203" pitchFamily="18" charset="-78"/>
                <a:ea typeface="GE SS Two Light" panose="020A0503020102020204" pitchFamily="18" charset="-78"/>
                <a:cs typeface="Adobe Arabic" panose="02040503050201020203" pitchFamily="18" charset="-78"/>
              </a:rPr>
              <a:t>برز في النّصّ ملامح لأكثر من نمط، حدّد النّمط المهيمن، مستندًا إلى أربعة من المؤشّرات والشّواهد.</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p:txBody>
      </p:sp>
      <p:grpSp>
        <p:nvGrpSpPr>
          <p:cNvPr id="579" name="Google Shape;579;p10"/>
          <p:cNvGrpSpPr/>
          <p:nvPr/>
        </p:nvGrpSpPr>
        <p:grpSpPr>
          <a:xfrm>
            <a:off x="2652809" y="1731768"/>
            <a:ext cx="2884103" cy="4296167"/>
            <a:chOff x="2801728" y="0"/>
            <a:chExt cx="3054242" cy="4966137"/>
          </a:xfrm>
        </p:grpSpPr>
        <p:sp>
          <p:nvSpPr>
            <p:cNvPr id="580" name="Google Shape;580;p10"/>
            <p:cNvSpPr/>
            <p:nvPr/>
          </p:nvSpPr>
          <p:spPr>
            <a:xfrm>
              <a:off x="3465635" y="0"/>
              <a:ext cx="2390335" cy="2390698"/>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81" name="Google Shape;581;p10"/>
            <p:cNvSpPr/>
            <p:nvPr/>
          </p:nvSpPr>
          <p:spPr>
            <a:xfrm>
              <a:off x="3993978" y="863114"/>
              <a:ext cx="1328263" cy="6639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82" name="Google Shape;582;p10"/>
            <p:cNvSpPr txBox="1"/>
            <p:nvPr/>
          </p:nvSpPr>
          <p:spPr>
            <a:xfrm>
              <a:off x="3993978" y="863114"/>
              <a:ext cx="1328263" cy="66397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None/>
              </a:pPr>
              <a:r>
                <a:rPr lang="ar-LB" sz="20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rPr>
                <a:t>النّمط</a:t>
              </a:r>
              <a:endParaRPr sz="20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endParaRPr>
            </a:p>
          </p:txBody>
        </p:sp>
        <p:sp>
          <p:nvSpPr>
            <p:cNvPr id="583" name="Google Shape;583;p10"/>
            <p:cNvSpPr/>
            <p:nvPr/>
          </p:nvSpPr>
          <p:spPr>
            <a:xfrm>
              <a:off x="2801728" y="1373633"/>
              <a:ext cx="2390335" cy="2390698"/>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21E1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84" name="Google Shape;584;p10"/>
            <p:cNvSpPr/>
            <p:nvPr/>
          </p:nvSpPr>
          <p:spPr>
            <a:xfrm>
              <a:off x="3332764" y="2244694"/>
              <a:ext cx="1328263" cy="6639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85" name="Google Shape;585;p10"/>
            <p:cNvSpPr txBox="1"/>
            <p:nvPr/>
          </p:nvSpPr>
          <p:spPr>
            <a:xfrm>
              <a:off x="3332764" y="2244694"/>
              <a:ext cx="1328263" cy="66397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None/>
              </a:pPr>
              <a:r>
                <a:rPr lang="ar-LB" sz="20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rPr>
                <a:t>المؤشّرات</a:t>
              </a:r>
              <a:endParaRPr sz="20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endParaRPr>
            </a:p>
          </p:txBody>
        </p:sp>
        <p:sp>
          <p:nvSpPr>
            <p:cNvPr id="586" name="Google Shape;586;p10"/>
            <p:cNvSpPr/>
            <p:nvPr/>
          </p:nvSpPr>
          <p:spPr>
            <a:xfrm>
              <a:off x="3635764" y="2911646"/>
              <a:ext cx="2053668" cy="2054491"/>
            </a:xfrm>
            <a:prstGeom prst="blockArc">
              <a:avLst>
                <a:gd name="adj1" fmla="val 13500000"/>
                <a:gd name="adj2" fmla="val 10800000"/>
                <a:gd name="adj3" fmla="val 12740"/>
              </a:avLst>
            </a:prstGeom>
            <a:solidFill>
              <a:srgbClr val="4371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87" name="Google Shape;587;p10"/>
            <p:cNvSpPr/>
            <p:nvPr/>
          </p:nvSpPr>
          <p:spPr>
            <a:xfrm>
              <a:off x="3997120" y="3628260"/>
              <a:ext cx="1328263" cy="6639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88" name="Google Shape;588;p10"/>
            <p:cNvSpPr txBox="1"/>
            <p:nvPr/>
          </p:nvSpPr>
          <p:spPr>
            <a:xfrm>
              <a:off x="3997120" y="3628260"/>
              <a:ext cx="1328263" cy="66397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None/>
              </a:pPr>
              <a:r>
                <a:rPr lang="ar-LB" sz="20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rPr>
                <a:t>الشّواهد</a:t>
              </a:r>
              <a:endParaRPr sz="20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endParaRPr>
            </a:p>
          </p:txBody>
        </p:sp>
      </p:grpSp>
      <p:sp>
        <p:nvSpPr>
          <p:cNvPr id="589" name="Google Shape;589;p10"/>
          <p:cNvSpPr/>
          <p:nvPr/>
        </p:nvSpPr>
        <p:spPr>
          <a:xfrm>
            <a:off x="221222" y="5991914"/>
            <a:ext cx="2784737"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1800" dirty="0">
                <a:solidFill>
                  <a:srgbClr val="0097D7"/>
                </a:solidFill>
                <a:latin typeface="Adobe Arabic" panose="02040503050201020203" pitchFamily="18" charset="-78"/>
                <a:ea typeface="Calibri"/>
                <a:cs typeface="Adobe Arabic" panose="02040503050201020203" pitchFamily="18" charset="-78"/>
                <a:sym typeface="Calibri"/>
              </a:rPr>
              <a:t>بطاقة 1: النّمط الإيعازي </a:t>
            </a:r>
            <a:r>
              <a:rPr lang="ar-LB" sz="1800" u="sng" dirty="0">
                <a:solidFill>
                  <a:srgbClr val="0097D7"/>
                </a:solidFill>
                <a:latin typeface="Adobe Arabic" panose="02040503050201020203" pitchFamily="18" charset="-78"/>
                <a:ea typeface="Calibri"/>
                <a:cs typeface="Adobe Arabic" panose="02040503050201020203" pitchFamily="18" charset="-78"/>
                <a:sym typeface="Calibri"/>
                <a:hlinkClick r:id="rId3">
                  <a:extLst>
                    <a:ext uri="{A12FA001-AC4F-418D-AE19-62706E023703}">
                      <ahyp:hlinkClr xmlns:ahyp="http://schemas.microsoft.com/office/drawing/2018/hyperlinkcolor" val="tx"/>
                    </a:ext>
                  </a:extLst>
                </a:hlinkClick>
              </a:rPr>
              <a:t>اضغط هنا</a:t>
            </a:r>
            <a:endParaRPr sz="1800" dirty="0">
              <a:solidFill>
                <a:srgbClr val="0097D7"/>
              </a:solidFill>
              <a:latin typeface="Adobe Arabic" panose="02040503050201020203" pitchFamily="18" charset="-78"/>
              <a:ea typeface="Calibri"/>
              <a:cs typeface="Adobe Arabic" panose="02040503050201020203" pitchFamily="18" charset="-78"/>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1"/>
          <p:cNvSpPr txBox="1">
            <a:spLocks noGrp="1"/>
          </p:cNvSpPr>
          <p:nvPr>
            <p:ph type="title" idx="4294967295"/>
          </p:nvPr>
        </p:nvSpPr>
        <p:spPr>
          <a:xfrm>
            <a:off x="3301750" y="280016"/>
            <a:ext cx="789191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8:</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95" name="Google Shape;595;p11"/>
          <p:cNvSpPr txBox="1">
            <a:spLocks noGrp="1"/>
          </p:cNvSpPr>
          <p:nvPr>
            <p:ph type="body" idx="4294967295"/>
          </p:nvPr>
        </p:nvSpPr>
        <p:spPr>
          <a:xfrm>
            <a:off x="856343" y="1889706"/>
            <a:ext cx="10515142" cy="3904843"/>
          </a:xfrm>
          <a:prstGeom prst="rect">
            <a:avLst/>
          </a:prstGeom>
          <a:noFill/>
          <a:ln>
            <a:noFill/>
          </a:ln>
        </p:spPr>
        <p:txBody>
          <a:bodyPr spcFirstLastPara="1" wrap="square" lIns="91425" tIns="45700" rIns="91425" bIns="45700" anchor="t" anchorCtr="0">
            <a:noAutofit/>
          </a:bodyPr>
          <a:lstStyle/>
          <a:p>
            <a:pPr marL="514350" lvl="0" indent="-514350" algn="r" rtl="1">
              <a:lnSpc>
                <a:spcPct val="100000"/>
              </a:lnSpc>
              <a:spcBef>
                <a:spcPts val="0"/>
              </a:spcBef>
              <a:spcAft>
                <a:spcPts val="0"/>
              </a:spcAft>
              <a:buClr>
                <a:schemeClr val="dk1"/>
              </a:buClr>
              <a:buSzPct val="130000"/>
              <a:buFont typeface="Calibri"/>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حدّد العلاقة بين نوع النّصّ وثلاثة من حواشيه.</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514350" lvl="0" indent="-514350" algn="r" rtl="1">
              <a:lnSpc>
                <a:spcPct val="100000"/>
              </a:lnSpc>
              <a:spcBef>
                <a:spcPts val="1000"/>
              </a:spcBef>
              <a:spcAft>
                <a:spcPts val="0"/>
              </a:spcAft>
              <a:buClr>
                <a:schemeClr val="dk1"/>
              </a:buClr>
              <a:buSzPct val="130000"/>
              <a:buFont typeface="Calibri"/>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استخرج من النّص أربع جمل إنشائيّة وبيّن وظائفها.</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514350" lvl="0" indent="-514350" algn="r" rtl="1">
              <a:lnSpc>
                <a:spcPct val="100000"/>
              </a:lnSpc>
              <a:spcBef>
                <a:spcPts val="1000"/>
              </a:spcBef>
              <a:spcAft>
                <a:spcPts val="0"/>
              </a:spcAft>
              <a:buClr>
                <a:schemeClr val="dk1"/>
              </a:buClr>
              <a:buSzPct val="130000"/>
              <a:buFont typeface="Calibri"/>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حدّد عناصر كلّ من الحقلين المعجميّين (للقضاء، والدّين)، ثم بيّن العلاقة بينهما في النّصّ.</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514350" lvl="0" indent="-514350" algn="r" rtl="1">
              <a:lnSpc>
                <a:spcPct val="100000"/>
              </a:lnSpc>
              <a:spcBef>
                <a:spcPts val="1000"/>
              </a:spcBef>
              <a:spcAft>
                <a:spcPts val="0"/>
              </a:spcAft>
              <a:buClr>
                <a:schemeClr val="dk1"/>
              </a:buClr>
              <a:buSzPct val="130000"/>
              <a:buFont typeface="Calibri"/>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قسّم النّصّ، محدّدا حدود كل قسم، وموضوعه، وأفكاره الفرعيّة. (أنشئ تصميما للنّصّ)</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514350" lvl="0" indent="-514350" algn="r" rtl="1">
              <a:lnSpc>
                <a:spcPct val="100000"/>
              </a:lnSpc>
              <a:spcBef>
                <a:spcPts val="1000"/>
              </a:spcBef>
              <a:spcAft>
                <a:spcPts val="0"/>
              </a:spcAft>
              <a:buClr>
                <a:schemeClr val="dk1"/>
              </a:buClr>
              <a:buSzPct val="130000"/>
              <a:buFont typeface="Calibri"/>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أعرب في الصّفحة 53:</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623888" lvl="0" indent="-158750" algn="r" rtl="1">
              <a:lnSpc>
                <a:spcPct val="100000"/>
              </a:lnSpc>
              <a:spcBef>
                <a:spcPts val="1000"/>
              </a:spcBef>
              <a:spcAft>
                <a:spcPts val="0"/>
              </a:spcAft>
              <a:buClr>
                <a:schemeClr val="dk1"/>
              </a:buClr>
              <a:buSzPts val="2800"/>
              <a:buChar char="•"/>
            </a:pPr>
            <a:r>
              <a:rPr lang="en-US" sz="2800" dirty="0">
                <a:latin typeface="Adobe Arabic" panose="02040503050201020203" pitchFamily="18" charset="-78"/>
                <a:ea typeface="GE SS Two Light" panose="020A0503020102020204" pitchFamily="18" charset="-78"/>
                <a:cs typeface="Adobe Arabic" panose="02040503050201020203" pitchFamily="18" charset="-78"/>
              </a:rPr>
              <a:t>     </a:t>
            </a:r>
            <a:r>
              <a:rPr lang="ar-LB" sz="2800" dirty="0">
                <a:latin typeface="Adobe Arabic" panose="02040503050201020203" pitchFamily="18" charset="-78"/>
                <a:ea typeface="GE SS Two Light" panose="020A0503020102020204" pitchFamily="18" charset="-78"/>
                <a:cs typeface="Adobe Arabic" panose="02040503050201020203" pitchFamily="18" charset="-78"/>
              </a:rPr>
              <a:t>إعراب مفردات: القضيّة ( السّطر 1) - مجلودًا (السّطر 2)</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623888" lvl="0" indent="-158750" algn="r" rtl="1">
              <a:lnSpc>
                <a:spcPct val="100000"/>
              </a:lnSpc>
              <a:spcBef>
                <a:spcPts val="1000"/>
              </a:spcBef>
              <a:spcAft>
                <a:spcPts val="0"/>
              </a:spcAft>
              <a:buClr>
                <a:schemeClr val="dk1"/>
              </a:buClr>
              <a:buSzPts val="2800"/>
              <a:buChar char="•"/>
            </a:pPr>
            <a:r>
              <a:rPr lang="en-US" sz="2800" dirty="0">
                <a:latin typeface="Adobe Arabic" panose="02040503050201020203" pitchFamily="18" charset="-78"/>
                <a:ea typeface="GE SS Two Light" panose="020A0503020102020204" pitchFamily="18" charset="-78"/>
                <a:cs typeface="Adobe Arabic" panose="02040503050201020203" pitchFamily="18" charset="-78"/>
              </a:rPr>
              <a:t>     </a:t>
            </a:r>
            <a:r>
              <a:rPr lang="ar-LB" sz="2800" dirty="0">
                <a:latin typeface="Adobe Arabic" panose="02040503050201020203" pitchFamily="18" charset="-78"/>
                <a:ea typeface="GE SS Two Light" panose="020A0503020102020204" pitchFamily="18" charset="-78"/>
                <a:cs typeface="Adobe Arabic" panose="02040503050201020203" pitchFamily="18" charset="-78"/>
              </a:rPr>
              <a:t>إعراب جمل (يُعظم)( السّطر 5)</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2"/>
          <p:cNvSpPr txBox="1">
            <a:spLocks noGrp="1"/>
          </p:cNvSpPr>
          <p:nvPr>
            <p:ph type="title"/>
          </p:nvPr>
        </p:nvSpPr>
        <p:spPr>
          <a:xfrm>
            <a:off x="2859169" y="289366"/>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9: أداء النّصّ</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01" name="Google Shape;601;p12"/>
          <p:cNvSpPr txBox="1">
            <a:spLocks noGrp="1"/>
          </p:cNvSpPr>
          <p:nvPr>
            <p:ph type="body" idx="4294967295"/>
          </p:nvPr>
        </p:nvSpPr>
        <p:spPr>
          <a:xfrm>
            <a:off x="2336654" y="2037915"/>
            <a:ext cx="8995145" cy="4488508"/>
          </a:xfrm>
          <a:prstGeom prst="rect">
            <a:avLst/>
          </a:prstGeom>
          <a:noFill/>
          <a:ln>
            <a:noFill/>
          </a:ln>
        </p:spPr>
        <p:txBody>
          <a:bodyPr spcFirstLastPara="1" wrap="square" lIns="91425" tIns="45700" rIns="91425" bIns="45700" anchor="t" anchorCtr="0">
            <a:noAutofit/>
          </a:bodyPr>
          <a:lstStyle/>
          <a:p>
            <a:pPr marL="228594" lvl="0" indent="-228594" algn="r" rtl="1">
              <a:lnSpc>
                <a:spcPct val="100000"/>
              </a:lnSpc>
              <a:spcBef>
                <a:spcPts val="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اخترالقسم الّذي أعجبك من النّصّ، ثمّ حضّره لتؤدّيه بنبرة توجيهيّة، مناسبة.</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(إذا كان الدّرس من بعد وغير متزامن سجّله برسالة صوتيّة، تأكد من حسن الأداء ثم أرسله).</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انتبه للّفظ الأحرف: ق – ظ – ذ- ث- .</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انتبه لحركات الضّبط والإعراب.</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انتبه لتناوب الخبر والإنشاء.</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التّنفّس والصّوت والنّبرة التّوجيهيّة.</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rgbClr val="FF0000"/>
              </a:buClr>
              <a:buSzPts val="2800"/>
              <a:buChar char="•"/>
            </a:pPr>
            <a:r>
              <a:rPr lang="ar-LB" sz="180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 (ملاحظة لا داعي لحركات الجسم إلا إذا كان التّسجيل فيديويّا)</a:t>
            </a:r>
            <a:endParaRPr sz="1800" dirty="0">
              <a:latin typeface="GE SS Two Light" panose="020A0503020102020204" pitchFamily="18" charset="-78"/>
              <a:ea typeface="GE SS Two Light" panose="020A0503020102020204" pitchFamily="18" charset="-78"/>
              <a:cs typeface="GE SS Two Light" panose="020A0503020102020204" pitchFamily="18" charset="-78"/>
            </a:endParaRPr>
          </a:p>
          <a:p>
            <a:pPr marL="228594" lvl="0" indent="-50793" algn="r" rtl="1">
              <a:lnSpc>
                <a:spcPct val="100000"/>
              </a:lnSpc>
              <a:spcBef>
                <a:spcPts val="1000"/>
              </a:spcBef>
              <a:spcAft>
                <a:spcPts val="0"/>
              </a:spcAft>
              <a:buClr>
                <a:schemeClr val="dk1"/>
              </a:buClr>
              <a:buSzPts val="2800"/>
              <a:buNone/>
            </a:pPr>
            <a:endParaRPr sz="24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3"/>
          <p:cNvSpPr txBox="1">
            <a:spLocks noGrp="1"/>
          </p:cNvSpPr>
          <p:nvPr>
            <p:ph type="body" idx="4294967295"/>
          </p:nvPr>
        </p:nvSpPr>
        <p:spPr>
          <a:xfrm>
            <a:off x="-79068" y="1992119"/>
            <a:ext cx="11584807" cy="4737474"/>
          </a:xfrm>
          <a:prstGeom prst="rect">
            <a:avLst/>
          </a:prstGeom>
          <a:noFill/>
          <a:ln>
            <a:noFill/>
          </a:ln>
        </p:spPr>
        <p:txBody>
          <a:bodyPr spcFirstLastPara="1" wrap="square" lIns="91425" tIns="45700" rIns="91425" bIns="45700" anchor="t" anchorCtr="0">
            <a:noAutofit/>
          </a:bodyPr>
          <a:lstStyle/>
          <a:p>
            <a:pPr marL="228594" lvl="0" indent="-228594" algn="r" rtl="1">
              <a:lnSpc>
                <a:spcPct val="100000"/>
              </a:lnSpc>
              <a:spcBef>
                <a:spcPts val="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تخيّل أنّك رئيس، أو محام، أو قاض، أو مدير..أو صاحب مسؤوليّة.</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أردت أن تزيّن مكتبك بعبارة أو أكثر من هذا النّصّ.</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10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اختر العبارة، ثم قدّم عرضا تبيّن فيه:</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685783" lvl="1" indent="-228594" algn="r" rtl="1">
              <a:lnSpc>
                <a:spcPct val="100000"/>
              </a:lnSpc>
              <a:spcBef>
                <a:spcPts val="500"/>
              </a:spcBef>
              <a:spcAft>
                <a:spcPts val="0"/>
              </a:spcAft>
              <a:buClr>
                <a:schemeClr val="dk1"/>
              </a:buClr>
              <a:buSzPts val="24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 مهنتك، والعبارة التي اخترتها، </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685783" lvl="1" indent="-228594" algn="r" rtl="1">
              <a:lnSpc>
                <a:spcPct val="100000"/>
              </a:lnSpc>
              <a:spcBef>
                <a:spcPts val="500"/>
              </a:spcBef>
              <a:spcAft>
                <a:spcPts val="0"/>
              </a:spcAft>
              <a:buClr>
                <a:schemeClr val="dk1"/>
              </a:buClr>
              <a:buSzPts val="24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وحاول إقناع الجمهور بقوّة أو جمال هذه العبارة، بعد شرحها.</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31775" lvl="1" indent="-227012" algn="r" rtl="1">
              <a:lnSpc>
                <a:spcPct val="100000"/>
              </a:lnSpc>
              <a:spcBef>
                <a:spcPts val="5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تحضير 10د والعرض 3- 5 د</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p:txBody>
      </p:sp>
      <p:sp>
        <p:nvSpPr>
          <p:cNvPr id="607" name="Google Shape;607;p13"/>
          <p:cNvSpPr txBox="1">
            <a:spLocks noGrp="1"/>
          </p:cNvSpPr>
          <p:nvPr>
            <p:ph type="title"/>
          </p:nvPr>
        </p:nvSpPr>
        <p:spPr>
          <a:xfrm>
            <a:off x="2859169" y="239142"/>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10: تخيّل حضّر ثمّ اعرض</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08" name="Google Shape;608;p13"/>
          <p:cNvPicPr preferRelativeResize="0"/>
          <p:nvPr/>
        </p:nvPicPr>
        <p:blipFill rotWithShape="1">
          <a:blip r:embed="rId3">
            <a:alphaModFix/>
          </a:blip>
          <a:srcRect t="72867"/>
          <a:stretch/>
        </p:blipFill>
        <p:spPr>
          <a:xfrm>
            <a:off x="1022206" y="5101011"/>
            <a:ext cx="3673926" cy="1371565"/>
          </a:xfrm>
          <a:prstGeom prst="rect">
            <a:avLst/>
          </a:prstGeom>
          <a:noFill/>
          <a:ln>
            <a:noFill/>
          </a:ln>
        </p:spPr>
      </p:pic>
      <p:pic>
        <p:nvPicPr>
          <p:cNvPr id="609" name="Google Shape;609;p13"/>
          <p:cNvPicPr preferRelativeResize="0"/>
          <p:nvPr/>
        </p:nvPicPr>
        <p:blipFill rotWithShape="1">
          <a:blip r:embed="rId4">
            <a:alphaModFix/>
          </a:blip>
          <a:srcRect r="1688"/>
          <a:stretch/>
        </p:blipFill>
        <p:spPr>
          <a:xfrm>
            <a:off x="1022206" y="2163511"/>
            <a:ext cx="3381920" cy="1765355"/>
          </a:xfrm>
          <a:prstGeom prst="rect">
            <a:avLst/>
          </a:prstGeom>
          <a:noFill/>
          <a:ln>
            <a:noFill/>
          </a:ln>
        </p:spPr>
      </p:pic>
      <p:pic>
        <p:nvPicPr>
          <p:cNvPr id="610" name="Google Shape;610;p13" descr="No photo description available."/>
          <p:cNvPicPr preferRelativeResize="0"/>
          <p:nvPr/>
        </p:nvPicPr>
        <p:blipFill rotWithShape="1">
          <a:blip r:embed="rId5">
            <a:alphaModFix/>
          </a:blip>
          <a:srcRect/>
          <a:stretch/>
        </p:blipFill>
        <p:spPr>
          <a:xfrm>
            <a:off x="7854530" y="5101011"/>
            <a:ext cx="3730277" cy="1424887"/>
          </a:xfrm>
          <a:prstGeom prst="rect">
            <a:avLst/>
          </a:prstGeom>
          <a:noFill/>
          <a:ln>
            <a:noFill/>
          </a:ln>
        </p:spPr>
      </p:pic>
      <p:pic>
        <p:nvPicPr>
          <p:cNvPr id="611" name="Google Shape;611;p13"/>
          <p:cNvPicPr preferRelativeResize="0"/>
          <p:nvPr/>
        </p:nvPicPr>
        <p:blipFill rotWithShape="1">
          <a:blip r:embed="rId3">
            <a:alphaModFix/>
          </a:blip>
          <a:srcRect l="16988" t="4843" r="32839" b="57843"/>
          <a:stretch/>
        </p:blipFill>
        <p:spPr>
          <a:xfrm>
            <a:off x="5194296" y="5258077"/>
            <a:ext cx="1843314" cy="1214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11:تعبير</a:t>
            </a:r>
            <a:r>
              <a:rPr lang="ar-LB" dirty="0"/>
              <a:t> </a:t>
            </a:r>
            <a:endParaRPr dirty="0"/>
          </a:p>
        </p:txBody>
      </p:sp>
      <p:sp>
        <p:nvSpPr>
          <p:cNvPr id="617" name="Google Shape;617;p14"/>
          <p:cNvSpPr txBox="1">
            <a:spLocks noGrp="1"/>
          </p:cNvSpPr>
          <p:nvPr>
            <p:ph type="body" idx="1"/>
          </p:nvPr>
        </p:nvSpPr>
        <p:spPr>
          <a:xfrm>
            <a:off x="2110154" y="2183058"/>
            <a:ext cx="9162099" cy="2976770"/>
          </a:xfrm>
          <a:prstGeom prst="rect">
            <a:avLst/>
          </a:prstGeom>
          <a:noFill/>
          <a:ln>
            <a:noFill/>
          </a:ln>
        </p:spPr>
        <p:txBody>
          <a:bodyPr spcFirstLastPara="1" wrap="square" lIns="91425" tIns="45700" rIns="91425" bIns="45700" anchor="t" anchorCtr="0">
            <a:noAutofit/>
          </a:bodyPr>
          <a:lstStyle/>
          <a:p>
            <a:pPr marL="228594" lvl="0" indent="-254000" algn="just" rtl="1">
              <a:lnSpc>
                <a:spcPct val="100000"/>
              </a:lnSpc>
              <a:spcBef>
                <a:spcPts val="0"/>
              </a:spcBef>
              <a:spcAft>
                <a:spcPts val="0"/>
              </a:spcAft>
              <a:buClr>
                <a:schemeClr val="dk1"/>
              </a:buClr>
              <a:buSzPts val="40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فاز صديقك بموقع إداريّ، أو قياديّ، في مؤسّسة من مؤسّسات الوطن.</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54000" algn="just" rtl="1">
              <a:lnSpc>
                <a:spcPct val="100000"/>
              </a:lnSpc>
              <a:spcBef>
                <a:spcPts val="1000"/>
              </a:spcBef>
              <a:spcAft>
                <a:spcPts val="0"/>
              </a:spcAft>
              <a:buClr>
                <a:schemeClr val="dk1"/>
              </a:buClr>
              <a:buSzPts val="40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اكتب له رسالة، تقدّم له بعض النّصائح المنبثقة من حبّك له وللمؤسّسة الّتي هو مسؤول عنها وللوطن الّذي يقوم على جهودكم وصلاحكم.</a:t>
            </a:r>
            <a:endParaRPr dirty="0">
              <a:latin typeface="Adobe Arabic" panose="02040503050201020203" pitchFamily="18" charset="-78"/>
              <a:ea typeface="GE SS Two Light" panose="020A0503020102020204" pitchFamily="18" charset="-78"/>
              <a:cs typeface="Adobe Arabic" panose="02040503050201020203" pitchFamily="18" charset="-78"/>
            </a:endParaRPr>
          </a:p>
        </p:txBody>
      </p:sp>
      <p:sp>
        <p:nvSpPr>
          <p:cNvPr id="618" name="Google Shape;618;p14"/>
          <p:cNvSpPr txBox="1"/>
          <p:nvPr/>
        </p:nvSpPr>
        <p:spPr>
          <a:xfrm>
            <a:off x="1103086" y="3882575"/>
            <a:ext cx="5428342" cy="2554505"/>
          </a:xfrm>
          <a:prstGeom prst="rect">
            <a:avLst/>
          </a:prstGeom>
          <a:solidFill>
            <a:srgbClr val="0096D6"/>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بطاقة 1: النمط الإيعازي </a:t>
            </a:r>
            <a:r>
              <a:rPr lang="ar-LB" sz="2000" u="sng"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hlinkClick r:id="rId3">
                  <a:extLst>
                    <a:ext uri="{A12FA001-AC4F-418D-AE19-62706E023703}">
                      <ahyp:hlinkClr xmlns:ahyp="http://schemas.microsoft.com/office/drawing/2018/hyperlinkcolor" val="tx"/>
                    </a:ext>
                  </a:extLst>
                </a:hlinkClick>
              </a:rPr>
              <a:t>اضغط هنا</a:t>
            </a:r>
            <a:endParaRPr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endParaRPr>
          </a:p>
          <a:p>
            <a:pPr marL="0" marR="0" lvl="0" indent="0" algn="r" rtl="1">
              <a:spcBef>
                <a:spcPts val="0"/>
              </a:spcBef>
              <a:spcAft>
                <a:spcPts val="0"/>
              </a:spcAft>
              <a:buNone/>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بطاقة2: في التعبير:</a:t>
            </a:r>
            <a:endParaRPr sz="2000" dirty="0">
              <a:latin typeface="Adobe Arabic" panose="02040503050201020203" pitchFamily="18" charset="-78"/>
              <a:ea typeface="GE SS Two Medium" panose="020A0503020102020204" pitchFamily="18" charset="-78"/>
              <a:cs typeface="Adobe Arabic" panose="02040503050201020203" pitchFamily="18" charset="-78"/>
            </a:endParaRPr>
          </a:p>
          <a:p>
            <a:pPr marL="342900" marR="0" lvl="0" indent="-342900" algn="r" rtl="1">
              <a:spcBef>
                <a:spcPts val="0"/>
              </a:spcBef>
              <a:spcAft>
                <a:spcPts val="0"/>
              </a:spcAft>
              <a:buClr>
                <a:schemeClr val="lt1"/>
              </a:buClr>
              <a:buSzPts val="1800"/>
              <a:buFont typeface="Calibri"/>
              <a:buAutoNum type="arabicPeriod"/>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استعمل صِيَغ المخاطب، والغائب، والمتكلّم.</a:t>
            </a:r>
            <a:endParaRPr sz="2000" dirty="0">
              <a:latin typeface="Adobe Arabic" panose="02040503050201020203" pitchFamily="18" charset="-78"/>
              <a:ea typeface="GE SS Two Medium" panose="020A0503020102020204" pitchFamily="18" charset="-78"/>
              <a:cs typeface="Adobe Arabic" panose="02040503050201020203" pitchFamily="18" charset="-78"/>
            </a:endParaRPr>
          </a:p>
          <a:p>
            <a:pPr marL="342900" marR="0" lvl="0" indent="-342900" algn="r" rtl="1">
              <a:spcBef>
                <a:spcPts val="0"/>
              </a:spcBef>
              <a:spcAft>
                <a:spcPts val="0"/>
              </a:spcAft>
              <a:buClr>
                <a:schemeClr val="lt1"/>
              </a:buClr>
              <a:buSzPts val="1800"/>
              <a:buFont typeface="Calibri"/>
              <a:buAutoNum type="arabicPeriod"/>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اجعل موضوعك متدرّجا.</a:t>
            </a:r>
            <a:endParaRPr sz="2000" dirty="0">
              <a:latin typeface="Adobe Arabic" panose="02040503050201020203" pitchFamily="18" charset="-78"/>
              <a:ea typeface="GE SS Two Medium" panose="020A0503020102020204" pitchFamily="18" charset="-78"/>
              <a:cs typeface="Adobe Arabic" panose="02040503050201020203" pitchFamily="18" charset="-78"/>
            </a:endParaRPr>
          </a:p>
          <a:p>
            <a:pPr marL="342900" marR="0" lvl="0" indent="-342900" algn="r" rtl="1">
              <a:spcBef>
                <a:spcPts val="0"/>
              </a:spcBef>
              <a:spcAft>
                <a:spcPts val="0"/>
              </a:spcAft>
              <a:buClr>
                <a:schemeClr val="lt1"/>
              </a:buClr>
              <a:buSzPts val="1800"/>
              <a:buFont typeface="Calibri"/>
              <a:buAutoNum type="arabicPeriod"/>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استعمل أدوات الرّبط المناسبة</a:t>
            </a:r>
            <a:endParaRPr sz="2000" dirty="0">
              <a:latin typeface="Adobe Arabic" panose="02040503050201020203" pitchFamily="18" charset="-78"/>
              <a:ea typeface="GE SS Two Medium" panose="020A0503020102020204" pitchFamily="18" charset="-78"/>
              <a:cs typeface="Adobe Arabic" panose="02040503050201020203" pitchFamily="18" charset="-78"/>
            </a:endParaRPr>
          </a:p>
          <a:p>
            <a:pPr marL="342900" marR="0" lvl="0" indent="-342900" algn="r" rtl="1">
              <a:spcBef>
                <a:spcPts val="0"/>
              </a:spcBef>
              <a:spcAft>
                <a:spcPts val="0"/>
              </a:spcAft>
              <a:buClr>
                <a:schemeClr val="lt1"/>
              </a:buClr>
              <a:buSzPts val="1800"/>
              <a:buFont typeface="Calibri"/>
              <a:buAutoNum type="arabicPeriod"/>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اكتب بلغة صحيحة.</a:t>
            </a:r>
            <a:endParaRPr sz="2000" dirty="0">
              <a:latin typeface="Adobe Arabic" panose="02040503050201020203" pitchFamily="18" charset="-78"/>
              <a:ea typeface="GE SS Two Medium" panose="020A0503020102020204" pitchFamily="18" charset="-78"/>
              <a:cs typeface="Adobe Arabic" panose="02040503050201020203" pitchFamily="18" charset="-78"/>
            </a:endParaRPr>
          </a:p>
          <a:p>
            <a:pPr marL="342900" marR="0" lvl="0" indent="-342900" algn="r" rtl="1">
              <a:spcBef>
                <a:spcPts val="0"/>
              </a:spcBef>
              <a:spcAft>
                <a:spcPts val="0"/>
              </a:spcAft>
              <a:buClr>
                <a:schemeClr val="lt1"/>
              </a:buClr>
              <a:buSzPts val="1800"/>
              <a:buFont typeface="Calibri"/>
              <a:buAutoNum type="arabicPeriod"/>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استعمل النّسق الطّباعيّ المناسب، في الفقرات وأدوات التّرقيم والهوامش..</a:t>
            </a:r>
            <a:endParaRPr sz="2000" dirty="0">
              <a:latin typeface="Adobe Arabic" panose="02040503050201020203" pitchFamily="18" charset="-78"/>
              <a:ea typeface="GE SS Two Medium" panose="020A0503020102020204" pitchFamily="18" charset="-78"/>
              <a:cs typeface="Adobe Arabic" panose="02040503050201020203" pitchFamily="18" charset="-78"/>
            </a:endParaRPr>
          </a:p>
          <a:p>
            <a:pPr marL="342900" marR="0" lvl="0" indent="-342900" algn="r" rtl="1">
              <a:spcBef>
                <a:spcPts val="0"/>
              </a:spcBef>
              <a:spcAft>
                <a:spcPts val="0"/>
              </a:spcAft>
              <a:buClr>
                <a:schemeClr val="lt1"/>
              </a:buClr>
              <a:buSzPts val="1800"/>
              <a:buFont typeface="Calibri"/>
              <a:buAutoNum type="arabicPeriod"/>
            </a:pPr>
            <a:r>
              <a:rPr lang="ar-LB"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rPr>
              <a:t>حجم الرّسالة 200- 300 كلمة تقريبًا.</a:t>
            </a:r>
            <a:endParaRPr sz="2000" dirty="0">
              <a:solidFill>
                <a:schemeClr val="lt1"/>
              </a:solidFill>
              <a:latin typeface="Adobe Arabic" panose="02040503050201020203" pitchFamily="18" charset="-78"/>
              <a:ea typeface="GE SS Two Medium" panose="020A0503020102020204" pitchFamily="18" charset="-78"/>
              <a:cs typeface="Adobe Arabic" panose="02040503050201020203" pitchFamily="18" charset="-78"/>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5"/>
          <p:cNvSpPr txBox="1">
            <a:spLocks noGrp="1"/>
          </p:cNvSpPr>
          <p:nvPr>
            <p:ph type="title"/>
          </p:nvPr>
        </p:nvSpPr>
        <p:spPr>
          <a:xfrm>
            <a:off x="2940941" y="245976"/>
            <a:ext cx="8209884" cy="67674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صفحة المعلّم</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24" name="Google Shape;624;p15"/>
          <p:cNvSpPr txBox="1">
            <a:spLocks noGrp="1"/>
          </p:cNvSpPr>
          <p:nvPr>
            <p:ph type="body" idx="1"/>
          </p:nvPr>
        </p:nvSpPr>
        <p:spPr>
          <a:xfrm>
            <a:off x="-52931" y="2336307"/>
            <a:ext cx="11203756" cy="4192340"/>
          </a:xfrm>
          <a:prstGeom prst="rect">
            <a:avLst/>
          </a:prstGeom>
          <a:noFill/>
          <a:ln>
            <a:noFill/>
          </a:ln>
        </p:spPr>
        <p:txBody>
          <a:bodyPr spcFirstLastPara="1" wrap="square" lIns="91425" tIns="45700" rIns="91425" bIns="45700" anchor="t" anchorCtr="0">
            <a:noAutofit/>
          </a:bodyPr>
          <a:lstStyle/>
          <a:p>
            <a:pPr marL="228594" lvl="0" indent="-228594" algn="r" rtl="1">
              <a:lnSpc>
                <a:spcPct val="90000"/>
              </a:lnSpc>
              <a:spcBef>
                <a:spcPts val="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إرشادات</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90000"/>
              </a:lnSpc>
              <a:spcBef>
                <a:spcPts val="100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خطوات</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90000"/>
              </a:lnSpc>
              <a:spcBef>
                <a:spcPts val="100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تقويمات</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90000"/>
              </a:lnSpc>
              <a:spcBef>
                <a:spcPts val="100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معايير </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r" rtl="1">
              <a:lnSpc>
                <a:spcPct val="90000"/>
              </a:lnSpc>
              <a:spcBef>
                <a:spcPts val="1000"/>
              </a:spcBef>
              <a:spcAft>
                <a:spcPts val="0"/>
              </a:spcAft>
              <a:buClr>
                <a:schemeClr val="dk1"/>
              </a:buClr>
              <a:buSzPts val="2800"/>
              <a:buChar char="•"/>
            </a:pPr>
            <a:r>
              <a:rPr lang="ar-LB" sz="2000" dirty="0">
                <a:latin typeface="GE SS Two Light" panose="020A0503020102020204" pitchFamily="18" charset="-78"/>
                <a:ea typeface="GE SS Two Light" panose="020A0503020102020204" pitchFamily="18" charset="-78"/>
                <a:cs typeface="GE SS Two Light" panose="020A0503020102020204" pitchFamily="18" charset="-78"/>
              </a:rPr>
              <a:t>....</a:t>
            </a:r>
            <a:endParaRPr sz="20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6"/>
          <p:cNvSpPr txBox="1">
            <a:spLocks noGrp="1"/>
          </p:cNvSpPr>
          <p:nvPr>
            <p:ph type="title"/>
          </p:nvPr>
        </p:nvSpPr>
        <p:spPr>
          <a:xfrm>
            <a:off x="2940941" y="260491"/>
            <a:ext cx="8209884" cy="67674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مقدّمة</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30" name="Google Shape;630;p16"/>
          <p:cNvSpPr txBox="1">
            <a:spLocks noGrp="1"/>
          </p:cNvSpPr>
          <p:nvPr>
            <p:ph type="body" idx="1"/>
          </p:nvPr>
        </p:nvSpPr>
        <p:spPr>
          <a:xfrm>
            <a:off x="790777" y="2205678"/>
            <a:ext cx="10653457" cy="4192340"/>
          </a:xfrm>
          <a:prstGeom prst="rect">
            <a:avLst/>
          </a:prstGeom>
          <a:noFill/>
          <a:ln>
            <a:noFill/>
          </a:ln>
        </p:spPr>
        <p:txBody>
          <a:bodyPr spcFirstLastPara="1" wrap="square" lIns="91425" tIns="45700" rIns="91425" bIns="45700" anchor="t" anchorCtr="0">
            <a:normAutofit/>
          </a:bodyPr>
          <a:lstStyle/>
          <a:p>
            <a:pPr marL="228594" lvl="0" indent="-228594" algn="just" rtl="1">
              <a:lnSpc>
                <a:spcPct val="90000"/>
              </a:lnSpc>
              <a:spcBef>
                <a:spcPts val="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عزيزي الأستاذ، عزيزتي الأستاذة</a:t>
            </a:r>
            <a:endParaRPr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نقدّم لكم في هذه المادّة دروسًا نموذجيّة، تعتمد على الكتاب المدرسيّ، وتنطلق من محتوى المقرر للسّنة 21-2022، فيها الحدّ الكافي من الأهداف والأنشطة، وهي قابلة للتّطوير كمًّا ونوعًا، وقابلة للمحاكاة في تصميم دروس مشابهة على منوالها من محاور المقرّر.</a:t>
            </a:r>
            <a:endParaRPr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تعتمد الدّروس منهجيّة </a:t>
            </a:r>
            <a:r>
              <a:rPr lang="ar-LB" dirty="0">
                <a:solidFill>
                  <a:srgbClr val="FF0000"/>
                </a:solidFill>
                <a:latin typeface="Adobe Arabic" panose="02040503050201020203" pitchFamily="18" charset="-78"/>
                <a:cs typeface="Adobe Arabic" panose="02040503050201020203" pitchFamily="18" charset="-78"/>
              </a:rPr>
              <a:t>الوحدة التعلّميّة </a:t>
            </a:r>
            <a:r>
              <a:rPr lang="ar-LB" dirty="0">
                <a:solidFill>
                  <a:schemeClr val="tx1"/>
                </a:solidFill>
                <a:latin typeface="Adobe Arabic" panose="02040503050201020203" pitchFamily="18" charset="-78"/>
                <a:cs typeface="Adobe Arabic" panose="02040503050201020203" pitchFamily="18" charset="-78"/>
              </a:rPr>
              <a:t>المصغّرة، الّتي تدمج مجالات اللّغة الخمسة: ( إصغاء، وفهم، وتعبير شفهيّ، وتعبير كتابيّ، وأداء لغويّ في القراءة الجهريّة والإلقاء).</a:t>
            </a:r>
            <a:endParaRPr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هذه الدّروس قابلة للتّطبيق في التّعليم الحضوريّ، والمدمج، وكذلك في التّعليم من بعد، المتزامن منه وغير المتزامن.</a:t>
            </a:r>
            <a:endParaRPr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يعتمد </a:t>
            </a:r>
            <a:r>
              <a:rPr lang="ar-LB" dirty="0">
                <a:solidFill>
                  <a:srgbClr val="FF0000"/>
                </a:solidFill>
                <a:latin typeface="Adobe Arabic" panose="02040503050201020203" pitchFamily="18" charset="-78"/>
                <a:cs typeface="Adobe Arabic" panose="02040503050201020203" pitchFamily="18" charset="-78"/>
              </a:rPr>
              <a:t>الكتاب المدرسيّ </a:t>
            </a:r>
            <a:r>
              <a:rPr lang="ar-LB" dirty="0">
                <a:solidFill>
                  <a:schemeClr val="tx1"/>
                </a:solidFill>
                <a:latin typeface="Adobe Arabic" panose="02040503050201020203" pitchFamily="18" charset="-78"/>
                <a:cs typeface="Adobe Arabic" panose="02040503050201020203" pitchFamily="18" charset="-78"/>
              </a:rPr>
              <a:t>الرّسميّ في النّصوص، وفي الأنشطة، الحضوريّة، والمدمجة، والتي تكون من بعد.</a:t>
            </a:r>
            <a:endParaRPr dirty="0">
              <a:solidFill>
                <a:schemeClr val="tx1"/>
              </a:solidFill>
              <a:latin typeface="Adobe Arabic" panose="02040503050201020203" pitchFamily="18" charset="-78"/>
              <a:cs typeface="Adobe Arabic" panose="02040503050201020203" pitchFamily="18"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7"/>
          <p:cNvSpPr txBox="1">
            <a:spLocks noGrp="1"/>
          </p:cNvSpPr>
          <p:nvPr>
            <p:ph type="title"/>
          </p:nvPr>
        </p:nvSpPr>
        <p:spPr>
          <a:xfrm>
            <a:off x="2940941" y="260491"/>
            <a:ext cx="8209884" cy="67674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إرشادات عامّة</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36" name="Google Shape;636;p17"/>
          <p:cNvSpPr txBox="1">
            <a:spLocks noGrp="1"/>
          </p:cNvSpPr>
          <p:nvPr>
            <p:ph type="body" idx="1"/>
          </p:nvPr>
        </p:nvSpPr>
        <p:spPr>
          <a:xfrm>
            <a:off x="653024" y="2073465"/>
            <a:ext cx="10769072" cy="4242894"/>
          </a:xfrm>
          <a:prstGeom prst="rect">
            <a:avLst/>
          </a:prstGeom>
          <a:noFill/>
          <a:ln>
            <a:noFill/>
          </a:ln>
        </p:spPr>
        <p:txBody>
          <a:bodyPr spcFirstLastPara="1" wrap="square" lIns="91425" tIns="45700" rIns="91425" bIns="45700" anchor="t" anchorCtr="0">
            <a:noAutofit/>
          </a:bodyPr>
          <a:lstStyle/>
          <a:p>
            <a:pPr marL="228594" lvl="0" indent="-228594" algn="r" rtl="1">
              <a:lnSpc>
                <a:spcPct val="90000"/>
              </a:lnSpc>
              <a:spcBef>
                <a:spcPts val="0"/>
              </a:spcBef>
              <a:spcAft>
                <a:spcPts val="0"/>
              </a:spcAft>
              <a:buClr>
                <a:schemeClr val="tx1"/>
              </a:buClr>
              <a:buSzPts val="2000"/>
              <a:buChar char="•"/>
            </a:pPr>
            <a:r>
              <a:rPr lang="ar-LB" sz="2600" dirty="0">
                <a:solidFill>
                  <a:schemeClr val="tx1"/>
                </a:solidFill>
                <a:latin typeface="Adobe Arabic" panose="02040503050201020203" pitchFamily="18" charset="-78"/>
                <a:cs typeface="Adobe Arabic" panose="02040503050201020203" pitchFamily="18" charset="-78"/>
              </a:rPr>
              <a:t>تعتمد هذه النّماذج التّعلم النّاشط البنائي، المبنيّ على أداء المتعلّم وتجربته، لا على الشّرح والتّلقين، لذا نقدّم الأسئلة والخطوات والموارد، ولا نقدّم الإجابات الجاهزة للمتعلّم خلال عمليّة التّعلّم والتّقصّي والاستكشاف، بل في مرحلة التّقويم في نهاية كلّ نشاط؛ وإلّا لانقلبت عمليّة التّعليم النّاشط إلى عمليّة تلقين آلي.</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mj-lt"/>
              <a:buAutoNum type="arabicPeriod"/>
            </a:pPr>
            <a:r>
              <a:rPr lang="ar-LB" sz="2600" dirty="0">
                <a:solidFill>
                  <a:schemeClr val="tx1"/>
                </a:solidFill>
                <a:latin typeface="Adobe Arabic" panose="02040503050201020203" pitchFamily="18" charset="-78"/>
                <a:cs typeface="Adobe Arabic" panose="02040503050201020203" pitchFamily="18" charset="-78"/>
              </a:rPr>
              <a:t>نضع المتعلّم في وضعيّة المستكشف والباحث، نناقشه في الأسئلة والمطلوب فيها أوّلا، ولا نساعده في الأجابات.</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mj-lt"/>
              <a:buAutoNum type="arabicPeriod"/>
            </a:pPr>
            <a:r>
              <a:rPr lang="ar-LB" sz="2600" dirty="0">
                <a:solidFill>
                  <a:schemeClr val="tx1"/>
                </a:solidFill>
                <a:latin typeface="Adobe Arabic" panose="02040503050201020203" pitchFamily="18" charset="-78"/>
                <a:cs typeface="Adobe Arabic" panose="02040503050201020203" pitchFamily="18" charset="-78"/>
              </a:rPr>
              <a:t>نتركه يبحث ( يصغي – يقرأ ..)  ويجرّب ويجيب، نقدّم له توجيهات وخطوات ومستندات إن لزم، </a:t>
            </a:r>
            <a:r>
              <a:rPr lang="ar-LB" sz="2600" dirty="0">
                <a:solidFill>
                  <a:srgbClr val="FF0000"/>
                </a:solidFill>
                <a:latin typeface="Adobe Arabic" panose="02040503050201020203" pitchFamily="18" charset="-78"/>
                <a:cs typeface="Adobe Arabic" panose="02040503050201020203" pitchFamily="18" charset="-78"/>
              </a:rPr>
              <a:t>ولا نقدّم له إجابات جاهزة</a:t>
            </a:r>
            <a:r>
              <a:rPr lang="ar-LB" sz="2600" dirty="0">
                <a:solidFill>
                  <a:schemeClr val="tx1"/>
                </a:solidFill>
                <a:latin typeface="Adobe Arabic" panose="02040503050201020203" pitchFamily="18" charset="-78"/>
                <a:cs typeface="Adobe Arabic" panose="02040503050201020203" pitchFamily="18" charset="-78"/>
              </a:rPr>
              <a:t>.</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mj-lt"/>
              <a:buAutoNum type="arabicPeriod"/>
            </a:pPr>
            <a:r>
              <a:rPr lang="ar-LB" sz="2600" dirty="0">
                <a:solidFill>
                  <a:schemeClr val="tx1"/>
                </a:solidFill>
                <a:latin typeface="Adobe Arabic" panose="02040503050201020203" pitchFamily="18" charset="-78"/>
                <a:cs typeface="Adobe Arabic" panose="02040503050201020203" pitchFamily="18" charset="-78"/>
              </a:rPr>
              <a:t>بعد إنتاج الإجابات من قبل المتعلّم يتدخّل المعلّم بتقويمها، وشرح ما يلزم، لتثبيت الإجابات النّهائيّة.</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mj-lt"/>
              <a:buAutoNum type="arabicPeriod"/>
            </a:pPr>
            <a:r>
              <a:rPr lang="ar-LB" sz="2600" dirty="0">
                <a:solidFill>
                  <a:schemeClr val="tx1"/>
                </a:solidFill>
                <a:latin typeface="Adobe Arabic" panose="02040503050201020203" pitchFamily="18" charset="-78"/>
                <a:cs typeface="Adobe Arabic" panose="02040503050201020203" pitchFamily="18" charset="-78"/>
              </a:rPr>
              <a:t>من هنا ليس مناسبًا أن يكون ثمة إجابات نموذجيّة جاهزة. بل المعلّم يحضّرها، أو يحضّر عناصرها من قبل، ليستخدمها في التّقويم.</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mj-lt"/>
              <a:buAutoNum type="arabicPeriod"/>
            </a:pPr>
            <a:r>
              <a:rPr lang="ar-LB" sz="2600" dirty="0">
                <a:solidFill>
                  <a:schemeClr val="tx1"/>
                </a:solidFill>
                <a:latin typeface="Adobe Arabic" panose="02040503050201020203" pitchFamily="18" charset="-78"/>
                <a:cs typeface="Adobe Arabic" panose="02040503050201020203" pitchFamily="18" charset="-78"/>
              </a:rPr>
              <a:t>كلّ الدّرس/ وحدة، فيه حوالى 10- 13 نشاطًا مختلفة المستويات، إذا وجد المعلّم مشكلة في مستوى نشاط معيّن لمجموعة المتعلّمين، قد يؤجله،  أو يستبدله أو يلغيه.</a:t>
            </a:r>
            <a:endParaRPr sz="2600" dirty="0">
              <a:solidFill>
                <a:schemeClr val="tx1"/>
              </a:solidFill>
              <a:latin typeface="Adobe Arabic" panose="02040503050201020203" pitchFamily="18" charset="-78"/>
              <a:cs typeface="Adobe Arabic" panose="02040503050201020203"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8"/>
          <p:cNvSpPr txBox="1">
            <a:spLocks noGrp="1"/>
          </p:cNvSpPr>
          <p:nvPr>
            <p:ph type="title"/>
          </p:nvPr>
        </p:nvSpPr>
        <p:spPr>
          <a:xfrm>
            <a:off x="2940941" y="245976"/>
            <a:ext cx="8209884" cy="67674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إرشادات خاصّة بالدّرس</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42" name="Google Shape;642;p18"/>
          <p:cNvSpPr txBox="1">
            <a:spLocks noGrp="1"/>
          </p:cNvSpPr>
          <p:nvPr>
            <p:ph type="body" idx="1"/>
          </p:nvPr>
        </p:nvSpPr>
        <p:spPr>
          <a:xfrm>
            <a:off x="795160" y="1981011"/>
            <a:ext cx="10660464" cy="3809637"/>
          </a:xfrm>
          <a:prstGeom prst="rect">
            <a:avLst/>
          </a:prstGeom>
          <a:solidFill>
            <a:schemeClr val="lt1"/>
          </a:solidFill>
          <a:ln>
            <a:noFill/>
          </a:ln>
        </p:spPr>
        <p:txBody>
          <a:bodyPr spcFirstLastPara="1" wrap="square" lIns="91425" tIns="45700" rIns="91425" bIns="45700" anchor="t" anchorCtr="0">
            <a:noAutofit/>
          </a:bodyPr>
          <a:lstStyle/>
          <a:p>
            <a:pPr marL="228594" lvl="0" indent="-228594" algn="just" rtl="1">
              <a:lnSpc>
                <a:spcPct val="90000"/>
              </a:lnSpc>
              <a:spcBef>
                <a:spcPts val="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نشاط1: ورقة العمل تكفي لتقويم النّشاط، لحفظ بعض البيانات عن سيرة صاحب النّصّ، وتمييزها.</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نشاط2: سيذكر المتعلّم هنا عناصر الرّسالة.</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 3: كل فقرة عبارة عن فكرة ممثلة في عبارة  (جملة طويلة مركّبة أو أكثر)</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 4: ستكون المفردات من الحواشي أو غيرها من المصطلحات القضائيّة والإداريّة.</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 5: الإنشاء يليه الخبر وظيفته استنتاج القواعد للحكم. والخبر يليه الإنشاء وظيفته الدّعوة لتطبيق القواعد في الحكم.</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 6: القسم الاوّل مبادئ في القضاء والإدارة من أجل التّنفيذ والتّطبيق العمليّ، والقسم الثّاني قيم روحيّة ودينيّة من أجل الإخلاص في ممارسة وظيفة القضاء.</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 7: يمكن استعمال الرّابط في صفحة المراجع (النّمط)</a:t>
            </a:r>
            <a:endParaRPr sz="2400" dirty="0">
              <a:solidFill>
                <a:schemeClr val="tx1"/>
              </a:solidFill>
              <a:latin typeface="Adobe Arabic" panose="02040503050201020203"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tx1"/>
              </a:buClr>
              <a:buSzPts val="2000"/>
              <a:buChar char="•"/>
            </a:pPr>
            <a:r>
              <a:rPr lang="ar-LB" sz="2400" dirty="0">
                <a:solidFill>
                  <a:schemeClr val="tx1"/>
                </a:solidFill>
                <a:latin typeface="Adobe Arabic" panose="02040503050201020203" pitchFamily="18" charset="-78"/>
                <a:cs typeface="Adobe Arabic" panose="02040503050201020203" pitchFamily="18" charset="-78"/>
              </a:rPr>
              <a:t>نشاط 8: تطبيقات متنوّعة، يختار منها المعلّم ما يناسب، فهي تحاكي صياغات التّقويمات الاختباريّة.</a:t>
            </a:r>
            <a:endParaRPr sz="2400" dirty="0">
              <a:solidFill>
                <a:schemeClr val="tx1"/>
              </a:solidFill>
              <a:latin typeface="Adobe Arabic" panose="02040503050201020203" pitchFamily="18" charset="-78"/>
              <a:cs typeface="Adobe Arabic" panose="02040503050201020203"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9"/>
          <p:cNvSpPr/>
          <p:nvPr/>
        </p:nvSpPr>
        <p:spPr>
          <a:xfrm>
            <a:off x="995056" y="1762046"/>
            <a:ext cx="10382330" cy="371774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LB" sz="2000" dirty="0">
                <a:solidFill>
                  <a:schemeClr val="dk1"/>
                </a:solidFill>
                <a:latin typeface="Adobe Arabic" panose="02040503050201020203" pitchFamily="18" charset="-78"/>
                <a:ea typeface="Simplified Arabic"/>
                <a:cs typeface="Adobe Arabic" panose="02040503050201020203" pitchFamily="18" charset="-78"/>
                <a:sym typeface="Simplified Arabic"/>
              </a:rPr>
              <a:t>الكتاب المدرسي: الأدب العربي- التّعليم الثّانوي- السنة الأولى- المركز التربوي للبحوث والإنماء- 2011- ط10</a:t>
            </a:r>
            <a:endParaRPr sz="2000" dirty="0">
              <a:latin typeface="Adobe Arabic" panose="02040503050201020203" pitchFamily="18" charset="-78"/>
              <a:cs typeface="Adobe Arabic" panose="02040503050201020203" pitchFamily="18" charset="-78"/>
            </a:endParaRPr>
          </a:p>
          <a:p>
            <a:pPr marL="342900" marR="0" lvl="0" indent="-342900" algn="r" rtl="1">
              <a:spcBef>
                <a:spcPts val="0"/>
              </a:spcBef>
              <a:spcAft>
                <a:spcPts val="0"/>
              </a:spcAft>
              <a:buClr>
                <a:schemeClr val="dk1"/>
              </a:buClr>
              <a:buSzPts val="2000"/>
              <a:buFont typeface="Arial"/>
              <a:buChar char="•"/>
            </a:pPr>
            <a:r>
              <a:rPr lang="ar-LB" sz="2000" dirty="0">
                <a:solidFill>
                  <a:schemeClr val="dk1"/>
                </a:solidFill>
                <a:latin typeface="Adobe Arabic" panose="02040503050201020203" pitchFamily="18" charset="-78"/>
                <a:ea typeface="Simplified Arabic"/>
                <a:cs typeface="Adobe Arabic" panose="02040503050201020203" pitchFamily="18" charset="-78"/>
                <a:sym typeface="Simplified Arabic"/>
              </a:rPr>
              <a:t>فيلم الإصغاء:</a:t>
            </a:r>
            <a:endParaRPr sz="2000" dirty="0">
              <a:latin typeface="Adobe Arabic" panose="02040503050201020203" pitchFamily="18" charset="-78"/>
              <a:cs typeface="Adobe Arabic" panose="02040503050201020203" pitchFamily="18" charset="-78"/>
            </a:endParaRPr>
          </a:p>
          <a:p>
            <a:pPr marR="0" lvl="0" algn="r" rtl="0">
              <a:spcBef>
                <a:spcPts val="0"/>
              </a:spcBef>
              <a:spcAft>
                <a:spcPts val="0"/>
              </a:spcAft>
              <a:buClr>
                <a:schemeClr val="dk1"/>
              </a:buClr>
              <a:buSzPts val="1200"/>
            </a:pPr>
            <a:r>
              <a:rPr lang="ar-LB" sz="2000" u="sng" dirty="0">
                <a:solidFill>
                  <a:schemeClr val="dk1"/>
                </a:solidFill>
                <a:latin typeface="Adobe Arabic" panose="02040503050201020203" pitchFamily="18" charset="-78"/>
                <a:ea typeface="Simplified Arabic"/>
                <a:cs typeface="Adobe Arabic" panose="02040503050201020203" pitchFamily="18" charset="-78"/>
                <a:sym typeface="Simplified Arabic"/>
                <a:hlinkClick r:id="rId3">
                  <a:extLst>
                    <a:ext uri="{A12FA001-AC4F-418D-AE19-62706E023703}">
                      <ahyp:hlinkClr xmlns:ahyp="http://schemas.microsoft.com/office/drawing/2018/hyperlinkcolor" val="tx"/>
                    </a:ext>
                  </a:extLst>
                </a:hlinkClick>
              </a:rPr>
              <a:t>https://youtu.be/VSFrlA5nd04</a:t>
            </a:r>
            <a:r>
              <a:rPr lang="ar-LB" sz="2000" dirty="0">
                <a:solidFill>
                  <a:schemeClr val="dk1"/>
                </a:solidFill>
                <a:latin typeface="Adobe Arabic" panose="02040503050201020203" pitchFamily="18" charset="-78"/>
                <a:ea typeface="Simplified Arabic"/>
                <a:cs typeface="Adobe Arabic" panose="02040503050201020203" pitchFamily="18" charset="-78"/>
                <a:sym typeface="Simplified Arabic"/>
              </a:rPr>
              <a:t> </a:t>
            </a:r>
            <a:endParaRPr sz="2000" dirty="0">
              <a:solidFill>
                <a:schemeClr val="dk1"/>
              </a:solidFill>
              <a:latin typeface="Adobe Arabic" panose="02040503050201020203" pitchFamily="18" charset="-78"/>
              <a:ea typeface="Simplified Arabic"/>
              <a:cs typeface="Adobe Arabic" panose="02040503050201020203" pitchFamily="18" charset="-78"/>
              <a:sym typeface="Simplified Arabic"/>
            </a:endParaRPr>
          </a:p>
          <a:p>
            <a:pPr marL="0" marR="0" lvl="0" indent="0" algn="r" rtl="1">
              <a:lnSpc>
                <a:spcPct val="150000"/>
              </a:lnSpc>
              <a:spcBef>
                <a:spcPts val="0"/>
              </a:spcBef>
              <a:spcAft>
                <a:spcPts val="0"/>
              </a:spcAft>
              <a:buClr>
                <a:schemeClr val="dk1"/>
              </a:buClr>
              <a:buSzPts val="2000"/>
              <a:buFont typeface="Arial"/>
              <a:buChar char="•"/>
            </a:pPr>
            <a:r>
              <a:rPr lang="ar-LB" sz="2000" dirty="0">
                <a:solidFill>
                  <a:schemeClr val="dk1"/>
                </a:solidFill>
                <a:latin typeface="Adobe Arabic" panose="02040503050201020203" pitchFamily="18" charset="-78"/>
                <a:ea typeface="Simplified Arabic"/>
                <a:cs typeface="Adobe Arabic" panose="02040503050201020203" pitchFamily="18" charset="-78"/>
                <a:sym typeface="Simplified Arabic"/>
              </a:rPr>
              <a:t>النمط الإيعازي:</a:t>
            </a:r>
            <a:endParaRPr sz="2000" dirty="0">
              <a:latin typeface="Adobe Arabic" panose="02040503050201020203" pitchFamily="18" charset="-78"/>
              <a:cs typeface="Adobe Arabic" panose="02040503050201020203" pitchFamily="18" charset="-78"/>
            </a:endParaRPr>
          </a:p>
          <a:p>
            <a:pPr marR="0" lvl="0" algn="r">
              <a:lnSpc>
                <a:spcPct val="150000"/>
              </a:lnSpc>
              <a:spcBef>
                <a:spcPts val="0"/>
              </a:spcBef>
              <a:spcAft>
                <a:spcPts val="0"/>
              </a:spcAft>
              <a:buClr>
                <a:schemeClr val="dk1"/>
              </a:buClr>
              <a:buSzPts val="1200"/>
            </a:pPr>
            <a:r>
              <a:rPr lang="ar-LB" sz="2000" u="sng" dirty="0">
                <a:solidFill>
                  <a:schemeClr val="dk1"/>
                </a:solidFill>
                <a:latin typeface="Adobe Arabic" panose="02040503050201020203" pitchFamily="18" charset="-78"/>
                <a:ea typeface="Calibri"/>
                <a:cs typeface="Adobe Arabic" panose="02040503050201020203" pitchFamily="18" charset="-78"/>
                <a:sym typeface="Calibri"/>
                <a:hlinkClick r:id="rId4"/>
              </a:rPr>
              <a:t>https://www.youtube.com/watch?v=nRrpHlxQyS</a:t>
            </a:r>
            <a:r>
              <a:rPr lang="en-US" sz="2000" u="sng" dirty="0">
                <a:solidFill>
                  <a:schemeClr val="dk1"/>
                </a:solidFill>
                <a:latin typeface="Adobe Arabic" panose="02040503050201020203" pitchFamily="18" charset="-78"/>
                <a:ea typeface="Calibri"/>
                <a:cs typeface="Adobe Arabic" panose="02040503050201020203" pitchFamily="18" charset="-78"/>
                <a:sym typeface="Calibri"/>
                <a:hlinkClick r:id="rId4"/>
              </a:rPr>
              <a:t> </a:t>
            </a:r>
            <a:r>
              <a:rPr lang="ar-LB" sz="2000" u="sng" dirty="0">
                <a:solidFill>
                  <a:schemeClr val="dk1"/>
                </a:solidFill>
                <a:latin typeface="Adobe Arabic" panose="02040503050201020203" pitchFamily="18" charset="-78"/>
                <a:ea typeface="Calibri"/>
                <a:cs typeface="Adobe Arabic" panose="02040503050201020203" pitchFamily="18" charset="-78"/>
                <a:sym typeface="Calibri"/>
                <a:hlinkClick r:id="rId4"/>
              </a:rPr>
              <a:t>4&amp;list=PLZLoxPBW0UjaYa-S4gIqyxYjk8d603bXy&amp;index=7</a:t>
            </a:r>
            <a:endParaRPr sz="2000" dirty="0">
              <a:solidFill>
                <a:schemeClr val="dk1"/>
              </a:solidFill>
              <a:latin typeface="Adobe Arabic" panose="02040503050201020203" pitchFamily="18" charset="-78"/>
              <a:ea typeface="Calibri"/>
              <a:cs typeface="Adobe Arabic" panose="02040503050201020203" pitchFamily="18" charset="-78"/>
              <a:sym typeface="Calibri"/>
            </a:endParaRPr>
          </a:p>
          <a:p>
            <a:pPr marL="0" marR="0" lvl="0" indent="0" algn="r" rtl="1">
              <a:lnSpc>
                <a:spcPct val="150000"/>
              </a:lnSpc>
              <a:spcBef>
                <a:spcPts val="0"/>
              </a:spcBef>
              <a:spcAft>
                <a:spcPts val="0"/>
              </a:spcAft>
              <a:buClr>
                <a:schemeClr val="dk1"/>
              </a:buClr>
              <a:buSzPts val="2000"/>
              <a:buFont typeface="Arial"/>
              <a:buChar char="•"/>
            </a:pPr>
            <a:r>
              <a:rPr lang="ar-LB" sz="2000" dirty="0">
                <a:solidFill>
                  <a:schemeClr val="dk1"/>
                </a:solidFill>
                <a:latin typeface="Adobe Arabic" panose="02040503050201020203" pitchFamily="18" charset="-78"/>
                <a:ea typeface="Simplified Arabic"/>
                <a:cs typeface="Adobe Arabic" panose="02040503050201020203" pitchFamily="18" charset="-78"/>
                <a:sym typeface="Simplified Arabic"/>
              </a:rPr>
              <a:t>الصور :</a:t>
            </a:r>
            <a:endParaRPr sz="2000" dirty="0">
              <a:latin typeface="Adobe Arabic" panose="02040503050201020203" pitchFamily="18" charset="-78"/>
              <a:cs typeface="Adobe Arabic" panose="02040503050201020203" pitchFamily="18" charset="-78"/>
            </a:endParaRPr>
          </a:p>
          <a:p>
            <a:pPr marR="0" lvl="0" algn="r">
              <a:lnSpc>
                <a:spcPct val="150000"/>
              </a:lnSpc>
              <a:spcBef>
                <a:spcPts val="0"/>
              </a:spcBef>
              <a:spcAft>
                <a:spcPts val="0"/>
              </a:spcAft>
              <a:buClr>
                <a:schemeClr val="dk1"/>
              </a:buClr>
              <a:buSzPts val="1200"/>
            </a:pPr>
            <a:r>
              <a:rPr lang="ar-LB" sz="2000" u="sng" dirty="0">
                <a:solidFill>
                  <a:schemeClr val="dk1"/>
                </a:solidFill>
                <a:latin typeface="Adobe Arabic" panose="02040503050201020203" pitchFamily="18" charset="-78"/>
                <a:cs typeface="Adobe Arabic" panose="02040503050201020203" pitchFamily="18" charset="-78"/>
                <a:sym typeface="Arial"/>
                <a:hlinkClick r:id="rId5"/>
              </a:rPr>
              <a:t>https://mohammy.com/</a:t>
            </a:r>
            <a:r>
              <a:rPr lang="en-US" sz="2000" u="sng" dirty="0">
                <a:solidFill>
                  <a:schemeClr val="dk1"/>
                </a:solidFill>
                <a:latin typeface="Adobe Arabic" panose="02040503050201020203" pitchFamily="18" charset="-78"/>
                <a:cs typeface="Adobe Arabic" panose="02040503050201020203" pitchFamily="18" charset="-78"/>
                <a:sym typeface="Arial"/>
              </a:rPr>
              <a:t>     </a:t>
            </a:r>
            <a:endParaRPr sz="2000" dirty="0">
              <a:latin typeface="Adobe Arabic" panose="02040503050201020203" pitchFamily="18" charset="-78"/>
              <a:cs typeface="Adobe Arabic" panose="02040503050201020203" pitchFamily="18" charset="-78"/>
            </a:endParaRPr>
          </a:p>
          <a:p>
            <a:pPr marR="0" lvl="0" algn="r" rtl="0">
              <a:spcBef>
                <a:spcPts val="0"/>
              </a:spcBef>
              <a:spcAft>
                <a:spcPts val="0"/>
              </a:spcAft>
              <a:buClr>
                <a:schemeClr val="dk1"/>
              </a:buClr>
              <a:buSzPts val="1200"/>
            </a:pPr>
            <a:r>
              <a:rPr lang="ar-LB" sz="2000" u="sng" dirty="0">
                <a:solidFill>
                  <a:schemeClr val="dk1"/>
                </a:solidFill>
                <a:latin typeface="Adobe Arabic" panose="02040503050201020203" pitchFamily="18" charset="-78"/>
                <a:cs typeface="Adobe Arabic" panose="02040503050201020203" pitchFamily="18" charset="-78"/>
                <a:sym typeface="Arial"/>
                <a:hlinkClick r:id="rId6">
                  <a:extLst>
                    <a:ext uri="{A12FA001-AC4F-418D-AE19-62706E023703}">
                      <ahyp:hlinkClr xmlns:ahyp="http://schemas.microsoft.com/office/drawing/2018/hyperlinkcolor" val="tx"/>
                    </a:ext>
                  </a:extLst>
                </a:hlinkClick>
              </a:rPr>
              <a:t>https://www.facebook.com/%D8%A7%D9%84%D8%B9%D8%AF%D9%84-%D8%A3%D8%B3%D8%A7%D8%B3-%D8%A7%D9%84%D9%85%D9%84%D9%83-168510763211992/?ref=page_internal</a:t>
            </a:r>
            <a:endParaRPr sz="2000" dirty="0">
              <a:solidFill>
                <a:schemeClr val="dk1"/>
              </a:solidFill>
              <a:latin typeface="Adobe Arabic" panose="02040503050201020203" pitchFamily="18" charset="-78"/>
              <a:cs typeface="Adobe Arabic" panose="02040503050201020203" pitchFamily="18" charset="-78"/>
              <a:sym typeface="Arial"/>
            </a:endParaRPr>
          </a:p>
          <a:p>
            <a:pPr marR="0" lvl="0" algn="r" rtl="0">
              <a:spcBef>
                <a:spcPts val="0"/>
              </a:spcBef>
              <a:spcAft>
                <a:spcPts val="0"/>
              </a:spcAft>
              <a:buClr>
                <a:schemeClr val="dk1"/>
              </a:buClr>
              <a:buSzPts val="1200"/>
            </a:pPr>
            <a:r>
              <a:rPr lang="ar-LB" sz="2000" u="sng" dirty="0">
                <a:solidFill>
                  <a:schemeClr val="dk1"/>
                </a:solidFill>
                <a:latin typeface="Adobe Arabic" panose="02040503050201020203" pitchFamily="18" charset="-78"/>
                <a:cs typeface="Adobe Arabic" panose="02040503050201020203" pitchFamily="18" charset="-78"/>
                <a:sym typeface="Arial"/>
                <a:hlinkClick r:id="rId7">
                  <a:extLst>
                    <a:ext uri="{A12FA001-AC4F-418D-AE19-62706E023703}">
                      <ahyp:hlinkClr xmlns:ahyp="http://schemas.microsoft.com/office/drawing/2018/hyperlinkcolor" val="tx"/>
                    </a:ext>
                  </a:extLst>
                </a:hlinkClick>
              </a:rPr>
              <a:t>https://www.facebook.com/%D9%85%D9%83%D8%AA%D8%A8-%D8%A7%D9%84%D9%85%D8%AD%D8%A7%D9%85%D9%8A-%D8%B9%D9%85%D8%A7%D8%B1-%D8%B9%D8%A7%D9%85%D8%B1-%D9%85%D8%B4%D8%AA%D9%87%D9%89-102243728329253/</a:t>
            </a:r>
            <a:endParaRPr sz="2000" dirty="0">
              <a:solidFill>
                <a:schemeClr val="dk1"/>
              </a:solidFill>
              <a:latin typeface="Adobe Arabic" panose="02040503050201020203" pitchFamily="18" charset="-78"/>
              <a:cs typeface="Adobe Arabic" panose="02040503050201020203" pitchFamily="18" charset="-78"/>
              <a:sym typeface="Arial"/>
            </a:endParaRPr>
          </a:p>
          <a:p>
            <a:pPr marL="342900" marR="0" lvl="0" indent="-190500" algn="l" rtl="0">
              <a:spcBef>
                <a:spcPts val="0"/>
              </a:spcBef>
              <a:spcAft>
                <a:spcPts val="0"/>
              </a:spcAft>
              <a:buClr>
                <a:schemeClr val="dk1"/>
              </a:buClr>
              <a:buSzPts val="2400"/>
              <a:buFont typeface="Arial"/>
              <a:buNone/>
            </a:pPr>
            <a:endParaRPr sz="2000" dirty="0">
              <a:solidFill>
                <a:schemeClr val="dk1"/>
              </a:solidFill>
              <a:latin typeface="Adobe Arabic" panose="02040503050201020203" pitchFamily="18" charset="-78"/>
              <a:cs typeface="Adobe Arabic" panose="02040503050201020203" pitchFamily="18" charset="-78"/>
              <a:sym typeface="Arial"/>
            </a:endParaRPr>
          </a:p>
          <a:p>
            <a:pPr marL="0" marR="0" lvl="0" indent="0" algn="l" rtl="1">
              <a:spcBef>
                <a:spcPts val="0"/>
              </a:spcBef>
              <a:spcAft>
                <a:spcPts val="0"/>
              </a:spcAft>
              <a:buNone/>
            </a:pPr>
            <a:endParaRPr sz="2000" dirty="0">
              <a:solidFill>
                <a:schemeClr val="dk1"/>
              </a:solidFill>
              <a:latin typeface="Adobe Arabic" panose="02040503050201020203" pitchFamily="18" charset="-78"/>
              <a:cs typeface="Adobe Arabic" panose="02040503050201020203" pitchFamily="18" charset="-7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aphicFrame>
        <p:nvGraphicFramePr>
          <p:cNvPr id="490" name="Google Shape;490;p2"/>
          <p:cNvGraphicFramePr/>
          <p:nvPr>
            <p:extLst>
              <p:ext uri="{D42A27DB-BD31-4B8C-83A1-F6EECF244321}">
                <p14:modId xmlns:p14="http://schemas.microsoft.com/office/powerpoint/2010/main" val="4100383127"/>
              </p:ext>
            </p:extLst>
          </p:nvPr>
        </p:nvGraphicFramePr>
        <p:xfrm>
          <a:off x="252249" y="1942810"/>
          <a:ext cx="11711125" cy="4249560"/>
        </p:xfrm>
        <a:graphic>
          <a:graphicData uri="http://schemas.openxmlformats.org/drawingml/2006/table">
            <a:tbl>
              <a:tblPr firstRow="1" bandRow="1">
                <a:tableStyleId>{BC89EF96-8CEA-46FF-86C4-4CE0E7609802}</a:tableStyleId>
              </a:tblPr>
              <a:tblGrid>
                <a:gridCol w="5858265">
                  <a:extLst>
                    <a:ext uri="{9D8B030D-6E8A-4147-A177-3AD203B41FA5}">
                      <a16:colId xmlns:a16="http://schemas.microsoft.com/office/drawing/2014/main" val="20000"/>
                    </a:ext>
                  </a:extLst>
                </a:gridCol>
                <a:gridCol w="3715657">
                  <a:extLst>
                    <a:ext uri="{9D8B030D-6E8A-4147-A177-3AD203B41FA5}">
                      <a16:colId xmlns:a16="http://schemas.microsoft.com/office/drawing/2014/main" val="20001"/>
                    </a:ext>
                  </a:extLst>
                </a:gridCol>
                <a:gridCol w="2137203">
                  <a:extLst>
                    <a:ext uri="{9D8B030D-6E8A-4147-A177-3AD203B41FA5}">
                      <a16:colId xmlns:a16="http://schemas.microsoft.com/office/drawing/2014/main" val="20002"/>
                    </a:ext>
                  </a:extLst>
                </a:gridCol>
              </a:tblGrid>
              <a:tr h="126525">
                <a:tc>
                  <a:txBody>
                    <a:bodyPr/>
                    <a:lstStyle/>
                    <a:p>
                      <a:pPr marL="0" marR="0" lvl="0" indent="0" algn="ctr" rtl="1">
                        <a:spcBef>
                          <a:spcPts val="0"/>
                        </a:spcBef>
                        <a:spcAft>
                          <a:spcPts val="0"/>
                        </a:spcAft>
                        <a:buNone/>
                      </a:pPr>
                      <a:r>
                        <a:rPr lang="ar-LB" sz="1800" b="1" u="none" strike="noStrike" cap="none" dirty="0">
                          <a:latin typeface="GE SS Two Medium" panose="020A0503020102020204" pitchFamily="18" charset="-78"/>
                          <a:ea typeface="GE SS Two Medium" panose="020A0503020102020204" pitchFamily="18" charset="-78"/>
                          <a:cs typeface="GE SS Two Medium" panose="020A0503020102020204" pitchFamily="18" charset="-78"/>
                        </a:rPr>
                        <a:t>الهدف</a:t>
                      </a:r>
                      <a:endParaRPr sz="1800" b="1" u="none" strike="noStrike" cap="none" dirty="0">
                        <a:latin typeface="GE SS Two Medium" panose="020A0503020102020204" pitchFamily="18" charset="-78"/>
                        <a:ea typeface="GE SS Two Medium" panose="020A0503020102020204" pitchFamily="18" charset="-78"/>
                        <a:cs typeface="GE SS Two Medium" panose="020A0503020102020204" pitchFamily="18" charset="-78"/>
                      </a:endParaRPr>
                    </a:p>
                  </a:txBody>
                  <a:tcPr marL="88550" marR="88550" marT="45725" marB="45725">
                    <a:solidFill>
                      <a:schemeClr val="accent1">
                        <a:lumMod val="20000"/>
                        <a:lumOff val="80000"/>
                      </a:schemeClr>
                    </a:solidFill>
                  </a:tcPr>
                </a:tc>
                <a:tc>
                  <a:txBody>
                    <a:bodyPr/>
                    <a:lstStyle/>
                    <a:p>
                      <a:pPr marL="0" marR="0" lvl="0" indent="0" algn="ctr" rtl="1">
                        <a:spcBef>
                          <a:spcPts val="0"/>
                        </a:spcBef>
                        <a:spcAft>
                          <a:spcPts val="0"/>
                        </a:spcAft>
                        <a:buNone/>
                      </a:pPr>
                      <a:r>
                        <a:rPr lang="ar-LB" sz="1800" b="1" u="none" strike="noStrike" cap="none" dirty="0">
                          <a:latin typeface="GE SS Two Medium" panose="020A0503020102020204" pitchFamily="18" charset="-78"/>
                          <a:ea typeface="GE SS Two Medium" panose="020A0503020102020204" pitchFamily="18" charset="-78"/>
                          <a:cs typeface="GE SS Two Medium" panose="020A0503020102020204" pitchFamily="18" charset="-78"/>
                        </a:rPr>
                        <a:t>الكفاية</a:t>
                      </a:r>
                      <a:endParaRPr sz="1800" b="1" u="none" strike="noStrike" cap="none" dirty="0">
                        <a:latin typeface="GE SS Two Medium" panose="020A0503020102020204" pitchFamily="18" charset="-78"/>
                        <a:ea typeface="GE SS Two Medium" panose="020A0503020102020204" pitchFamily="18" charset="-78"/>
                        <a:cs typeface="GE SS Two Medium" panose="020A0503020102020204" pitchFamily="18" charset="-78"/>
                      </a:endParaRPr>
                    </a:p>
                  </a:txBody>
                  <a:tcPr marL="88550" marR="88550" marT="45725" marB="45725">
                    <a:solidFill>
                      <a:schemeClr val="accent1">
                        <a:lumMod val="20000"/>
                        <a:lumOff val="80000"/>
                      </a:schemeClr>
                    </a:solidFill>
                  </a:tcPr>
                </a:tc>
                <a:tc>
                  <a:txBody>
                    <a:bodyPr/>
                    <a:lstStyle/>
                    <a:p>
                      <a:pPr marL="0" marR="0" lvl="0" indent="0" algn="ctr" rtl="1">
                        <a:spcBef>
                          <a:spcPts val="0"/>
                        </a:spcBef>
                        <a:spcAft>
                          <a:spcPts val="0"/>
                        </a:spcAft>
                        <a:buNone/>
                      </a:pPr>
                      <a:r>
                        <a:rPr lang="ar-LB" sz="1800" b="1" u="none" strike="noStrike" cap="none"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المجال</a:t>
                      </a:r>
                      <a:endParaRPr sz="1800" b="1" u="none" strike="noStrike" cap="none"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endParaRPr>
                    </a:p>
                  </a:txBody>
                  <a:tcPr marL="88550" marR="88550" marT="45725" marB="45725">
                    <a:solidFill>
                      <a:schemeClr val="accent1">
                        <a:lumMod val="20000"/>
                        <a:lumOff val="80000"/>
                      </a:schemeClr>
                    </a:solidFill>
                  </a:tcPr>
                </a:tc>
                <a:extLst>
                  <a:ext uri="{0D108BD9-81ED-4DB2-BD59-A6C34878D82A}">
                    <a16:rowId xmlns:a16="http://schemas.microsoft.com/office/drawing/2014/main" val="10000"/>
                  </a:ext>
                </a:extLst>
              </a:tr>
              <a:tr h="546150">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يميّز</a:t>
                      </a:r>
                      <a:r>
                        <a:rPr lang="en-US"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المتعلّم البيانات التّاريخية والرّوحيّة والاجتماعيّة لشخصيّة  من مستند سمعي بصري</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مجمل ومفصّل لمستند سمعي.</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المسموع</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1"/>
                  </a:ext>
                </a:extLst>
              </a:tr>
              <a:tr h="251100">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أن يدرس النّسق الطّباعيّ للنّصّ، وأقسامه وفقراته.</a:t>
                      </a:r>
                      <a:endParaRPr sz="1900"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مجمل ومفصل وتحليل لنص نثري من عصر صدر الإسلام.</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المكتوب</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2"/>
                  </a:ext>
                </a:extLst>
              </a:tr>
              <a:tr h="321250">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أن يدرس المفردات الجديدة بمعانيها المعجميّة والسّياقيّة.</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3"/>
                  </a:ext>
                </a:extLst>
              </a:tr>
              <a:tr h="321250">
                <a:tc>
                  <a:txBody>
                    <a:bodyPr/>
                    <a:lstStyle/>
                    <a:p>
                      <a:pPr marL="0" marR="0" lvl="0" indent="0" algn="r" rtl="1">
                        <a:spcBef>
                          <a:spcPts val="0"/>
                        </a:spcBef>
                        <a:spcAft>
                          <a:spcPts val="0"/>
                        </a:spcAft>
                        <a:buNone/>
                      </a:pPr>
                      <a:r>
                        <a:rPr lang="ar-LB" sz="1900" u="none" strike="noStrike" cap="none">
                          <a:latin typeface="Adobe Arabic" panose="02040503050201020203" pitchFamily="18" charset="-78"/>
                          <a:ea typeface="GE SS Two Light" panose="020A0503020102020204" pitchFamily="18" charset="-78"/>
                          <a:cs typeface="Adobe Arabic" panose="02040503050201020203" pitchFamily="18" charset="-78"/>
                        </a:rPr>
                        <a:t> أن يدرس نمط النّصّ.</a:t>
                      </a:r>
                      <a:endParaRPr sz="1900" u="none" strike="noStrike" cap="none">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4"/>
                  </a:ext>
                </a:extLst>
              </a:tr>
              <a:tr h="321250">
                <a:tc>
                  <a:txBody>
                    <a:bodyPr/>
                    <a:lstStyle/>
                    <a:p>
                      <a:pPr marL="0" marR="0" lvl="0" indent="0" algn="r" rtl="1">
                        <a:spcBef>
                          <a:spcPts val="0"/>
                        </a:spcBef>
                        <a:spcAft>
                          <a:spcPts val="0"/>
                        </a:spcAft>
                        <a:buNone/>
                      </a:pPr>
                      <a:r>
                        <a:rPr lang="ar-LB" sz="1900" u="none" strike="noStrike" cap="none">
                          <a:latin typeface="Adobe Arabic" panose="02040503050201020203" pitchFamily="18" charset="-78"/>
                          <a:ea typeface="GE SS Two Light" panose="020A0503020102020204" pitchFamily="18" charset="-78"/>
                          <a:cs typeface="Adobe Arabic" panose="02040503050201020203" pitchFamily="18" charset="-78"/>
                        </a:rPr>
                        <a:t>أن يحدد موضوع النّصّ وأفكاره، وأغراضه، ويقسّمه بناء على ذلك. </a:t>
                      </a:r>
                      <a:endParaRPr sz="1900" u="none" strike="noStrike" cap="none">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5"/>
                  </a:ext>
                </a:extLst>
              </a:tr>
              <a:tr h="321250">
                <a:tc>
                  <a:txBody>
                    <a:bodyPr/>
                    <a:lstStyle/>
                    <a:p>
                      <a:pPr marL="0" marR="0" lvl="0" indent="0" algn="r" rtl="1">
                        <a:spcBef>
                          <a:spcPts val="0"/>
                        </a:spcBef>
                        <a:spcAft>
                          <a:spcPts val="0"/>
                        </a:spcAft>
                        <a:buNone/>
                      </a:pPr>
                      <a:r>
                        <a:rPr lang="ar-LB" sz="1900" u="none" strike="noStrike" cap="none">
                          <a:latin typeface="Adobe Arabic" panose="02040503050201020203" pitchFamily="18" charset="-78"/>
                          <a:ea typeface="GE SS Two Light" panose="020A0503020102020204" pitchFamily="18" charset="-78"/>
                          <a:cs typeface="Adobe Arabic" panose="02040503050201020203" pitchFamily="18" charset="-78"/>
                        </a:rPr>
                        <a:t>أن يحلّل التّراكيب والجمل بين خبريّة وإنشائيّة ويحدّد الغرض منها.</a:t>
                      </a:r>
                      <a:endParaRPr sz="1900" u="none" strike="noStrike" cap="none">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6"/>
                  </a:ext>
                </a:extLst>
              </a:tr>
              <a:tr h="321250">
                <a:tc>
                  <a:txBody>
                    <a:bodyPr/>
                    <a:lstStyle/>
                    <a:p>
                      <a:pPr marL="0" marR="0" lvl="0" indent="0" algn="r" rtl="1">
                        <a:spcBef>
                          <a:spcPts val="0"/>
                        </a:spcBef>
                        <a:spcAft>
                          <a:spcPts val="0"/>
                        </a:spcAft>
                        <a:buNone/>
                      </a:pPr>
                      <a:r>
                        <a:rPr lang="ar-LB" sz="1900" u="none" strike="noStrike" cap="none">
                          <a:latin typeface="Adobe Arabic" panose="02040503050201020203" pitchFamily="18" charset="-78"/>
                          <a:ea typeface="GE SS Two Light" panose="020A0503020102020204" pitchFamily="18" charset="-78"/>
                          <a:cs typeface="Adobe Arabic" panose="02040503050201020203" pitchFamily="18" charset="-78"/>
                        </a:rPr>
                        <a:t>أن يؤدّي أجزاءً من النّصّ بقراءة صحيحة.</a:t>
                      </a:r>
                      <a:endParaRPr sz="1900" u="none" strike="noStrike" cap="none">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يلقي نصا من الشعر الكلاسيكي ويشرحه</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القراءة الأدائيّة والإلقاء</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7"/>
                  </a:ext>
                </a:extLst>
              </a:tr>
              <a:tr h="321250">
                <a:tc>
                  <a:txBody>
                    <a:bodyPr/>
                    <a:lstStyle/>
                    <a:p>
                      <a:pPr marL="0" marR="0" lvl="0" indent="0" algn="r" rtl="1">
                        <a:spcBef>
                          <a:spcPts val="0"/>
                        </a:spcBef>
                        <a:spcAft>
                          <a:spcPts val="0"/>
                        </a:spcAft>
                        <a:buNone/>
                      </a:pPr>
                      <a:r>
                        <a:rPr lang="ar-LB" sz="1900" u="none" strike="noStrike" cap="none">
                          <a:latin typeface="Adobe Arabic" panose="02040503050201020203" pitchFamily="18" charset="-78"/>
                          <a:ea typeface="GE SS Two Light" panose="020A0503020102020204" pitchFamily="18" charset="-78"/>
                          <a:cs typeface="Adobe Arabic" panose="02040503050201020203" pitchFamily="18" charset="-78"/>
                        </a:rPr>
                        <a:t>أن يبيّن رأيه شفهيًّا في قضيّة إداريّة بناءّ على مقتبسات من النّصّ.</a:t>
                      </a:r>
                      <a:endParaRPr sz="1900" u="none" strike="noStrike" cap="none">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يقدم عرضا منهجيّا بلغة صحيحة</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التعبير الشفهي</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8"/>
                  </a:ext>
                </a:extLst>
              </a:tr>
              <a:tr h="321250">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يكتب رسالة إيعازيّة، منسجمة مع نوع النّصّ ونمطه.</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يكتب رسالة إيعازيّة.</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r" rtl="1">
                        <a:spcBef>
                          <a:spcPts val="0"/>
                        </a:spcBef>
                        <a:spcAft>
                          <a:spcPts val="0"/>
                        </a:spcAft>
                        <a:buNone/>
                      </a:pPr>
                      <a:r>
                        <a:rPr lang="ar-LB" sz="19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التعبير الكتابي</a:t>
                      </a:r>
                      <a:endParaRPr sz="19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9"/>
                  </a:ext>
                </a:extLst>
              </a:tr>
            </a:tbl>
          </a:graphicData>
        </a:graphic>
      </p:graphicFrame>
      <p:graphicFrame>
        <p:nvGraphicFramePr>
          <p:cNvPr id="491" name="Google Shape;491;p2"/>
          <p:cNvGraphicFramePr/>
          <p:nvPr>
            <p:extLst>
              <p:ext uri="{D42A27DB-BD31-4B8C-83A1-F6EECF244321}">
                <p14:modId xmlns:p14="http://schemas.microsoft.com/office/powerpoint/2010/main" val="2569430255"/>
              </p:ext>
            </p:extLst>
          </p:nvPr>
        </p:nvGraphicFramePr>
        <p:xfrm>
          <a:off x="252249" y="6257522"/>
          <a:ext cx="11711100" cy="518170"/>
        </p:xfrm>
        <a:graphic>
          <a:graphicData uri="http://schemas.openxmlformats.org/drawingml/2006/table">
            <a:tbl>
              <a:tblPr firstRow="1" bandRow="1">
                <a:noFill/>
                <a:tableStyleId>{87D956BA-E8B1-4519-A543-3C4549EBA2F2}</a:tableStyleId>
              </a:tblPr>
              <a:tblGrid>
                <a:gridCol w="10017525">
                  <a:extLst>
                    <a:ext uri="{9D8B030D-6E8A-4147-A177-3AD203B41FA5}">
                      <a16:colId xmlns:a16="http://schemas.microsoft.com/office/drawing/2014/main" val="20000"/>
                    </a:ext>
                  </a:extLst>
                </a:gridCol>
                <a:gridCol w="1693575">
                  <a:extLst>
                    <a:ext uri="{9D8B030D-6E8A-4147-A177-3AD203B41FA5}">
                      <a16:colId xmlns:a16="http://schemas.microsoft.com/office/drawing/2014/main" val="20001"/>
                    </a:ext>
                  </a:extLst>
                </a:gridCol>
              </a:tblGrid>
              <a:tr h="432949">
                <a:tc>
                  <a:txBody>
                    <a:bodyPr/>
                    <a:lstStyle/>
                    <a:p>
                      <a:pPr marL="0" marR="0" lvl="0" indent="0" algn="r" rtl="1">
                        <a:spcBef>
                          <a:spcPts val="0"/>
                        </a:spcBef>
                        <a:spcAft>
                          <a:spcPts val="0"/>
                        </a:spcAft>
                        <a:buNone/>
                      </a:pPr>
                      <a:r>
                        <a:rPr lang="ar-LB" sz="16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 </a:t>
                      </a:r>
                      <a:r>
                        <a:rPr lang="ar-LB"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 الكتاب المدرسي ص 52</a:t>
                      </a:r>
                      <a:endParaRPr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r" rtl="1">
                        <a:spcBef>
                          <a:spcPts val="0"/>
                        </a:spcBef>
                        <a:spcAft>
                          <a:spcPts val="0"/>
                        </a:spcAft>
                        <a:buNone/>
                      </a:pPr>
                      <a:r>
                        <a:rPr lang="ar-LB"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 روابط بطاقة منهجية (فيديو) وفيديو إصغاء وغيرهما.</a:t>
                      </a:r>
                      <a:endParaRPr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ctr" rtl="1">
                        <a:spcBef>
                          <a:spcPts val="0"/>
                        </a:spcBef>
                        <a:spcAft>
                          <a:spcPts val="0"/>
                        </a:spcAft>
                        <a:buNone/>
                      </a:pPr>
                      <a:r>
                        <a:rPr lang="ar-LB"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موارد الدرس</a:t>
                      </a:r>
                      <a:endParaRPr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
          <p:cNvSpPr txBox="1">
            <a:spLocks noGrp="1"/>
          </p:cNvSpPr>
          <p:nvPr>
            <p:ph type="body" idx="4294967295"/>
          </p:nvPr>
        </p:nvSpPr>
        <p:spPr>
          <a:xfrm>
            <a:off x="2616152" y="1529627"/>
            <a:ext cx="8900907" cy="4737474"/>
          </a:xfrm>
          <a:prstGeom prst="rect">
            <a:avLst/>
          </a:prstGeom>
          <a:noFill/>
          <a:ln>
            <a:noFill/>
          </a:ln>
        </p:spPr>
        <p:txBody>
          <a:bodyPr spcFirstLastPara="1" wrap="square" lIns="91425" tIns="45700" rIns="91425" bIns="45700" anchor="t" anchorCtr="0">
            <a:noAutofit/>
          </a:bodyPr>
          <a:lstStyle/>
          <a:p>
            <a:pPr marL="342900" lvl="0" indent="-342900" algn="just" rtl="1">
              <a:spcBef>
                <a:spcPts val="0"/>
              </a:spcBef>
              <a:spcAft>
                <a:spcPts val="0"/>
              </a:spcAft>
              <a:buClr>
                <a:schemeClr val="dk1"/>
              </a:buClr>
              <a:buSzPct val="100000"/>
              <a:buFont typeface="+mj-lt"/>
              <a:buAutoNum type="arabicParen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تابع المادّة في الفيديو، وأصغ إليها في المرّة الأولى. </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342900" lvl="0" indent="-342900" algn="just" rtl="1">
              <a:spcBef>
                <a:spcPts val="1000"/>
              </a:spcBef>
              <a:spcAft>
                <a:spcPts val="0"/>
              </a:spcAft>
              <a:buClr>
                <a:schemeClr val="dk1"/>
              </a:buClr>
              <a:buSzPct val="100000"/>
              <a:buFont typeface="+mj-lt"/>
              <a:buAutoNum type="arabicParen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ثم اكتب رؤوس أقلام منها في المرّة الثّانية.</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342900" lvl="0" indent="-342900" algn="just" rtl="1">
              <a:spcBef>
                <a:spcPts val="1000"/>
              </a:spcBef>
              <a:spcAft>
                <a:spcPts val="0"/>
              </a:spcAft>
              <a:buClr>
                <a:schemeClr val="dk1"/>
              </a:buClr>
              <a:buSzPct val="100000"/>
              <a:buFont typeface="+mj-lt"/>
              <a:buAutoNum type="arabicParen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أجب على الأسئلة في ورقة العمل (كتابيّا).</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342900" lvl="0" indent="-342900" algn="just" rtl="1">
              <a:spcBef>
                <a:spcPts val="1000"/>
              </a:spcBef>
              <a:spcAft>
                <a:spcPts val="0"/>
              </a:spcAft>
              <a:buClr>
                <a:schemeClr val="dk1"/>
              </a:buClr>
              <a:buSzPct val="100000"/>
              <a:buFont typeface="+mj-lt"/>
              <a:buAutoNum type="arabicParenR"/>
            </a:pPr>
            <a:r>
              <a:rPr lang="ar-LB" sz="2800" dirty="0">
                <a:latin typeface="Adobe Arabic" panose="02040503050201020203" pitchFamily="18" charset="-78"/>
                <a:ea typeface="GE SS Two Light" panose="020A0503020102020204" pitchFamily="18" charset="-78"/>
                <a:cs typeface="Adobe Arabic" panose="02040503050201020203" pitchFamily="18" charset="-78"/>
              </a:rPr>
              <a:t>ناقش الإجابات في المجموعة / مع المعلم.</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0" lvl="0" indent="0" algn="just" rtl="1">
              <a:lnSpc>
                <a:spcPct val="90000"/>
              </a:lnSpc>
              <a:spcBef>
                <a:spcPts val="1000"/>
              </a:spcBef>
              <a:spcAft>
                <a:spcPts val="0"/>
              </a:spcAft>
              <a:buClr>
                <a:schemeClr val="dk1"/>
              </a:buClr>
              <a:buSzPts val="2800"/>
              <a:buNone/>
            </a:pP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0" lvl="0" indent="0" algn="just" rtl="1">
              <a:lnSpc>
                <a:spcPct val="90000"/>
              </a:lnSpc>
              <a:spcBef>
                <a:spcPts val="1000"/>
              </a:spcBef>
              <a:spcAft>
                <a:spcPts val="0"/>
              </a:spcAft>
              <a:buClr>
                <a:schemeClr val="dk1"/>
              </a:buClr>
              <a:buSzPts val="2800"/>
              <a:buNone/>
            </a:pPr>
            <a:r>
              <a:rPr lang="en-US" sz="1100" dirty="0">
                <a:latin typeface="GE SS Two Light" panose="020A0503020102020204" pitchFamily="18" charset="-78"/>
                <a:ea typeface="GE SS Two Light" panose="020A0503020102020204" pitchFamily="18" charset="-78"/>
                <a:cs typeface="GE SS Two Light" panose="020A0503020102020204" pitchFamily="18" charset="-78"/>
              </a:rPr>
              <a:t>     </a:t>
            </a:r>
            <a:r>
              <a:rPr lang="ar-LB" sz="1600" dirty="0">
                <a:latin typeface="GE SS Two Light" panose="020A0503020102020204" pitchFamily="18" charset="-78"/>
                <a:ea typeface="GE SS Two Light" panose="020A0503020102020204" pitchFamily="18" charset="-78"/>
                <a:cs typeface="GE SS Two Light" panose="020A0503020102020204" pitchFamily="18" charset="-78"/>
              </a:rPr>
              <a:t>لفتح الراّبط اضغط هنا</a:t>
            </a:r>
            <a:endParaRPr sz="1600" dirty="0">
              <a:latin typeface="GE SS Two Light" panose="020A0503020102020204" pitchFamily="18" charset="-78"/>
              <a:ea typeface="GE SS Two Light" panose="020A0503020102020204" pitchFamily="18" charset="-78"/>
              <a:cs typeface="GE SS Two Light" panose="020A0503020102020204" pitchFamily="18" charset="-78"/>
            </a:endParaRPr>
          </a:p>
          <a:p>
            <a:pPr marL="228594" lvl="0" indent="-50793" algn="just" rtl="1">
              <a:lnSpc>
                <a:spcPct val="90000"/>
              </a:lnSpc>
              <a:spcBef>
                <a:spcPts val="1000"/>
              </a:spcBef>
              <a:spcAft>
                <a:spcPts val="0"/>
              </a:spcAft>
              <a:buClr>
                <a:schemeClr val="dk1"/>
              </a:buClr>
              <a:buSzPts val="2800"/>
              <a:buNone/>
            </a:pPr>
            <a:endParaRPr sz="11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97" name="Google Shape;497;p3"/>
          <p:cNvSpPr txBox="1">
            <a:spLocks noGrp="1"/>
          </p:cNvSpPr>
          <p:nvPr>
            <p:ph type="title"/>
          </p:nvPr>
        </p:nvSpPr>
        <p:spPr>
          <a:xfrm>
            <a:off x="2859169" y="311702"/>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نشاط 1: إصغاء</a:t>
            </a:r>
            <a:endParaRPr sz="3200"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498" name="Google Shape;498;p3">
            <a:hlinkClick r:id="rId3"/>
          </p:cNvPr>
          <p:cNvSpPr/>
          <p:nvPr/>
        </p:nvSpPr>
        <p:spPr>
          <a:xfrm>
            <a:off x="8456277" y="3986324"/>
            <a:ext cx="1000621" cy="450785"/>
          </a:xfrm>
          <a:custGeom>
            <a:avLst/>
            <a:gdLst/>
            <a:ahLst/>
            <a:cxnLst/>
            <a:rect l="l" t="t" r="r" b="b"/>
            <a:pathLst>
              <a:path w="120000" h="120000" extrusionOk="0">
                <a:moveTo>
                  <a:pt x="0" y="0"/>
                </a:moveTo>
                <a:lnTo>
                  <a:pt x="120000" y="0"/>
                </a:lnTo>
                <a:lnTo>
                  <a:pt x="120000" y="120000"/>
                </a:lnTo>
                <a:lnTo>
                  <a:pt x="0" y="120000"/>
                </a:lnTo>
                <a:close/>
                <a:moveTo>
                  <a:pt x="32500" y="37000"/>
                </a:moveTo>
                <a:lnTo>
                  <a:pt x="32500" y="54813"/>
                </a:lnTo>
                <a:lnTo>
                  <a:pt x="36205" y="54813"/>
                </a:lnTo>
                <a:lnTo>
                  <a:pt x="37351" y="52779"/>
                </a:lnTo>
                <a:lnTo>
                  <a:pt x="38420" y="52779"/>
                </a:lnTo>
                <a:lnTo>
                  <a:pt x="38420" y="79967"/>
                </a:lnTo>
                <a:lnTo>
                  <a:pt x="75812" y="79967"/>
                </a:lnTo>
                <a:lnTo>
                  <a:pt x="75812" y="70592"/>
                </a:lnTo>
                <a:lnTo>
                  <a:pt x="81733" y="70592"/>
                </a:lnTo>
                <a:lnTo>
                  <a:pt x="84941" y="75750"/>
                </a:lnTo>
                <a:lnTo>
                  <a:pt x="87500" y="75750"/>
                </a:lnTo>
                <a:lnTo>
                  <a:pt x="87500" y="42625"/>
                </a:lnTo>
                <a:lnTo>
                  <a:pt x="84941" y="42625"/>
                </a:lnTo>
                <a:lnTo>
                  <a:pt x="82726" y="46217"/>
                </a:lnTo>
                <a:lnTo>
                  <a:pt x="75812" y="46217"/>
                </a:lnTo>
                <a:lnTo>
                  <a:pt x="75812" y="42625"/>
                </a:lnTo>
                <a:lnTo>
                  <a:pt x="73635" y="38875"/>
                </a:lnTo>
                <a:lnTo>
                  <a:pt x="37351" y="38875"/>
                </a:lnTo>
                <a:lnTo>
                  <a:pt x="36205" y="37000"/>
                </a:lnTo>
                <a:close/>
              </a:path>
              <a:path w="120000" h="120000" fill="darken" extrusionOk="0">
                <a:moveTo>
                  <a:pt x="32500" y="37000"/>
                </a:moveTo>
                <a:lnTo>
                  <a:pt x="32500" y="54813"/>
                </a:lnTo>
                <a:lnTo>
                  <a:pt x="36205" y="54813"/>
                </a:lnTo>
                <a:lnTo>
                  <a:pt x="37351" y="52779"/>
                </a:lnTo>
                <a:lnTo>
                  <a:pt x="38420" y="52779"/>
                </a:lnTo>
                <a:lnTo>
                  <a:pt x="38420" y="79967"/>
                </a:lnTo>
                <a:lnTo>
                  <a:pt x="75812" y="79967"/>
                </a:lnTo>
                <a:lnTo>
                  <a:pt x="75812" y="70592"/>
                </a:lnTo>
                <a:lnTo>
                  <a:pt x="81733" y="70592"/>
                </a:lnTo>
                <a:lnTo>
                  <a:pt x="84941" y="75750"/>
                </a:lnTo>
                <a:lnTo>
                  <a:pt x="87500" y="75750"/>
                </a:lnTo>
                <a:lnTo>
                  <a:pt x="87500" y="42625"/>
                </a:lnTo>
                <a:lnTo>
                  <a:pt x="84941" y="42625"/>
                </a:lnTo>
                <a:lnTo>
                  <a:pt x="82726" y="46217"/>
                </a:lnTo>
                <a:lnTo>
                  <a:pt x="75812" y="46217"/>
                </a:lnTo>
                <a:lnTo>
                  <a:pt x="75812" y="42625"/>
                </a:lnTo>
                <a:lnTo>
                  <a:pt x="73635" y="38875"/>
                </a:lnTo>
                <a:lnTo>
                  <a:pt x="37351" y="38875"/>
                </a:lnTo>
                <a:lnTo>
                  <a:pt x="36205" y="37000"/>
                </a:lnTo>
                <a:close/>
              </a:path>
              <a:path w="120000" h="120000" fill="none" extrusionOk="0">
                <a:moveTo>
                  <a:pt x="32500" y="37000"/>
                </a:moveTo>
                <a:lnTo>
                  <a:pt x="36205" y="37000"/>
                </a:lnTo>
                <a:lnTo>
                  <a:pt x="37351" y="38875"/>
                </a:lnTo>
                <a:lnTo>
                  <a:pt x="73635" y="38875"/>
                </a:lnTo>
                <a:lnTo>
                  <a:pt x="75812" y="42625"/>
                </a:lnTo>
                <a:lnTo>
                  <a:pt x="75812" y="46217"/>
                </a:lnTo>
                <a:lnTo>
                  <a:pt x="82726" y="46217"/>
                </a:lnTo>
                <a:lnTo>
                  <a:pt x="84941" y="42625"/>
                </a:lnTo>
                <a:lnTo>
                  <a:pt x="87500" y="42625"/>
                </a:lnTo>
                <a:lnTo>
                  <a:pt x="87500" y="75750"/>
                </a:lnTo>
                <a:lnTo>
                  <a:pt x="84941" y="75750"/>
                </a:lnTo>
                <a:lnTo>
                  <a:pt x="81733" y="70592"/>
                </a:lnTo>
                <a:lnTo>
                  <a:pt x="75812" y="70592"/>
                </a:lnTo>
                <a:lnTo>
                  <a:pt x="75812" y="79967"/>
                </a:lnTo>
                <a:lnTo>
                  <a:pt x="38420" y="79967"/>
                </a:lnTo>
                <a:lnTo>
                  <a:pt x="38420" y="52779"/>
                </a:lnTo>
                <a:lnTo>
                  <a:pt x="37351" y="52779"/>
                </a:lnTo>
                <a:lnTo>
                  <a:pt x="36205" y="54813"/>
                </a:lnTo>
                <a:lnTo>
                  <a:pt x="32500" y="54813"/>
                </a:lnTo>
                <a:close/>
              </a:path>
              <a:path w="120000" h="120000" fill="none" extrusionOk="0">
                <a:moveTo>
                  <a:pt x="0" y="0"/>
                </a:moveTo>
                <a:lnTo>
                  <a:pt x="120000" y="0"/>
                </a:lnTo>
                <a:lnTo>
                  <a:pt x="120000" y="120000"/>
                </a:lnTo>
                <a:lnTo>
                  <a:pt x="0" y="120000"/>
                </a:lnTo>
                <a:close/>
              </a:path>
            </a:pathLst>
          </a:cu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pic>
        <p:nvPicPr>
          <p:cNvPr id="499" name="Google Shape;499;p3"/>
          <p:cNvPicPr preferRelativeResize="0"/>
          <p:nvPr/>
        </p:nvPicPr>
        <p:blipFill rotWithShape="1">
          <a:blip r:embed="rId4">
            <a:alphaModFix/>
          </a:blip>
          <a:srcRect/>
          <a:stretch/>
        </p:blipFill>
        <p:spPr>
          <a:xfrm>
            <a:off x="6552086" y="4810951"/>
            <a:ext cx="2066396" cy="1636514"/>
          </a:xfrm>
          <a:prstGeom prst="rect">
            <a:avLst/>
          </a:prstGeom>
          <a:noFill/>
          <a:ln w="38100" cap="flat" cmpd="sng">
            <a:solidFill>
              <a:schemeClr val="dk1"/>
            </a:solidFill>
            <a:prstDash val="solid"/>
            <a:round/>
            <a:headEnd type="none" w="sm" len="sm"/>
            <a:tailEnd type="none" w="sm" len="sm"/>
          </a:ln>
        </p:spPr>
      </p:pic>
      <p:pic>
        <p:nvPicPr>
          <p:cNvPr id="500" name="Google Shape;500;p3"/>
          <p:cNvPicPr preferRelativeResize="0"/>
          <p:nvPr/>
        </p:nvPicPr>
        <p:blipFill rotWithShape="1">
          <a:blip r:embed="rId5">
            <a:alphaModFix/>
          </a:blip>
          <a:srcRect/>
          <a:stretch/>
        </p:blipFill>
        <p:spPr>
          <a:xfrm>
            <a:off x="9333323" y="4810951"/>
            <a:ext cx="2099396" cy="1636514"/>
          </a:xfrm>
          <a:prstGeom prst="rect">
            <a:avLst/>
          </a:prstGeom>
          <a:noFill/>
          <a:ln w="38100" cap="flat" cmpd="sng">
            <a:solidFill>
              <a:schemeClr val="dk1"/>
            </a:solidFill>
            <a:prstDash val="solid"/>
            <a:round/>
            <a:headEnd type="none" w="sm" len="sm"/>
            <a:tailEnd type="none" w="sm" len="sm"/>
          </a:ln>
        </p:spPr>
      </p:pic>
      <p:pic>
        <p:nvPicPr>
          <p:cNvPr id="501" name="Google Shape;501;p3"/>
          <p:cNvPicPr preferRelativeResize="0"/>
          <p:nvPr/>
        </p:nvPicPr>
        <p:blipFill rotWithShape="1">
          <a:blip r:embed="rId6">
            <a:alphaModFix/>
          </a:blip>
          <a:srcRect/>
          <a:stretch/>
        </p:blipFill>
        <p:spPr>
          <a:xfrm>
            <a:off x="899886" y="2467429"/>
            <a:ext cx="4937359" cy="3980036"/>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
          <p:cNvSpPr txBox="1">
            <a:spLocks noGrp="1"/>
          </p:cNvSpPr>
          <p:nvPr>
            <p:ph type="title"/>
          </p:nvPr>
        </p:nvSpPr>
        <p:spPr>
          <a:xfrm>
            <a:off x="6937829" y="280525"/>
            <a:ext cx="4160398" cy="401646"/>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ورقة عمل </a:t>
            </a:r>
            <a:endParaRPr sz="3200"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aphicFrame>
        <p:nvGraphicFramePr>
          <p:cNvPr id="507" name="Google Shape;507;p4"/>
          <p:cNvGraphicFramePr/>
          <p:nvPr>
            <p:extLst>
              <p:ext uri="{D42A27DB-BD31-4B8C-83A1-F6EECF244321}">
                <p14:modId xmlns:p14="http://schemas.microsoft.com/office/powerpoint/2010/main" val="675828845"/>
              </p:ext>
            </p:extLst>
          </p:nvPr>
        </p:nvGraphicFramePr>
        <p:xfrm>
          <a:off x="648675" y="1458562"/>
          <a:ext cx="11059883" cy="4663490"/>
        </p:xfrm>
        <a:graphic>
          <a:graphicData uri="http://schemas.openxmlformats.org/drawingml/2006/table">
            <a:tbl>
              <a:tblPr firstRow="1" bandRow="1">
                <a:noFill/>
                <a:tableStyleId>{0326EFCC-4FBA-4EC3-8ADF-90AADB0D994A}</a:tableStyleId>
              </a:tblPr>
              <a:tblGrid>
                <a:gridCol w="4905943">
                  <a:extLst>
                    <a:ext uri="{9D8B030D-6E8A-4147-A177-3AD203B41FA5}">
                      <a16:colId xmlns:a16="http://schemas.microsoft.com/office/drawing/2014/main" val="20000"/>
                    </a:ext>
                  </a:extLst>
                </a:gridCol>
                <a:gridCol w="595086">
                  <a:extLst>
                    <a:ext uri="{9D8B030D-6E8A-4147-A177-3AD203B41FA5}">
                      <a16:colId xmlns:a16="http://schemas.microsoft.com/office/drawing/2014/main" val="2360004770"/>
                    </a:ext>
                  </a:extLst>
                </a:gridCol>
                <a:gridCol w="2445656">
                  <a:extLst>
                    <a:ext uri="{9D8B030D-6E8A-4147-A177-3AD203B41FA5}">
                      <a16:colId xmlns:a16="http://schemas.microsoft.com/office/drawing/2014/main" val="20002"/>
                    </a:ext>
                  </a:extLst>
                </a:gridCol>
                <a:gridCol w="396240">
                  <a:extLst>
                    <a:ext uri="{9D8B030D-6E8A-4147-A177-3AD203B41FA5}">
                      <a16:colId xmlns:a16="http://schemas.microsoft.com/office/drawing/2014/main" val="20003"/>
                    </a:ext>
                  </a:extLst>
                </a:gridCol>
                <a:gridCol w="2325193">
                  <a:extLst>
                    <a:ext uri="{9D8B030D-6E8A-4147-A177-3AD203B41FA5}">
                      <a16:colId xmlns:a16="http://schemas.microsoft.com/office/drawing/2014/main" val="20004"/>
                    </a:ext>
                  </a:extLst>
                </a:gridCol>
                <a:gridCol w="391765">
                  <a:extLst>
                    <a:ext uri="{9D8B030D-6E8A-4147-A177-3AD203B41FA5}">
                      <a16:colId xmlns:a16="http://schemas.microsoft.com/office/drawing/2014/main" val="20005"/>
                    </a:ext>
                  </a:extLst>
                </a:gridCol>
              </a:tblGrid>
              <a:tr h="330350">
                <a:tc gridSpan="5">
                  <a:txBody>
                    <a:bodyPr/>
                    <a:lstStyle/>
                    <a:p>
                      <a:pPr marL="0" marR="0" lvl="0" indent="0" algn="r" rtl="1">
                        <a:spcBef>
                          <a:spcPts val="0"/>
                        </a:spcBef>
                        <a:spcAft>
                          <a:spcPts val="0"/>
                        </a:spcAft>
                        <a:buNone/>
                      </a:pPr>
                      <a:r>
                        <a:rPr lang="ar-LB" sz="1600" b="0" u="none" strike="noStrike" cap="none"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ابدأ العرض بتشغيل الملف الصّوتي</a:t>
                      </a:r>
                      <a:endParaRPr sz="1600" b="0" u="none" strike="noStrike" cap="none"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LB"/>
                    </a:p>
                  </a:txBody>
                  <a:tcPr/>
                </a:tc>
                <a:tc hMerge="1">
                  <a:txBody>
                    <a:bodyPr/>
                    <a:lstStyle/>
                    <a:p>
                      <a:endParaRPr lang="en-LB"/>
                    </a:p>
                  </a:txBody>
                  <a:tcPr/>
                </a:tc>
                <a:tc hMerge="1">
                  <a:txBody>
                    <a:bodyPr/>
                    <a:lstStyle/>
                    <a:p>
                      <a:endParaRPr lang="en-LB"/>
                    </a:p>
                  </a:txBody>
                  <a:tcPr/>
                </a:tc>
                <a:tc>
                  <a:txBody>
                    <a:bodyPr/>
                    <a:lstStyle/>
                    <a:p>
                      <a:pPr marL="0" marR="0" lvl="0" indent="0" algn="ctr" rtl="1">
                        <a:spcBef>
                          <a:spcPts val="0"/>
                        </a:spcBef>
                        <a:spcAft>
                          <a:spcPts val="0"/>
                        </a:spcAft>
                        <a:buNone/>
                      </a:pPr>
                      <a:endParaRPr sz="16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0412">
                <a:tc>
                  <a:txBody>
                    <a:bodyPr/>
                    <a:lstStyle/>
                    <a:p>
                      <a:pPr marL="0" marR="0" lvl="0" indent="0" algn="r" rtl="1">
                        <a:lnSpc>
                          <a:spcPct val="100000"/>
                        </a:lnSpc>
                        <a:spcBef>
                          <a:spcPts val="0"/>
                        </a:spcBef>
                        <a:spcAft>
                          <a:spcPts val="0"/>
                        </a:spcAft>
                        <a:buClr>
                          <a:srgbClr val="000000"/>
                        </a:buClr>
                        <a:buSzPts val="1400"/>
                        <a:buFont typeface="Arial"/>
                        <a:buNone/>
                      </a:pPr>
                      <a:r>
                        <a:rPr lang="ar-LB" sz="2000" b="1"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املأ الفراغ بما يناسب، من رؤوس الأقلام التي دوّنت:</a:t>
                      </a:r>
                      <a:endParaRPr sz="2000" b="1"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68275" algn="r" rtl="1">
                        <a:lnSpc>
                          <a:spcPct val="100000"/>
                        </a:lnSpc>
                        <a:spcBef>
                          <a:spcPts val="0"/>
                        </a:spcBef>
                        <a:spcAft>
                          <a:spcPts val="0"/>
                        </a:spcAft>
                        <a:buClr>
                          <a:srgbClr val="000000"/>
                        </a:buClr>
                        <a:buFont typeface="Arial"/>
                        <a:buNone/>
                      </a:pPr>
                      <a:r>
                        <a:rPr lang="ar-LB" sz="2000" b="1"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ب</a:t>
                      </a:r>
                      <a:endParaRPr sz="2000" b="1"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290513" algn="r" rtl="1">
                        <a:spcBef>
                          <a:spcPts val="0"/>
                        </a:spcBef>
                        <a:spcAft>
                          <a:spcPts val="0"/>
                        </a:spcAft>
                        <a:buNone/>
                      </a:pPr>
                      <a:r>
                        <a:rPr lang="ar-LB" sz="2000" b="1" u="none" strike="noStrike" cap="none" dirty="0">
                          <a:latin typeface="Adobe Arabic" panose="02040503050201020203" pitchFamily="18" charset="-78"/>
                          <a:cs typeface="Adobe Arabic" panose="02040503050201020203" pitchFamily="18" charset="-78"/>
                        </a:rPr>
                        <a:t>أ- اختر الإجابة الصحيحة ممّا يلي</a:t>
                      </a:r>
                      <a:endParaRPr sz="2000" b="1" u="none" strike="noStrike" cap="none" dirty="0">
                        <a:latin typeface="Adobe Arabic" panose="02040503050201020203" pitchFamily="18" charset="-78"/>
                        <a:cs typeface="Adobe Arabic" panose="02040503050201020203" pitchFamily="18" charset="-7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r" rtl="1">
                        <a:spcBef>
                          <a:spcPts val="0"/>
                        </a:spcBef>
                        <a:spcAft>
                          <a:spcPts val="0"/>
                        </a:spcAft>
                        <a:buNone/>
                      </a:pPr>
                      <a:endParaRPr sz="1600" b="1" u="none" strike="noStrike" cap="none" dirty="0">
                        <a:latin typeface="Adobe Arabic" panose="02040503050201020203" pitchFamily="18" charset="-78"/>
                        <a:cs typeface="Adobe Arabic" panose="02040503050201020203" pitchFamily="18" charset="-7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290513" algn="r" rtl="1">
                        <a:spcBef>
                          <a:spcPts val="0"/>
                        </a:spcBef>
                        <a:spcAft>
                          <a:spcPts val="0"/>
                        </a:spcAft>
                        <a:buNone/>
                      </a:pPr>
                      <a:endParaRPr sz="2000" b="1" u="none" strike="noStrike" cap="none" dirty="0">
                        <a:latin typeface="Adobe Arabic" panose="02040503050201020203" pitchFamily="18" charset="-78"/>
                        <a:cs typeface="Adobe Arabic" panose="02040503050201020203" pitchFamily="18" charset="-7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rtl="1">
                        <a:spcBef>
                          <a:spcPts val="0"/>
                        </a:spcBef>
                        <a:spcAft>
                          <a:spcPts val="0"/>
                        </a:spcAft>
                        <a:buNone/>
                      </a:pPr>
                      <a:endParaRPr sz="1400"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97795">
                <a:tc gridSpan="2">
                  <a:txBody>
                    <a:bodyPr/>
                    <a:lstStyle/>
                    <a:p>
                      <a:pPr marL="623888" marR="0" lvl="0" indent="0" algn="r" rtl="1">
                        <a:lnSpc>
                          <a:spcPct val="100000"/>
                        </a:lnSpc>
                        <a:spcBef>
                          <a:spcPts val="0"/>
                        </a:spcBef>
                        <a:spcAft>
                          <a:spcPts val="0"/>
                        </a:spcAft>
                        <a:buClr>
                          <a:schemeClr val="dk1"/>
                        </a:buClr>
                        <a:buSzPts val="1400"/>
                        <a:buFont typeface="Calibri"/>
                        <a:buNone/>
                      </a:pPr>
                      <a:r>
                        <a:rPr lang="ar-LB" sz="2000" u="none" strike="noStrike" cap="none" dirty="0">
                          <a:latin typeface="Adobe Arabic" panose="02040503050201020203" pitchFamily="18" charset="-78"/>
                          <a:cs typeface="Adobe Arabic" panose="02040503050201020203" pitchFamily="18" charset="-78"/>
                        </a:rPr>
                        <a:t>ليس لعمر بن الخطاب ...... متكاملة موضوعة، إنّما له مجموعة من الأقوال و........والرسائل مبثوثة في أمهات ......... العربيّة، والرسالة الموجهة إلى ...... ...... ........ نموذج منها يشهد على عمق نظرة الخليفة ورفيع .......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توفي الخليفة عمر سنة </a:t>
                      </a:r>
                      <a:endParaRPr lang="en-US"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u="none" strike="noStrike" cap="none" dirty="0">
                          <a:latin typeface="Adobe Arabic" panose="02040503050201020203" pitchFamily="18" charset="-78"/>
                          <a:cs typeface="Adobe Arabic" panose="02040503050201020203" pitchFamily="18" charset="-78"/>
                        </a:rPr>
                        <a:t>23 هـ  644 م</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u="none" strike="noStrike" cap="none" dirty="0">
                          <a:latin typeface="Adobe Arabic" panose="02040503050201020203" pitchFamily="18" charset="-78"/>
                          <a:cs typeface="Adobe Arabic" panose="02040503050201020203" pitchFamily="18" charset="-78"/>
                        </a:rPr>
                        <a:t>40 قبل الهجرة 584 م</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23هـ  584 م</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2</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عمر بن الخطاب هو</a:t>
                      </a:r>
                      <a:endParaRPr lang="en-US"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u="none" strike="noStrike" cap="none" dirty="0">
                          <a:latin typeface="Adobe Arabic" panose="02040503050201020203" pitchFamily="18" charset="-78"/>
                          <a:cs typeface="Adobe Arabic" panose="02040503050201020203" pitchFamily="18" charset="-78"/>
                        </a:rPr>
                        <a:t>ثاني الخلفاء الراشدين</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u="none" strike="noStrike" cap="none" dirty="0">
                          <a:latin typeface="Adobe Arabic" panose="02040503050201020203" pitchFamily="18" charset="-78"/>
                          <a:cs typeface="Adobe Arabic" panose="02040503050201020203" pitchFamily="18" charset="-78"/>
                        </a:rPr>
                        <a:t>ثالث الخلفاء الراشدين</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u="none" strike="noStrike" cap="none" dirty="0">
                          <a:latin typeface="Adobe Arabic" panose="02040503050201020203" pitchFamily="18" charset="-78"/>
                          <a:cs typeface="Adobe Arabic" panose="02040503050201020203" pitchFamily="18" charset="-78"/>
                        </a:rPr>
                        <a:t>ثاني الخلفاء العبّاسيّن</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1</a:t>
                      </a:r>
                      <a:endParaRPr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762">
                <a:tc>
                  <a:txBody>
                    <a:bodyPr/>
                    <a:lstStyle/>
                    <a:p>
                      <a:pPr marL="0" marR="0" lvl="0" indent="60325" algn="r" rtl="1">
                        <a:lnSpc>
                          <a:spcPct val="100000"/>
                        </a:lnSpc>
                        <a:spcBef>
                          <a:spcPts val="0"/>
                        </a:spcBef>
                        <a:spcAft>
                          <a:spcPts val="0"/>
                        </a:spcAft>
                        <a:buClr>
                          <a:srgbClr val="000000"/>
                        </a:buClr>
                        <a:buSzPts val="1400"/>
                        <a:buFont typeface="Arial"/>
                        <a:buNone/>
                      </a:pPr>
                      <a:r>
                        <a:rPr lang="ar-LB" sz="2000" b="1"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اذكر أربعة أعمال قام بها عمر بن الخطاب في تنظيم إدارة الدّولة</a:t>
                      </a:r>
                      <a:endParaRPr sz="2000" b="1" i="0" u="none" strike="noStrike" cap="none" dirty="0">
                        <a:solidFill>
                          <a:schemeClr val="dk1"/>
                        </a:solidFill>
                        <a:latin typeface="Adobe Arabic" panose="02040503050201020203" pitchFamily="18" charset="-78"/>
                        <a:ea typeface="Calibri"/>
                        <a:cs typeface="Adobe Arabic" panose="02040503050201020203" pitchFamily="18" charset="-78"/>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68275" algn="ctr" rtl="1">
                        <a:lnSpc>
                          <a:spcPct val="100000"/>
                        </a:lnSpc>
                        <a:spcBef>
                          <a:spcPts val="0"/>
                        </a:spcBef>
                        <a:spcAft>
                          <a:spcPts val="0"/>
                        </a:spcAft>
                        <a:buClr>
                          <a:srgbClr val="000000"/>
                        </a:buClr>
                        <a:buFont typeface="Arial"/>
                        <a:buNone/>
                      </a:pPr>
                      <a:r>
                        <a:rPr lang="ar-LB" sz="2000" b="1"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ج</a:t>
                      </a:r>
                      <a:endParaRPr sz="2000" b="1" i="0" u="none" strike="noStrike" cap="none" dirty="0">
                        <a:solidFill>
                          <a:schemeClr val="dk1"/>
                        </a:solidFill>
                        <a:latin typeface="Adobe Arabic" panose="02040503050201020203" pitchFamily="18" charset="-78"/>
                        <a:ea typeface="Calibri"/>
                        <a:cs typeface="Adobe Arabic" panose="02040503050201020203" pitchFamily="18" charset="-78"/>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LB" sz="18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عمر بن الخطاب أوّل من لقّب بـ </a:t>
                      </a:r>
                    </a:p>
                    <a:p>
                      <a:pPr marL="285750" marR="0" lvl="0" indent="-28575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خليفة رسول الله</a:t>
                      </a:r>
                    </a:p>
                    <a:p>
                      <a:pPr marL="285750" marR="0" lvl="0" indent="-28575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أمير المؤمنين</a:t>
                      </a:r>
                    </a:p>
                    <a:p>
                      <a:pPr marL="285750" marR="0" lvl="0" indent="-28575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سلطان المسلمين</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4</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r" rtl="1">
                        <a:spcBef>
                          <a:spcPts val="0"/>
                        </a:spcBef>
                        <a:spcAft>
                          <a:spcPts val="0"/>
                        </a:spcAft>
                        <a:buNone/>
                      </a:pPr>
                      <a:r>
                        <a:rPr lang="ar-LB" sz="2000" dirty="0">
                          <a:latin typeface="Adobe Arabic" panose="02040503050201020203" pitchFamily="18" charset="-78"/>
                          <a:cs typeface="Adobe Arabic" panose="02040503050201020203" pitchFamily="18" charset="-78"/>
                        </a:rPr>
                        <a:t>بويع بالخلافة سنة</a:t>
                      </a:r>
                      <a:endParaRPr lang="en-US" sz="2000" dirty="0">
                        <a:latin typeface="Adobe Arabic" panose="02040503050201020203" pitchFamily="18" charset="-78"/>
                        <a:cs typeface="Adobe Arabic" panose="02040503050201020203" pitchFamily="18" charset="-78"/>
                      </a:endParaRP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10 هـ</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11 هـ</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23 هـ</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LB" sz="2000" dirty="0">
                          <a:latin typeface="Adobe Arabic" panose="02040503050201020203" pitchFamily="18" charset="-78"/>
                          <a:cs typeface="Adobe Arabic" panose="02040503050201020203" pitchFamily="18" charset="-78"/>
                        </a:rPr>
                        <a:t>3</a:t>
                      </a:r>
                    </a:p>
                    <a:p>
                      <a:pPr marL="0" marR="0" lvl="0" indent="0" algn="r" rtl="1">
                        <a:lnSpc>
                          <a:spcPct val="100000"/>
                        </a:lnSpc>
                        <a:spcBef>
                          <a:spcPts val="0"/>
                        </a:spcBef>
                        <a:spcAft>
                          <a:spcPts val="0"/>
                        </a:spcAft>
                        <a:buClr>
                          <a:srgbClr val="000000"/>
                        </a:buClr>
                        <a:buFont typeface="Arial"/>
                        <a:buNone/>
                      </a:pPr>
                      <a:endParaRPr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0381">
                <a:tc rowSpan="2">
                  <a:txBody>
                    <a:bodyPr/>
                    <a:lstStyle/>
                    <a:p>
                      <a:pPr marL="0" marR="0" lvl="0" indent="0" algn="r" rtl="1">
                        <a:spcBef>
                          <a:spcPts val="0"/>
                        </a:spcBef>
                        <a:spcAft>
                          <a:spcPts val="0"/>
                        </a:spcAft>
                        <a:buNone/>
                      </a:pPr>
                      <a:r>
                        <a:rPr lang="ar-LB" sz="1600" u="none" strike="noStrike" cap="none" dirty="0"/>
                        <a:t>-</a:t>
                      </a:r>
                      <a:endParaRPr sz="1600" dirty="0"/>
                    </a:p>
                    <a:p>
                      <a:pPr marL="0" marR="0" lvl="0" indent="0" algn="r" rtl="1">
                        <a:spcBef>
                          <a:spcPts val="0"/>
                        </a:spcBef>
                        <a:spcAft>
                          <a:spcPts val="0"/>
                        </a:spcAft>
                        <a:buNone/>
                      </a:pPr>
                      <a:r>
                        <a:rPr lang="ar-LB" sz="1600" u="none" strike="noStrike" cap="none" dirty="0"/>
                        <a:t>-</a:t>
                      </a:r>
                      <a:endParaRPr sz="1600" dirty="0"/>
                    </a:p>
                    <a:p>
                      <a:pPr marL="0" marR="0" lvl="0" indent="0" algn="r" rtl="1">
                        <a:spcBef>
                          <a:spcPts val="0"/>
                        </a:spcBef>
                        <a:spcAft>
                          <a:spcPts val="0"/>
                        </a:spcAft>
                        <a:buNone/>
                      </a:pPr>
                      <a:r>
                        <a:rPr lang="ar-LB" sz="1600" u="none" strike="noStrike" cap="none" dirty="0"/>
                        <a:t>-</a:t>
                      </a:r>
                      <a:endParaRPr sz="1600" dirty="0"/>
                    </a:p>
                    <a:p>
                      <a:pPr marL="0" marR="0" lvl="0" indent="0" algn="r" rtl="1">
                        <a:spcBef>
                          <a:spcPts val="0"/>
                        </a:spcBef>
                        <a:spcAft>
                          <a:spcPts val="0"/>
                        </a:spcAft>
                        <a:buNone/>
                      </a:pPr>
                      <a:r>
                        <a:rPr lang="ar-LB" sz="1600" u="none" strike="noStrike" cap="none" dirty="0"/>
                        <a:t>-</a:t>
                      </a:r>
                      <a:endParaRPr sz="1600"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r" rtl="1">
                        <a:spcBef>
                          <a:spcPts val="0"/>
                        </a:spcBef>
                        <a:spcAft>
                          <a:spcPts val="0"/>
                        </a:spcAft>
                        <a:buNone/>
                      </a:pPr>
                      <a:endParaRPr sz="1700" dirty="0">
                        <a:latin typeface="Adobe Arabic" panose="02040503050201020203" pitchFamily="18" charset="-78"/>
                        <a:cs typeface="Adobe Arabic" panose="02040503050201020203" pitchFamily="18"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r" rtl="1">
                        <a:lnSpc>
                          <a:spcPct val="100000"/>
                        </a:lnSpc>
                        <a:spcBef>
                          <a:spcPts val="0"/>
                        </a:spcBef>
                        <a:spcAft>
                          <a:spcPts val="0"/>
                        </a:spcAft>
                        <a:buClr>
                          <a:schemeClr val="dk1"/>
                        </a:buClr>
                        <a:buSzPts val="1400"/>
                        <a:buFont typeface="Calibri"/>
                        <a:buNone/>
                      </a:pPr>
                      <a:endParaRPr sz="18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7"/>
                  </a:ext>
                </a:extLst>
              </a:tr>
              <a:tr h="1081143">
                <a:tc vMerge="1">
                  <a:txBody>
                    <a:bodyPr/>
                    <a:lstStyle/>
                    <a:p>
                      <a:endParaRPr lang="en-LB"/>
                    </a:p>
                  </a:txBody>
                  <a:tcPr/>
                </a:tc>
                <a:tc vMerge="1">
                  <a:txBody>
                    <a:bodyPr/>
                    <a:lstStyle/>
                    <a:p>
                      <a:endParaRPr lang="en-US"/>
                    </a:p>
                  </a:txBody>
                  <a:tcPr/>
                </a:tc>
                <a:tc gridSpan="3">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قتل عمر مطعونا بخنجر وهو </a:t>
                      </a:r>
                      <a:endParaRPr lang="en-US"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endParaRP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في القتال</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في بيته </a:t>
                      </a:r>
                    </a:p>
                    <a:p>
                      <a:pPr marL="342900" marR="0" lvl="0" indent="-34290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LB" sz="2000" dirty="0">
                          <a:latin typeface="Adobe Arabic" panose="02040503050201020203" pitchFamily="18" charset="-78"/>
                          <a:cs typeface="Adobe Arabic" panose="02040503050201020203" pitchFamily="18" charset="-78"/>
                        </a:rPr>
                        <a:t>وهو في الصّلاة</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r" rtl="1">
                        <a:lnSpc>
                          <a:spcPct val="100000"/>
                        </a:lnSpc>
                        <a:spcBef>
                          <a:spcPts val="0"/>
                        </a:spcBef>
                        <a:spcAft>
                          <a:spcPts val="0"/>
                        </a:spcAft>
                        <a:buClr>
                          <a:schemeClr val="dk1"/>
                        </a:buClr>
                        <a:buSzPts val="1400"/>
                        <a:buFont typeface="Calibri"/>
                        <a:buNone/>
                      </a:pPr>
                      <a:endParaRPr sz="18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r" rtl="1">
                        <a:lnSpc>
                          <a:spcPct val="100000"/>
                        </a:lnSpc>
                        <a:spcBef>
                          <a:spcPts val="0"/>
                        </a:spcBef>
                        <a:spcAft>
                          <a:spcPts val="0"/>
                        </a:spcAft>
                        <a:buClr>
                          <a:srgbClr val="000000"/>
                        </a:buClr>
                        <a:buFont typeface="Arial"/>
                        <a:buNone/>
                      </a:pPr>
                      <a:endParaRPr lang="ar-LB" sz="2000" dirty="0">
                        <a:latin typeface="Adobe Arabic" panose="02040503050201020203" pitchFamily="18" charset="-78"/>
                        <a:cs typeface="Adobe Arabic" panose="02040503050201020203" pitchFamily="18"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rgbClr val="000000"/>
                        </a:buClr>
                        <a:buFont typeface="Arial"/>
                        <a:buNone/>
                      </a:pPr>
                      <a:r>
                        <a:rPr lang="ar-LB" sz="2000" b="0" i="0" u="none" strike="noStrike" cap="none" dirty="0">
                          <a:solidFill>
                            <a:schemeClr val="dk1"/>
                          </a:solidFill>
                          <a:latin typeface="Adobe Arabic" panose="02040503050201020203" pitchFamily="18" charset="-78"/>
                          <a:ea typeface="Calibri"/>
                          <a:cs typeface="Adobe Arabic" panose="02040503050201020203" pitchFamily="18" charset="-78"/>
                          <a:sym typeface="Arial"/>
                        </a:rPr>
                        <a:t>5</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508" name="Google Shape;508;p4"/>
          <p:cNvPicPr preferRelativeResize="0"/>
          <p:nvPr/>
        </p:nvPicPr>
        <p:blipFill rotWithShape="1">
          <a:blip r:embed="rId3">
            <a:alphaModFix/>
          </a:blip>
          <a:srcRect/>
          <a:stretch/>
        </p:blipFill>
        <p:spPr>
          <a:xfrm>
            <a:off x="361026" y="4443293"/>
            <a:ext cx="1366172" cy="909685"/>
          </a:xfrm>
          <a:prstGeom prst="rect">
            <a:avLst/>
          </a:prstGeom>
          <a:noFill/>
          <a:ln w="38100" cap="flat" cmpd="sng">
            <a:solidFill>
              <a:schemeClr val="dk1"/>
            </a:solidFill>
            <a:prstDash val="solid"/>
            <a:round/>
            <a:headEnd type="none" w="sm" len="sm"/>
            <a:tailEnd type="none" w="sm" len="sm"/>
          </a:ln>
        </p:spPr>
      </p:pic>
      <p:pic>
        <p:nvPicPr>
          <p:cNvPr id="5" name="Google Shape;509;p4"/>
          <p:cNvPicPr preferRelativeResize="0"/>
          <p:nvPr/>
        </p:nvPicPr>
        <p:blipFill rotWithShape="1">
          <a:blip r:embed="rId4">
            <a:alphaModFix/>
          </a:blip>
          <a:srcRect/>
          <a:stretch/>
        </p:blipFill>
        <p:spPr>
          <a:xfrm>
            <a:off x="361026" y="5674295"/>
            <a:ext cx="1366172" cy="895514"/>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
          <p:cNvSpPr txBox="1">
            <a:spLocks noGrp="1"/>
          </p:cNvSpPr>
          <p:nvPr>
            <p:ph type="title"/>
          </p:nvPr>
        </p:nvSpPr>
        <p:spPr>
          <a:xfrm>
            <a:off x="2313422" y="328703"/>
            <a:ext cx="8940800"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000"/>
              <a:buFont typeface="Calibri"/>
              <a:buNone/>
            </a:pPr>
            <a:r>
              <a:rPr lang="ar-LB" sz="3000" dirty="0">
                <a:latin typeface="GE SS Two Medium" panose="020A0503020102020204" pitchFamily="18" charset="-78"/>
                <a:ea typeface="GE SS Two Medium" panose="020A0503020102020204" pitchFamily="18" charset="-78"/>
                <a:cs typeface="GE SS Two Medium" panose="020A0503020102020204" pitchFamily="18" charset="-78"/>
              </a:rPr>
              <a:t>نشاط 2: فهم تحليل/ افتح الكتاب المدرسيّ ص52</a:t>
            </a:r>
            <a:endParaRPr sz="30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515" name="Google Shape;515;p5"/>
          <p:cNvPicPr preferRelativeResize="0">
            <a:picLocks noGrp="1"/>
          </p:cNvPicPr>
          <p:nvPr>
            <p:ph type="body" idx="4294967295"/>
          </p:nvPr>
        </p:nvPicPr>
        <p:blipFill rotWithShape="1">
          <a:blip r:embed="rId3">
            <a:alphaModFix/>
          </a:blip>
          <a:srcRect t="-1" b="47751"/>
          <a:stretch/>
        </p:blipFill>
        <p:spPr>
          <a:xfrm>
            <a:off x="776972" y="2012892"/>
            <a:ext cx="5845170" cy="4377987"/>
          </a:xfrm>
          <a:prstGeom prst="rect">
            <a:avLst/>
          </a:prstGeom>
          <a:noFill/>
          <a:ln>
            <a:noFill/>
          </a:ln>
        </p:spPr>
      </p:pic>
      <p:pic>
        <p:nvPicPr>
          <p:cNvPr id="516" name="Google Shape;516;p5"/>
          <p:cNvPicPr preferRelativeResize="0"/>
          <p:nvPr/>
        </p:nvPicPr>
        <p:blipFill rotWithShape="1">
          <a:blip r:embed="rId4">
            <a:alphaModFix/>
          </a:blip>
          <a:srcRect b="60282"/>
          <a:stretch/>
        </p:blipFill>
        <p:spPr>
          <a:xfrm>
            <a:off x="7196340" y="2094184"/>
            <a:ext cx="4203025" cy="391585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17" name="Google Shape;517;p5"/>
          <p:cNvSpPr txBox="1"/>
          <p:nvPr/>
        </p:nvSpPr>
        <p:spPr>
          <a:xfrm>
            <a:off x="4347030" y="1218167"/>
            <a:ext cx="7511143"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1800" dirty="0">
                <a:solidFill>
                  <a:schemeClr val="dk1"/>
                </a:solidFill>
                <a:latin typeface="GE SS Two Medium" panose="020A0503020102020204" pitchFamily="18" charset="-78"/>
                <a:ea typeface="GE SS Two Medium" panose="020A0503020102020204" pitchFamily="18" charset="-78"/>
                <a:cs typeface="GE SS Two Medium" panose="020A0503020102020204" pitchFamily="18" charset="-78"/>
                <a:sym typeface="Calibri"/>
              </a:rPr>
              <a:t>من خلال ملاحظة الحواشي، والأسطر الأولى من النّصّ، حدّد نوعه وعناصره</a:t>
            </a:r>
            <a:r>
              <a:rPr lang="ar-LB" sz="1800" dirty="0">
                <a:solidFill>
                  <a:schemeClr val="dk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a:t>
            </a:r>
            <a:endParaRPr sz="1800" dirty="0">
              <a:solidFill>
                <a:schemeClr val="dk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18" name="Google Shape;518;p5"/>
          <p:cNvSpPr/>
          <p:nvPr/>
        </p:nvSpPr>
        <p:spPr>
          <a:xfrm>
            <a:off x="2993571" y="3181255"/>
            <a:ext cx="1676400" cy="1741714"/>
          </a:xfrm>
          <a:prstGeom prst="wedgeRectCallout">
            <a:avLst>
              <a:gd name="adj1" fmla="val 192462"/>
              <a:gd name="adj2" fmla="val -84980"/>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
          <p:cNvSpPr txBox="1">
            <a:spLocks noGrp="1"/>
          </p:cNvSpPr>
          <p:nvPr>
            <p:ph type="title"/>
          </p:nvPr>
        </p:nvSpPr>
        <p:spPr>
          <a:xfrm>
            <a:off x="2929654" y="298370"/>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3: أقسام النّصّ.</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24" name="Google Shape;524;p6"/>
          <p:cNvSpPr txBox="1">
            <a:spLocks noGrp="1"/>
          </p:cNvSpPr>
          <p:nvPr>
            <p:ph type="body" idx="4294967295"/>
          </p:nvPr>
        </p:nvSpPr>
        <p:spPr>
          <a:xfrm>
            <a:off x="994384" y="1791147"/>
            <a:ext cx="10409986" cy="2690113"/>
          </a:xfrm>
          <a:prstGeom prst="rect">
            <a:avLst/>
          </a:prstGeom>
          <a:noFill/>
          <a:ln>
            <a:noFill/>
          </a:ln>
        </p:spPr>
        <p:txBody>
          <a:bodyPr spcFirstLastPara="1" wrap="square" lIns="91425" tIns="45700" rIns="91425" bIns="45700" anchor="t" anchorCtr="0">
            <a:noAutofit/>
          </a:bodyPr>
          <a:lstStyle/>
          <a:p>
            <a:pPr lvl="0" algn="r" rtl="1">
              <a:lnSpc>
                <a:spcPct val="90000"/>
              </a:lnSpc>
              <a:spcBef>
                <a:spcPts val="0"/>
              </a:spcBef>
              <a:spcAft>
                <a:spcPts val="0"/>
              </a:spcAft>
              <a:buClr>
                <a:schemeClr val="dk1"/>
              </a:buClr>
              <a:buSzPct val="130000"/>
            </a:pPr>
            <a:r>
              <a:rPr lang="ar-LB" sz="2800" dirty="0">
                <a:latin typeface="Adobe Arabic" panose="02040503050201020203" pitchFamily="18" charset="-78"/>
                <a:ea typeface="GE SS Two Light" panose="020A0503020102020204" pitchFamily="18" charset="-78"/>
                <a:cs typeface="Adobe Arabic" panose="02040503050201020203" pitchFamily="18" charset="-78"/>
              </a:rPr>
              <a:t>إذا طلب منك أن تعيد طباعة النّصّ على شكل غير الّذي تراه في الكتاب،.</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342900" lvl="0" indent="-342900" algn="r" rtl="1">
              <a:lnSpc>
                <a:spcPct val="90000"/>
              </a:lnSpc>
              <a:spcBef>
                <a:spcPts val="1000"/>
              </a:spcBef>
              <a:spcAft>
                <a:spcPts val="0"/>
              </a:spcAft>
              <a:buClr>
                <a:schemeClr val="dk1"/>
              </a:buClr>
              <a:buSzPct val="130000"/>
              <a:buFont typeface="+mj-lt"/>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كم فقرة تجعله؟</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342900" lvl="0" indent="-342900" algn="r" rtl="1">
              <a:lnSpc>
                <a:spcPct val="90000"/>
              </a:lnSpc>
              <a:spcBef>
                <a:spcPts val="1000"/>
              </a:spcBef>
              <a:spcAft>
                <a:spcPts val="0"/>
              </a:spcAft>
              <a:buClr>
                <a:schemeClr val="dk1"/>
              </a:buClr>
              <a:buSzPct val="130000"/>
              <a:buFont typeface="+mj-lt"/>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ما حدود كل فقرة؟</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342900" lvl="0" indent="-342900" algn="r" rtl="1">
              <a:lnSpc>
                <a:spcPct val="90000"/>
              </a:lnSpc>
              <a:spcBef>
                <a:spcPts val="1000"/>
              </a:spcBef>
              <a:spcAft>
                <a:spcPts val="0"/>
              </a:spcAft>
              <a:buClr>
                <a:schemeClr val="dk1"/>
              </a:buClr>
              <a:buSzPct val="130000"/>
              <a:buFont typeface="+mj-lt"/>
              <a:buAutoNum type="arabicPeriod"/>
            </a:pPr>
            <a:r>
              <a:rPr lang="ar-LB" sz="2800" dirty="0">
                <a:latin typeface="Adobe Arabic" panose="02040503050201020203" pitchFamily="18" charset="-78"/>
                <a:ea typeface="GE SS Two Light" panose="020A0503020102020204" pitchFamily="18" charset="-78"/>
                <a:cs typeface="Adobe Arabic" panose="02040503050201020203" pitchFamily="18" charset="-78"/>
              </a:rPr>
              <a:t>ولماذا؟</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lvl="0" algn="r" rtl="1">
              <a:lnSpc>
                <a:spcPct val="90000"/>
              </a:lnSpc>
              <a:spcBef>
                <a:spcPts val="1000"/>
              </a:spcBef>
              <a:spcAft>
                <a:spcPts val="0"/>
              </a:spcAft>
              <a:buClr>
                <a:schemeClr val="dk1"/>
              </a:buClr>
              <a:buSzPct val="130000"/>
            </a:pPr>
            <a:r>
              <a:rPr lang="ar-LB" sz="2800" dirty="0">
                <a:latin typeface="Adobe Arabic" panose="02040503050201020203" pitchFamily="18" charset="-78"/>
                <a:ea typeface="GE SS Two Light" panose="020A0503020102020204" pitchFamily="18" charset="-78"/>
                <a:cs typeface="Adobe Arabic" panose="02040503050201020203" pitchFamily="18" charset="-78"/>
              </a:rPr>
              <a:t>استعمل الجدول:</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p:txBody>
      </p:sp>
      <p:pic>
        <p:nvPicPr>
          <p:cNvPr id="525" name="Google Shape;525;p6"/>
          <p:cNvPicPr preferRelativeResize="0"/>
          <p:nvPr/>
        </p:nvPicPr>
        <p:blipFill rotWithShape="1">
          <a:blip r:embed="rId3">
            <a:alphaModFix/>
          </a:blip>
          <a:srcRect t="1" b="2482"/>
          <a:stretch/>
        </p:blipFill>
        <p:spPr>
          <a:xfrm>
            <a:off x="994384" y="2083173"/>
            <a:ext cx="2359251" cy="3297998"/>
          </a:xfrm>
          <a:prstGeom prst="rect">
            <a:avLst/>
          </a:prstGeom>
          <a:noFill/>
          <a:ln>
            <a:noFill/>
          </a:ln>
        </p:spPr>
      </p:pic>
      <p:pic>
        <p:nvPicPr>
          <p:cNvPr id="526" name="Google Shape;526;p6"/>
          <p:cNvPicPr preferRelativeResize="0"/>
          <p:nvPr/>
        </p:nvPicPr>
        <p:blipFill rotWithShape="1">
          <a:blip r:embed="rId4">
            <a:alphaModFix/>
          </a:blip>
          <a:srcRect/>
          <a:stretch/>
        </p:blipFill>
        <p:spPr>
          <a:xfrm>
            <a:off x="994384" y="5381171"/>
            <a:ext cx="2359252" cy="1295402"/>
          </a:xfrm>
          <a:prstGeom prst="rect">
            <a:avLst/>
          </a:prstGeom>
          <a:noFill/>
          <a:ln>
            <a:noFill/>
          </a:ln>
        </p:spPr>
      </p:pic>
      <p:graphicFrame>
        <p:nvGraphicFramePr>
          <p:cNvPr id="527" name="Google Shape;527;p6"/>
          <p:cNvGraphicFramePr/>
          <p:nvPr>
            <p:extLst>
              <p:ext uri="{D42A27DB-BD31-4B8C-83A1-F6EECF244321}">
                <p14:modId xmlns:p14="http://schemas.microsoft.com/office/powerpoint/2010/main" val="2434135760"/>
              </p:ext>
            </p:extLst>
          </p:nvPr>
        </p:nvGraphicFramePr>
        <p:xfrm>
          <a:off x="4419425" y="4481260"/>
          <a:ext cx="6720113" cy="2164140"/>
        </p:xfrm>
        <a:graphic>
          <a:graphicData uri="http://schemas.openxmlformats.org/drawingml/2006/table">
            <a:tbl>
              <a:tblPr firstRow="1" bandRow="1">
                <a:noFill/>
                <a:tableStyleId>{0326EFCC-4FBA-4EC3-8ADF-90AADB0D994A}</a:tableStyleId>
              </a:tblPr>
              <a:tblGrid>
                <a:gridCol w="3966257">
                  <a:extLst>
                    <a:ext uri="{9D8B030D-6E8A-4147-A177-3AD203B41FA5}">
                      <a16:colId xmlns:a16="http://schemas.microsoft.com/office/drawing/2014/main" val="20000"/>
                    </a:ext>
                  </a:extLst>
                </a:gridCol>
                <a:gridCol w="1116015">
                  <a:extLst>
                    <a:ext uri="{9D8B030D-6E8A-4147-A177-3AD203B41FA5}">
                      <a16:colId xmlns:a16="http://schemas.microsoft.com/office/drawing/2014/main" val="20001"/>
                    </a:ext>
                  </a:extLst>
                </a:gridCol>
                <a:gridCol w="782971">
                  <a:extLst>
                    <a:ext uri="{9D8B030D-6E8A-4147-A177-3AD203B41FA5}">
                      <a16:colId xmlns:a16="http://schemas.microsoft.com/office/drawing/2014/main" val="20002"/>
                    </a:ext>
                  </a:extLst>
                </a:gridCol>
                <a:gridCol w="854870">
                  <a:extLst>
                    <a:ext uri="{9D8B030D-6E8A-4147-A177-3AD203B41FA5}">
                      <a16:colId xmlns:a16="http://schemas.microsoft.com/office/drawing/2014/main" val="20003"/>
                    </a:ext>
                  </a:extLst>
                </a:gridCol>
              </a:tblGrid>
              <a:tr h="297024">
                <a:tc>
                  <a:txBody>
                    <a:bodyPr/>
                    <a:lstStyle/>
                    <a:p>
                      <a:pPr marL="0" marR="0" lvl="0" indent="0" algn="ctr" rtl="1">
                        <a:spcBef>
                          <a:spcPts val="0"/>
                        </a:spcBef>
                        <a:spcAft>
                          <a:spcPts val="0"/>
                        </a:spcAft>
                        <a:buNone/>
                      </a:pPr>
                      <a:r>
                        <a:rPr lang="ar-LB" sz="1600" b="0" dirty="0">
                          <a:latin typeface="GE SS Two Light" panose="020A0503020102020204" pitchFamily="18" charset="-78"/>
                          <a:ea typeface="GE SS Two Light" panose="020A0503020102020204" pitchFamily="18" charset="-78"/>
                          <a:cs typeface="GE SS Two Light" panose="020A0503020102020204" pitchFamily="18" charset="-78"/>
                        </a:rPr>
                        <a:t>السبب: الفكرة / المفتاح / ....</a:t>
                      </a:r>
                      <a:endParaRPr sz="1600" b="0"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ctr" rtl="1">
                        <a:spcBef>
                          <a:spcPts val="0"/>
                        </a:spcBef>
                        <a:spcAft>
                          <a:spcPts val="0"/>
                        </a:spcAft>
                        <a:buNone/>
                      </a:pPr>
                      <a:r>
                        <a:rPr lang="ar-LB" sz="1600" b="0" dirty="0">
                          <a:latin typeface="GE SS Two Light" panose="020A0503020102020204" pitchFamily="18" charset="-78"/>
                          <a:ea typeface="GE SS Two Light" panose="020A0503020102020204" pitchFamily="18" charset="-78"/>
                          <a:cs typeface="GE SS Two Light" panose="020A0503020102020204" pitchFamily="18" charset="-78"/>
                        </a:rPr>
                        <a:t>إلى </a:t>
                      </a:r>
                      <a:endParaRPr sz="1600" b="0"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ctr" rtl="1">
                        <a:spcBef>
                          <a:spcPts val="0"/>
                        </a:spcBef>
                        <a:spcAft>
                          <a:spcPts val="0"/>
                        </a:spcAft>
                        <a:buNone/>
                      </a:pPr>
                      <a:r>
                        <a:rPr lang="ar-LB" sz="1600" b="0" dirty="0">
                          <a:latin typeface="GE SS Two Light" panose="020A0503020102020204" pitchFamily="18" charset="-78"/>
                          <a:ea typeface="GE SS Two Light" panose="020A0503020102020204" pitchFamily="18" charset="-78"/>
                          <a:cs typeface="GE SS Two Light" panose="020A0503020102020204" pitchFamily="18" charset="-78"/>
                        </a:rPr>
                        <a:t>من </a:t>
                      </a:r>
                      <a:endParaRPr sz="1600" b="0"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ctr" rtl="1">
                        <a:spcBef>
                          <a:spcPts val="0"/>
                        </a:spcBef>
                        <a:spcAft>
                          <a:spcPts val="0"/>
                        </a:spcAft>
                        <a:buNone/>
                      </a:pPr>
                      <a:r>
                        <a:rPr lang="ar-LB" sz="1600" b="0" dirty="0">
                          <a:latin typeface="GE SS Two Light" panose="020A0503020102020204" pitchFamily="18" charset="-78"/>
                          <a:ea typeface="GE SS Two Light" panose="020A0503020102020204" pitchFamily="18" charset="-78"/>
                          <a:cs typeface="GE SS Two Light" panose="020A0503020102020204" pitchFamily="18" charset="-78"/>
                        </a:rPr>
                        <a:t>الفقرة </a:t>
                      </a:r>
                      <a:endParaRPr sz="1600" b="0"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extLst>
                  <a:ext uri="{0D108BD9-81ED-4DB2-BD59-A6C34878D82A}">
                    <a16:rowId xmlns:a16="http://schemas.microsoft.com/office/drawing/2014/main" val="10000"/>
                  </a:ext>
                </a:extLst>
              </a:tr>
              <a:tr h="297024">
                <a:tc>
                  <a:txBody>
                    <a:bodyPr/>
                    <a:lstStyle/>
                    <a:p>
                      <a:pPr marL="0" marR="0" lvl="0" indent="0" algn="r" rtl="1">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r" rtl="1">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r" rtl="1">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r" rtl="1">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1"/>
                  </a:ext>
                </a:extLst>
              </a:tr>
              <a:tr h="297024">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297024">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297024">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297024">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
          <p:cNvSpPr txBox="1">
            <a:spLocks noGrp="1"/>
          </p:cNvSpPr>
          <p:nvPr>
            <p:ph type="title"/>
          </p:nvPr>
        </p:nvSpPr>
        <p:spPr>
          <a:xfrm>
            <a:off x="2859169" y="262558"/>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4: المفردات </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33" name="Google Shape;533;p7"/>
          <p:cNvSpPr txBox="1">
            <a:spLocks noGrp="1"/>
          </p:cNvSpPr>
          <p:nvPr>
            <p:ph type="body" idx="4294967295"/>
          </p:nvPr>
        </p:nvSpPr>
        <p:spPr>
          <a:xfrm>
            <a:off x="269507" y="1239630"/>
            <a:ext cx="11584807" cy="4737474"/>
          </a:xfrm>
          <a:prstGeom prst="rect">
            <a:avLst/>
          </a:prstGeom>
          <a:noFill/>
          <a:ln>
            <a:noFill/>
          </a:ln>
        </p:spPr>
        <p:txBody>
          <a:bodyPr spcFirstLastPara="1" wrap="square" lIns="91425" tIns="45700" rIns="91425" bIns="45700" anchor="t" anchorCtr="0">
            <a:noAutofit/>
          </a:bodyPr>
          <a:lstStyle/>
          <a:p>
            <a:pPr marL="228594" lvl="0" indent="-228594" algn="r" rtl="1">
              <a:lnSpc>
                <a:spcPct val="90000"/>
              </a:lnSpc>
              <a:spcBef>
                <a:spcPts val="0"/>
              </a:spcBef>
              <a:spcAft>
                <a:spcPts val="0"/>
              </a:spcAft>
              <a:buClr>
                <a:schemeClr val="dk1"/>
              </a:buClr>
              <a:buSzPts val="2800"/>
              <a:buChar char="•"/>
            </a:pPr>
            <a:r>
              <a:rPr lang="ar-LB" sz="1800" dirty="0">
                <a:latin typeface="GE SS Two Light" panose="020A0503020102020204" pitchFamily="18" charset="-78"/>
                <a:ea typeface="GE SS Two Light" panose="020A0503020102020204" pitchFamily="18" charset="-78"/>
                <a:cs typeface="GE SS Two Light" panose="020A0503020102020204" pitchFamily="18" charset="-78"/>
              </a:rPr>
              <a:t>أحص المفردات الجديدة في النّص، ثم نظّمها في الجدول</a:t>
            </a:r>
            <a:endParaRPr lang="en-US" sz="1800" dirty="0">
              <a:latin typeface="GE SS Two Light" panose="020A0503020102020204" pitchFamily="18" charset="-78"/>
              <a:ea typeface="GE SS Two Light" panose="020A0503020102020204" pitchFamily="18" charset="-78"/>
              <a:cs typeface="GE SS Two Light" panose="020A0503020102020204" pitchFamily="18" charset="-78"/>
            </a:endParaRPr>
          </a:p>
          <a:p>
            <a:pPr marL="228594" lvl="0" indent="-228594" algn="r" rtl="1">
              <a:lnSpc>
                <a:spcPct val="90000"/>
              </a:lnSpc>
              <a:spcBef>
                <a:spcPts val="0"/>
              </a:spcBef>
              <a:spcAft>
                <a:spcPts val="0"/>
              </a:spcAft>
              <a:buClr>
                <a:schemeClr val="dk1"/>
              </a:buClr>
              <a:buSzPts val="2800"/>
              <a:buChar char="•"/>
            </a:pPr>
            <a:endParaRPr lang="en-US" sz="1800" dirty="0">
              <a:latin typeface="GE SS Two Medium" panose="020A0503020102020204" pitchFamily="18" charset="-78"/>
              <a:ea typeface="GE SS Two Medium" panose="020A0503020102020204" pitchFamily="18" charset="-78"/>
              <a:cs typeface="GE SS Two Medium" panose="020A0503020102020204" pitchFamily="18" charset="-78"/>
            </a:endParaRPr>
          </a:p>
          <a:p>
            <a:pPr marL="228594" lvl="0" indent="-228594" algn="r" rtl="1">
              <a:lnSpc>
                <a:spcPct val="90000"/>
              </a:lnSpc>
              <a:spcBef>
                <a:spcPts val="0"/>
              </a:spcBef>
              <a:spcAft>
                <a:spcPts val="0"/>
              </a:spcAft>
              <a:buClr>
                <a:schemeClr val="dk1"/>
              </a:buClr>
              <a:buSzPts val="2800"/>
              <a:buChar char="•"/>
            </a:pPr>
            <a:endParaRPr lang="en-US" sz="1800" dirty="0">
              <a:latin typeface="GE SS Two Medium" panose="020A0503020102020204" pitchFamily="18" charset="-78"/>
              <a:ea typeface="GE SS Two Medium" panose="020A0503020102020204" pitchFamily="18" charset="-78"/>
              <a:cs typeface="GE SS Two Medium" panose="020A0503020102020204" pitchFamily="18" charset="-78"/>
            </a:endParaRPr>
          </a:p>
          <a:p>
            <a:pPr marL="228594" lvl="0" indent="-228594" algn="r" rtl="1">
              <a:lnSpc>
                <a:spcPct val="90000"/>
              </a:lnSpc>
              <a:spcBef>
                <a:spcPts val="0"/>
              </a:spcBef>
              <a:spcAft>
                <a:spcPts val="0"/>
              </a:spcAft>
              <a:buClr>
                <a:schemeClr val="dk1"/>
              </a:buClr>
              <a:buSzPts val="2800"/>
              <a:buChar char="•"/>
            </a:pPr>
            <a:endParaRPr sz="18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graphicFrame>
        <p:nvGraphicFramePr>
          <p:cNvPr id="534" name="Google Shape;534;p7"/>
          <p:cNvGraphicFramePr/>
          <p:nvPr>
            <p:extLst>
              <p:ext uri="{D42A27DB-BD31-4B8C-83A1-F6EECF244321}">
                <p14:modId xmlns:p14="http://schemas.microsoft.com/office/powerpoint/2010/main" val="2303890801"/>
              </p:ext>
            </p:extLst>
          </p:nvPr>
        </p:nvGraphicFramePr>
        <p:xfrm>
          <a:off x="3979659" y="1904401"/>
          <a:ext cx="7617255" cy="4077281"/>
        </p:xfrm>
        <a:graphic>
          <a:graphicData uri="http://schemas.openxmlformats.org/drawingml/2006/table">
            <a:tbl>
              <a:tblPr firstRow="1" bandRow="1">
                <a:noFill/>
                <a:tableStyleId>{0326EFCC-4FBA-4EC3-8ADF-90AADB0D994A}</a:tableStyleId>
              </a:tblPr>
              <a:tblGrid>
                <a:gridCol w="4051091">
                  <a:extLst>
                    <a:ext uri="{9D8B030D-6E8A-4147-A177-3AD203B41FA5}">
                      <a16:colId xmlns:a16="http://schemas.microsoft.com/office/drawing/2014/main" val="20000"/>
                    </a:ext>
                  </a:extLst>
                </a:gridCol>
                <a:gridCol w="1601988">
                  <a:extLst>
                    <a:ext uri="{9D8B030D-6E8A-4147-A177-3AD203B41FA5}">
                      <a16:colId xmlns:a16="http://schemas.microsoft.com/office/drawing/2014/main" val="20001"/>
                    </a:ext>
                  </a:extLst>
                </a:gridCol>
                <a:gridCol w="1156217">
                  <a:extLst>
                    <a:ext uri="{9D8B030D-6E8A-4147-A177-3AD203B41FA5}">
                      <a16:colId xmlns:a16="http://schemas.microsoft.com/office/drawing/2014/main" val="20002"/>
                    </a:ext>
                  </a:extLst>
                </a:gridCol>
                <a:gridCol w="807959">
                  <a:extLst>
                    <a:ext uri="{9D8B030D-6E8A-4147-A177-3AD203B41FA5}">
                      <a16:colId xmlns:a16="http://schemas.microsoft.com/office/drawing/2014/main" val="20003"/>
                    </a:ext>
                  </a:extLst>
                </a:gridCol>
              </a:tblGrid>
              <a:tr h="608164">
                <a:tc>
                  <a:txBody>
                    <a:bodyPr/>
                    <a:lstStyle/>
                    <a:p>
                      <a:pPr marL="0" marR="0" lvl="0" indent="0" algn="ctr" rtl="1">
                        <a:spcBef>
                          <a:spcPts val="0"/>
                        </a:spcBef>
                        <a:spcAft>
                          <a:spcPts val="0"/>
                        </a:spcAft>
                        <a:buNone/>
                      </a:pPr>
                      <a:r>
                        <a:rPr lang="ar-LB"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معناها في السّياق</a:t>
                      </a:r>
                      <a:endParaRPr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nchor="ctr"/>
                </a:tc>
                <a:tc>
                  <a:txBody>
                    <a:bodyPr/>
                    <a:lstStyle/>
                    <a:p>
                      <a:pPr marL="0" marR="0" lvl="0" indent="0" algn="ctr" rtl="1">
                        <a:spcBef>
                          <a:spcPts val="0"/>
                        </a:spcBef>
                        <a:spcAft>
                          <a:spcPts val="0"/>
                        </a:spcAft>
                        <a:buNone/>
                      </a:pPr>
                      <a:r>
                        <a:rPr lang="ar-LB"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معناها المعجمي  </a:t>
                      </a:r>
                      <a:endParaRPr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nchor="ctr"/>
                </a:tc>
                <a:tc>
                  <a:txBody>
                    <a:bodyPr/>
                    <a:lstStyle/>
                    <a:p>
                      <a:pPr marL="0" marR="0" lvl="0" indent="0" algn="ctr" rtl="1">
                        <a:spcBef>
                          <a:spcPts val="0"/>
                        </a:spcBef>
                        <a:spcAft>
                          <a:spcPts val="0"/>
                        </a:spcAft>
                        <a:buNone/>
                      </a:pPr>
                      <a:r>
                        <a:rPr lang="ar-LB"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المفردة </a:t>
                      </a:r>
                      <a:endParaRPr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nchor="ctr"/>
                </a:tc>
                <a:tc>
                  <a:txBody>
                    <a:bodyPr/>
                    <a:lstStyle/>
                    <a:p>
                      <a:pPr marL="0" marR="0" lvl="0" indent="0" algn="ctr" rtl="1">
                        <a:spcBef>
                          <a:spcPts val="0"/>
                        </a:spcBef>
                        <a:spcAft>
                          <a:spcPts val="0"/>
                        </a:spcAft>
                        <a:buNone/>
                      </a:pPr>
                      <a:r>
                        <a:rPr lang="ar-LB"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الرقم  </a:t>
                      </a:r>
                      <a:endParaRPr sz="1600" b="0"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nchor="ctr"/>
                </a:tc>
                <a:extLst>
                  <a:ext uri="{0D108BD9-81ED-4DB2-BD59-A6C34878D82A}">
                    <a16:rowId xmlns:a16="http://schemas.microsoft.com/office/drawing/2014/main" val="10000"/>
                  </a:ext>
                </a:extLst>
              </a:tr>
              <a:tr h="624217">
                <a:tc>
                  <a:txBody>
                    <a:bodyPr/>
                    <a:lstStyle/>
                    <a:p>
                      <a:pPr marL="0" marR="0" lvl="0" indent="0" algn="ctr" rtl="1">
                        <a:spcBef>
                          <a:spcPts val="0"/>
                        </a:spcBef>
                        <a:spcAft>
                          <a:spcPts val="0"/>
                        </a:spcAft>
                        <a:buNone/>
                      </a:pPr>
                      <a:r>
                        <a:rPr lang="ar-LB" sz="1800" dirty="0">
                          <a:latin typeface="Adobe Arabic" panose="02040503050201020203" pitchFamily="18" charset="-78"/>
                          <a:cs typeface="Adobe Arabic" panose="02040503050201020203" pitchFamily="18" charset="-78"/>
                        </a:rPr>
                        <a:t>القضاء واجب على كلّ حاكم أن يتقنه ويكون دقيقا وعادلا فيه</a:t>
                      </a:r>
                      <a:endParaRPr sz="1800" dirty="0">
                        <a:latin typeface="Adobe Arabic" panose="02040503050201020203" pitchFamily="18" charset="-78"/>
                        <a:cs typeface="Adobe Arabic" panose="02040503050201020203" pitchFamily="18" charset="-78"/>
                      </a:endParaRPr>
                    </a:p>
                  </a:txBody>
                  <a:tcPr marL="91450" marR="91450" marT="45725" marB="45725" anchor="ctr"/>
                </a:tc>
                <a:tc>
                  <a:txBody>
                    <a:bodyPr/>
                    <a:lstStyle/>
                    <a:p>
                      <a:pPr marL="0" marR="0" lvl="0" indent="0" algn="ctr" rtl="1">
                        <a:spcBef>
                          <a:spcPts val="0"/>
                        </a:spcBef>
                        <a:spcAft>
                          <a:spcPts val="0"/>
                        </a:spcAft>
                        <a:buNone/>
                      </a:pPr>
                      <a:r>
                        <a:rPr lang="ar-LB" sz="1800" dirty="0">
                          <a:latin typeface="Adobe Arabic" panose="02040503050201020203" pitchFamily="18" charset="-78"/>
                          <a:cs typeface="Adobe Arabic" panose="02040503050201020203" pitchFamily="18" charset="-78"/>
                        </a:rPr>
                        <a:t>واجب</a:t>
                      </a:r>
                      <a:endParaRPr sz="1800" dirty="0">
                        <a:latin typeface="Adobe Arabic" panose="02040503050201020203" pitchFamily="18" charset="-78"/>
                        <a:cs typeface="Adobe Arabic" panose="02040503050201020203" pitchFamily="18" charset="-78"/>
                      </a:endParaRPr>
                    </a:p>
                  </a:txBody>
                  <a:tcPr marL="91450" marR="91450" marT="45725" marB="45725" anchor="ctr"/>
                </a:tc>
                <a:tc>
                  <a:txBody>
                    <a:bodyPr/>
                    <a:lstStyle/>
                    <a:p>
                      <a:pPr marL="0" marR="0" lvl="0" indent="0" algn="ctr" rtl="1">
                        <a:spcBef>
                          <a:spcPts val="0"/>
                        </a:spcBef>
                        <a:spcAft>
                          <a:spcPts val="0"/>
                        </a:spcAft>
                        <a:buNone/>
                      </a:pPr>
                      <a:r>
                        <a:rPr lang="ar-LB" sz="1800" dirty="0">
                          <a:latin typeface="Adobe Arabic" panose="02040503050201020203" pitchFamily="18" charset="-78"/>
                          <a:cs typeface="Adobe Arabic" panose="02040503050201020203" pitchFamily="18" charset="-78"/>
                        </a:rPr>
                        <a:t>فريضة</a:t>
                      </a:r>
                      <a:endParaRPr sz="1800" dirty="0">
                        <a:latin typeface="Adobe Arabic" panose="02040503050201020203" pitchFamily="18" charset="-78"/>
                        <a:cs typeface="Adobe Arabic" panose="02040503050201020203" pitchFamily="18" charset="-78"/>
                      </a:endParaRPr>
                    </a:p>
                  </a:txBody>
                  <a:tcPr marL="91450" marR="91450" marT="45725" marB="45725" anchor="ctr"/>
                </a:tc>
                <a:tc>
                  <a:txBody>
                    <a:bodyPr/>
                    <a:lstStyle/>
                    <a:p>
                      <a:pPr marL="0" marR="0" lvl="0" indent="0" algn="ctr" rtl="1">
                        <a:spcBef>
                          <a:spcPts val="0"/>
                        </a:spcBef>
                        <a:spcAft>
                          <a:spcPts val="0"/>
                        </a:spcAft>
                        <a:buNone/>
                      </a:pPr>
                      <a:r>
                        <a:rPr lang="ar-LB" sz="1800" dirty="0">
                          <a:latin typeface="Adobe Arabic" panose="02040503050201020203" pitchFamily="18" charset="-78"/>
                          <a:cs typeface="Adobe Arabic" panose="02040503050201020203" pitchFamily="18" charset="-78"/>
                        </a:rPr>
                        <a:t>1</a:t>
                      </a:r>
                      <a:endParaRPr sz="1800" dirty="0">
                        <a:latin typeface="Adobe Arabic" panose="02040503050201020203" pitchFamily="18" charset="-78"/>
                        <a:cs typeface="Adobe Arabic" panose="02040503050201020203" pitchFamily="18" charset="-78"/>
                      </a:endParaRPr>
                    </a:p>
                  </a:txBody>
                  <a:tcPr marL="91450" marR="91450" marT="45725" marB="45725" anchor="ctr"/>
                </a:tc>
                <a:extLst>
                  <a:ext uri="{0D108BD9-81ED-4DB2-BD59-A6C34878D82A}">
                    <a16:rowId xmlns:a16="http://schemas.microsoft.com/office/drawing/2014/main" val="10001"/>
                  </a:ext>
                </a:extLst>
              </a:tr>
              <a:tr h="669803">
                <a:tc>
                  <a:txBody>
                    <a:bodyPr/>
                    <a:lstStyle/>
                    <a:p>
                      <a:pPr marL="0" marR="0" lvl="0" indent="0" algn="r" rtl="1">
                        <a:lnSpc>
                          <a:spcPct val="250000"/>
                        </a:lnSpc>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nchor="ctr"/>
                </a:tc>
                <a:tc>
                  <a:txBody>
                    <a:bodyPr/>
                    <a:lstStyle/>
                    <a:p>
                      <a:pPr marL="0" marR="0" lvl="0" indent="0" algn="r" rtl="1">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nchor="ctr"/>
                </a:tc>
                <a:tc>
                  <a:txBody>
                    <a:bodyPr/>
                    <a:lstStyle/>
                    <a:p>
                      <a:pPr marL="0" marR="0" lvl="0" indent="0" algn="r" rtl="1">
                        <a:spcBef>
                          <a:spcPts val="0"/>
                        </a:spcBef>
                        <a:spcAft>
                          <a:spcPts val="0"/>
                        </a:spcAft>
                        <a:buNone/>
                      </a:pPr>
                      <a:endParaRPr sz="1800" dirty="0">
                        <a:latin typeface="Adobe Arabic" panose="02040503050201020203" pitchFamily="18" charset="-78"/>
                        <a:cs typeface="Adobe Arabic" panose="02040503050201020203" pitchFamily="18" charset="-78"/>
                      </a:endParaRPr>
                    </a:p>
                  </a:txBody>
                  <a:tcPr marL="91450" marR="91450" marT="45725" marB="45725" anchor="ctr"/>
                </a:tc>
                <a:tc>
                  <a:txBody>
                    <a:bodyPr/>
                    <a:lstStyle/>
                    <a:p>
                      <a:pPr marL="0" marR="0" lvl="0" indent="0" algn="ctr" rtl="1">
                        <a:spcBef>
                          <a:spcPts val="0"/>
                        </a:spcBef>
                        <a:spcAft>
                          <a:spcPts val="0"/>
                        </a:spcAft>
                        <a:buNone/>
                      </a:pPr>
                      <a:r>
                        <a:rPr lang="ar-LB" sz="1800" dirty="0">
                          <a:latin typeface="Adobe Arabic" panose="02040503050201020203" pitchFamily="18" charset="-78"/>
                          <a:cs typeface="Adobe Arabic" panose="02040503050201020203" pitchFamily="18" charset="-78"/>
                        </a:rPr>
                        <a:t>2</a:t>
                      </a:r>
                      <a:endParaRPr sz="1800" dirty="0">
                        <a:latin typeface="Adobe Arabic" panose="02040503050201020203" pitchFamily="18" charset="-78"/>
                        <a:cs typeface="Adobe Arabic" panose="02040503050201020203" pitchFamily="18" charset="-78"/>
                      </a:endParaRPr>
                    </a:p>
                  </a:txBody>
                  <a:tcPr marL="91450" marR="91450" marT="45725" marB="45725" anchor="ctr"/>
                </a:tc>
                <a:extLst>
                  <a:ext uri="{0D108BD9-81ED-4DB2-BD59-A6C34878D82A}">
                    <a16:rowId xmlns:a16="http://schemas.microsoft.com/office/drawing/2014/main" val="10002"/>
                  </a:ext>
                </a:extLst>
              </a:tr>
              <a:tr h="609279">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478124">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531250">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551867">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extLst>
                  <a:ext uri="{0D108BD9-81ED-4DB2-BD59-A6C34878D82A}">
                    <a16:rowId xmlns:a16="http://schemas.microsoft.com/office/drawing/2014/main" val="10006"/>
                  </a:ext>
                </a:extLst>
              </a:tr>
            </a:tbl>
          </a:graphicData>
        </a:graphic>
      </p:graphicFrame>
      <p:pic>
        <p:nvPicPr>
          <p:cNvPr id="535" name="Google Shape;535;p7"/>
          <p:cNvPicPr preferRelativeResize="0"/>
          <p:nvPr/>
        </p:nvPicPr>
        <p:blipFill rotWithShape="1">
          <a:blip r:embed="rId3">
            <a:alphaModFix/>
          </a:blip>
          <a:srcRect l="10487"/>
          <a:stretch/>
        </p:blipFill>
        <p:spPr>
          <a:xfrm>
            <a:off x="682171" y="2675290"/>
            <a:ext cx="3235572" cy="28520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
          <p:cNvSpPr txBox="1">
            <a:spLocks noGrp="1"/>
          </p:cNvSpPr>
          <p:nvPr>
            <p:ph type="title"/>
          </p:nvPr>
        </p:nvSpPr>
        <p:spPr>
          <a:xfrm>
            <a:off x="2859169" y="273661"/>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5: الخبر والإنشاء</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41" name="Google Shape;541;p8"/>
          <p:cNvSpPr txBox="1">
            <a:spLocks noGrp="1"/>
          </p:cNvSpPr>
          <p:nvPr>
            <p:ph type="body" idx="4294967295"/>
          </p:nvPr>
        </p:nvSpPr>
        <p:spPr>
          <a:xfrm>
            <a:off x="1611441" y="1909299"/>
            <a:ext cx="9795286" cy="3450360"/>
          </a:xfrm>
          <a:prstGeom prst="rect">
            <a:avLst/>
          </a:prstGeom>
          <a:noFill/>
          <a:ln>
            <a:noFill/>
          </a:ln>
        </p:spPr>
        <p:txBody>
          <a:bodyPr spcFirstLastPara="1" wrap="square" lIns="91425" tIns="45700" rIns="91425" bIns="45700" anchor="t" anchorCtr="0">
            <a:noAutofit/>
          </a:bodyPr>
          <a:lstStyle/>
          <a:p>
            <a:pPr marL="228594" lvl="0" indent="-228594" algn="just" rtl="1">
              <a:lnSpc>
                <a:spcPct val="90000"/>
              </a:lnSpc>
              <a:spcBef>
                <a:spcPts val="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تتبع الجمل الخبريّة، والإنشائيّة، ولاحظ العلاقة بينها. </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228594" lvl="0" indent="-228594" algn="just" rtl="1">
              <a:lnSpc>
                <a:spcPct val="90000"/>
              </a:lnSpc>
              <a:spcBef>
                <a:spcPts val="1000"/>
              </a:spcBef>
              <a:spcAft>
                <a:spcPts val="0"/>
              </a:spcAft>
              <a:buClr>
                <a:schemeClr val="dk1"/>
              </a:buClr>
              <a:buSzPts val="280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ثم اكتب خلاصة مقرونة بالشّواهد.</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p:txBody>
      </p:sp>
      <p:grpSp>
        <p:nvGrpSpPr>
          <p:cNvPr id="542" name="Google Shape;542;p8"/>
          <p:cNvGrpSpPr/>
          <p:nvPr/>
        </p:nvGrpSpPr>
        <p:grpSpPr>
          <a:xfrm>
            <a:off x="2669305" y="2777383"/>
            <a:ext cx="7679558" cy="1546491"/>
            <a:chOff x="0" y="0"/>
            <a:chExt cx="7679558" cy="1546491"/>
          </a:xfrm>
        </p:grpSpPr>
        <p:sp>
          <p:nvSpPr>
            <p:cNvPr id="543" name="Google Shape;543;p8"/>
            <p:cNvSpPr/>
            <p:nvPr/>
          </p:nvSpPr>
          <p:spPr>
            <a:xfrm>
              <a:off x="575966" y="0"/>
              <a:ext cx="6527625" cy="1546491"/>
            </a:xfrm>
            <a:prstGeom prst="leftArrow">
              <a:avLst>
                <a:gd name="adj1" fmla="val 50000"/>
                <a:gd name="adj2" fmla="val 50000"/>
              </a:avLst>
            </a:prstGeom>
            <a:solidFill>
              <a:srgbClr val="FFE8CA"/>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4" name="Google Shape;544;p8"/>
            <p:cNvSpPr/>
            <p:nvPr/>
          </p:nvSpPr>
          <p:spPr>
            <a:xfrm>
              <a:off x="5375691" y="463947"/>
              <a:ext cx="2303867" cy="61859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5" name="Google Shape;545;p8"/>
            <p:cNvSpPr txBox="1"/>
            <p:nvPr/>
          </p:nvSpPr>
          <p:spPr>
            <a:xfrm>
              <a:off x="5405888" y="494144"/>
              <a:ext cx="2243473" cy="558202"/>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ar-LB"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إنشاء </a:t>
              </a:r>
              <a:endParaRPr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46" name="Google Shape;546;p8"/>
            <p:cNvSpPr/>
            <p:nvPr/>
          </p:nvSpPr>
          <p:spPr>
            <a:xfrm>
              <a:off x="2687845" y="463947"/>
              <a:ext cx="2303867" cy="618596"/>
            </a:xfrm>
            <a:prstGeom prst="roundRect">
              <a:avLst>
                <a:gd name="adj" fmla="val 16667"/>
              </a:avLst>
            </a:prstGeom>
            <a:solidFill>
              <a:srgbClr val="21E1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7" name="Google Shape;547;p8"/>
            <p:cNvSpPr txBox="1"/>
            <p:nvPr/>
          </p:nvSpPr>
          <p:spPr>
            <a:xfrm>
              <a:off x="2718042" y="494144"/>
              <a:ext cx="2243473" cy="558202"/>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ar-LB"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خبر </a:t>
              </a:r>
              <a:endParaRPr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48" name="Google Shape;548;p8"/>
            <p:cNvSpPr/>
            <p:nvPr/>
          </p:nvSpPr>
          <p:spPr>
            <a:xfrm>
              <a:off x="0" y="463947"/>
              <a:ext cx="2303867" cy="618596"/>
            </a:xfrm>
            <a:prstGeom prst="roundRect">
              <a:avLst>
                <a:gd name="adj" fmla="val 16667"/>
              </a:avLst>
            </a:prstGeom>
            <a:solidFill>
              <a:srgbClr val="4371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9" name="Google Shape;549;p8"/>
            <p:cNvSpPr txBox="1"/>
            <p:nvPr/>
          </p:nvSpPr>
          <p:spPr>
            <a:xfrm>
              <a:off x="30197" y="494144"/>
              <a:ext cx="2243473" cy="558202"/>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ar-LB"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الوظيفة</a:t>
              </a:r>
              <a:endParaRPr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grpSp>
      <p:grpSp>
        <p:nvGrpSpPr>
          <p:cNvPr id="550" name="Google Shape;550;p8"/>
          <p:cNvGrpSpPr/>
          <p:nvPr/>
        </p:nvGrpSpPr>
        <p:grpSpPr>
          <a:xfrm>
            <a:off x="2669305" y="4608530"/>
            <a:ext cx="7679558" cy="1551749"/>
            <a:chOff x="0" y="0"/>
            <a:chExt cx="7679558" cy="1551749"/>
          </a:xfrm>
        </p:grpSpPr>
        <p:sp>
          <p:nvSpPr>
            <p:cNvPr id="551" name="Google Shape;551;p8"/>
            <p:cNvSpPr/>
            <p:nvPr/>
          </p:nvSpPr>
          <p:spPr>
            <a:xfrm>
              <a:off x="575966" y="0"/>
              <a:ext cx="6527625" cy="1551749"/>
            </a:xfrm>
            <a:prstGeom prst="leftArrow">
              <a:avLst>
                <a:gd name="adj1" fmla="val 50000"/>
                <a:gd name="adj2" fmla="val 50000"/>
              </a:avLst>
            </a:prstGeom>
            <a:solidFill>
              <a:srgbClr val="CCD3EA"/>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2" name="Google Shape;552;p8"/>
            <p:cNvSpPr/>
            <p:nvPr/>
          </p:nvSpPr>
          <p:spPr>
            <a:xfrm>
              <a:off x="5375691" y="465524"/>
              <a:ext cx="2303867" cy="620699"/>
            </a:xfrm>
            <a:prstGeom prst="roundRect">
              <a:avLst>
                <a:gd name="adj" fmla="val 16667"/>
              </a:avLst>
            </a:prstGeom>
            <a:solidFill>
              <a:srgbClr val="4372C3"/>
            </a:solidFill>
            <a:ln w="1270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3" name="Google Shape;553;p8"/>
            <p:cNvSpPr txBox="1"/>
            <p:nvPr/>
          </p:nvSpPr>
          <p:spPr>
            <a:xfrm>
              <a:off x="5405991" y="495824"/>
              <a:ext cx="2243267" cy="56009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ar-LB"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خبر  </a:t>
              </a:r>
              <a:endParaRPr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54" name="Google Shape;554;p8"/>
            <p:cNvSpPr/>
            <p:nvPr/>
          </p:nvSpPr>
          <p:spPr>
            <a:xfrm>
              <a:off x="2687845" y="465524"/>
              <a:ext cx="2303867" cy="620699"/>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5" name="Google Shape;555;p8"/>
            <p:cNvSpPr txBox="1"/>
            <p:nvPr/>
          </p:nvSpPr>
          <p:spPr>
            <a:xfrm>
              <a:off x="2718145" y="495824"/>
              <a:ext cx="2243267" cy="56009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ar-LB"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إنشاء </a:t>
              </a:r>
              <a:endParaRPr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56" name="Google Shape;556;p8"/>
            <p:cNvSpPr/>
            <p:nvPr/>
          </p:nvSpPr>
          <p:spPr>
            <a:xfrm>
              <a:off x="0" y="465524"/>
              <a:ext cx="2303867" cy="620699"/>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7" name="Google Shape;557;p8"/>
            <p:cNvSpPr txBox="1"/>
            <p:nvPr/>
          </p:nvSpPr>
          <p:spPr>
            <a:xfrm>
              <a:off x="30300" y="495824"/>
              <a:ext cx="2243267" cy="56009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ar-LB"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الوظيفة</a:t>
              </a:r>
              <a:endParaRPr sz="180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
          <p:cNvSpPr txBox="1">
            <a:spLocks noGrp="1"/>
          </p:cNvSpPr>
          <p:nvPr>
            <p:ph type="title"/>
          </p:nvPr>
        </p:nvSpPr>
        <p:spPr>
          <a:xfrm>
            <a:off x="2859169" y="289814"/>
            <a:ext cx="8209884" cy="67674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44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6: بنية النّصّ</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563" name="Google Shape;563;p9"/>
          <p:cNvSpPr txBox="1">
            <a:spLocks noGrp="1"/>
          </p:cNvSpPr>
          <p:nvPr>
            <p:ph type="body" idx="4294967295"/>
          </p:nvPr>
        </p:nvSpPr>
        <p:spPr>
          <a:xfrm>
            <a:off x="2568883" y="1470528"/>
            <a:ext cx="8995145" cy="4737474"/>
          </a:xfrm>
          <a:prstGeom prst="rect">
            <a:avLst/>
          </a:prstGeom>
          <a:noFill/>
          <a:ln>
            <a:noFill/>
          </a:ln>
        </p:spPr>
        <p:txBody>
          <a:bodyPr spcFirstLastPara="1" wrap="square" lIns="91425" tIns="45700" rIns="91425" bIns="45700" anchor="t" anchorCtr="0">
            <a:noAutofit/>
          </a:bodyPr>
          <a:lstStyle/>
          <a:p>
            <a:pPr marL="457200" lvl="0" indent="-457200" algn="r" rtl="1">
              <a:lnSpc>
                <a:spcPct val="90000"/>
              </a:lnSpc>
              <a:spcBef>
                <a:spcPts val="0"/>
              </a:spcBef>
              <a:spcAft>
                <a:spcPts val="0"/>
              </a:spcAft>
              <a:buClr>
                <a:schemeClr val="dk1"/>
              </a:buClr>
              <a:buSzPts val="2800"/>
              <a:buFont typeface="Arial" panose="020B0604020202020204" pitchFamily="34" charset="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بني النّصّ على قسمين رئيسين، أحدهما سيطرت عليه القيم الاجتماعيّة، والقضائيّة والإداريّة، والآخر الدّينيّة والرّوحيّة.</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800"/>
              <a:buFont typeface="Arial" panose="020B0604020202020204" pitchFamily="34" charset="0"/>
              <a:buChar char="•"/>
            </a:pPr>
            <a:r>
              <a:rPr lang="ar-LB" sz="2800" dirty="0">
                <a:latin typeface="Adobe Arabic" panose="02040503050201020203" pitchFamily="18" charset="-78"/>
                <a:ea typeface="GE SS Two Light" panose="020A0503020102020204" pitchFamily="18" charset="-78"/>
                <a:cs typeface="Adobe Arabic" panose="02040503050201020203" pitchFamily="18" charset="-78"/>
              </a:rPr>
              <a:t>بيّن هذين القسمين، موضحًا بعض العناصر والأفكار من كلّ منهما.</a:t>
            </a:r>
            <a:endParaRPr sz="2800" dirty="0">
              <a:latin typeface="Adobe Arabic" panose="02040503050201020203" pitchFamily="18" charset="-78"/>
              <a:ea typeface="GE SS Two Light" panose="020A0503020102020204" pitchFamily="18" charset="-78"/>
              <a:cs typeface="Adobe Arabic" panose="02040503050201020203" pitchFamily="18" charset="-78"/>
            </a:endParaRPr>
          </a:p>
        </p:txBody>
      </p:sp>
      <p:grpSp>
        <p:nvGrpSpPr>
          <p:cNvPr id="564" name="Google Shape;564;p9"/>
          <p:cNvGrpSpPr/>
          <p:nvPr/>
        </p:nvGrpSpPr>
        <p:grpSpPr>
          <a:xfrm>
            <a:off x="893429" y="2957428"/>
            <a:ext cx="10531264" cy="3549458"/>
            <a:chOff x="51" y="12029"/>
            <a:chExt cx="10531264" cy="3549458"/>
          </a:xfrm>
        </p:grpSpPr>
        <p:sp>
          <p:nvSpPr>
            <p:cNvPr id="565" name="Google Shape;565;p9"/>
            <p:cNvSpPr/>
            <p:nvPr/>
          </p:nvSpPr>
          <p:spPr>
            <a:xfrm>
              <a:off x="51" y="12029"/>
              <a:ext cx="4921151" cy="124365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txBox="1"/>
            <p:nvPr/>
          </p:nvSpPr>
          <p:spPr>
            <a:xfrm>
              <a:off x="51" y="12029"/>
              <a:ext cx="4921151" cy="1243658"/>
            </a:xfrm>
            <a:prstGeom prst="rect">
              <a:avLst/>
            </a:prstGeom>
            <a:noFill/>
            <a:ln>
              <a:noFill/>
            </a:ln>
          </p:spPr>
          <p:txBody>
            <a:bodyPr spcFirstLastPara="1" wrap="square" lIns="213350" tIns="121900" rIns="213350" bIns="121900" anchor="ctr" anchorCtr="0">
              <a:noAutofit/>
            </a:bodyPr>
            <a:lstStyle/>
            <a:p>
              <a:pPr marL="0" marR="0" lvl="0" indent="0" algn="r" rtl="1">
                <a:lnSpc>
                  <a:spcPct val="90000"/>
                </a:lnSpc>
                <a:spcBef>
                  <a:spcPts val="0"/>
                </a:spcBef>
                <a:spcAft>
                  <a:spcPts val="0"/>
                </a:spcAft>
                <a:buNone/>
              </a:pPr>
              <a:r>
                <a:rPr lang="ar-LB"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القسم 2:    من     إلى</a:t>
              </a:r>
              <a:endParaRPr sz="1800" dirty="0">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r" rtl="1">
                <a:lnSpc>
                  <a:spcPct val="90000"/>
                </a:lnSpc>
                <a:spcBef>
                  <a:spcPts val="1050"/>
                </a:spcBef>
                <a:spcAft>
                  <a:spcPts val="0"/>
                </a:spcAft>
                <a:buNone/>
              </a:pPr>
              <a:r>
                <a:rPr lang="ar-LB"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موضوعه:  </a:t>
              </a:r>
              <a:endParaRPr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67" name="Google Shape;567;p9"/>
            <p:cNvSpPr/>
            <p:nvPr/>
          </p:nvSpPr>
          <p:spPr>
            <a:xfrm>
              <a:off x="51" y="1255687"/>
              <a:ext cx="4921151" cy="2305800"/>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txBox="1"/>
            <p:nvPr/>
          </p:nvSpPr>
          <p:spPr>
            <a:xfrm>
              <a:off x="51" y="1255687"/>
              <a:ext cx="4921151" cy="2305800"/>
            </a:xfrm>
            <a:prstGeom prst="rect">
              <a:avLst/>
            </a:prstGeom>
            <a:noFill/>
            <a:ln>
              <a:noFill/>
            </a:ln>
          </p:spPr>
          <p:txBody>
            <a:bodyPr spcFirstLastPara="1" wrap="square" lIns="160000" tIns="160000" rIns="213350" bIns="240025" anchor="t" anchorCtr="0">
              <a:noAutofit/>
            </a:bodyPr>
            <a:lstStyle/>
            <a:p>
              <a:pPr marL="285750" marR="0" lvl="1" indent="-285750" algn="r" rtl="1">
                <a:lnSpc>
                  <a:spcPct val="90000"/>
                </a:lnSpc>
                <a:spcBef>
                  <a:spcPts val="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285750" marR="0" lvl="1" indent="-285750" algn="r" rtl="1">
                <a:lnSpc>
                  <a:spcPct val="90000"/>
                </a:lnSpc>
                <a:spcBef>
                  <a:spcPts val="45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285750" marR="0" lvl="1" indent="-285750" algn="r" rtl="1">
                <a:lnSpc>
                  <a:spcPct val="90000"/>
                </a:lnSpc>
                <a:spcBef>
                  <a:spcPts val="45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285750" marR="0" lvl="1" indent="-285750" algn="r" rtl="1">
                <a:lnSpc>
                  <a:spcPct val="90000"/>
                </a:lnSpc>
                <a:spcBef>
                  <a:spcPts val="45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p:txBody>
        </p:sp>
        <p:sp>
          <p:nvSpPr>
            <p:cNvPr id="569" name="Google Shape;569;p9"/>
            <p:cNvSpPr/>
            <p:nvPr/>
          </p:nvSpPr>
          <p:spPr>
            <a:xfrm>
              <a:off x="5610164" y="12029"/>
              <a:ext cx="4921151" cy="1243658"/>
            </a:xfrm>
            <a:prstGeom prst="rect">
              <a:avLst/>
            </a:prstGeom>
            <a:solidFill>
              <a:srgbClr val="6FAA47"/>
            </a:solidFill>
            <a:ln w="12700" cap="flat" cmpd="sng">
              <a:solidFill>
                <a:srgbClr val="6FAA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txBox="1"/>
            <p:nvPr/>
          </p:nvSpPr>
          <p:spPr>
            <a:xfrm>
              <a:off x="5610164" y="12029"/>
              <a:ext cx="4921151" cy="1243658"/>
            </a:xfrm>
            <a:prstGeom prst="rect">
              <a:avLst/>
            </a:prstGeom>
            <a:noFill/>
            <a:ln>
              <a:noFill/>
            </a:ln>
          </p:spPr>
          <p:txBody>
            <a:bodyPr spcFirstLastPara="1" wrap="square" lIns="213350" tIns="121900" rIns="213350" bIns="121900" anchor="ctr" anchorCtr="0">
              <a:noAutofit/>
            </a:bodyPr>
            <a:lstStyle/>
            <a:p>
              <a:pPr marL="0" marR="0" lvl="0" indent="0" algn="r" rtl="1">
                <a:lnSpc>
                  <a:spcPct val="90000"/>
                </a:lnSpc>
                <a:spcBef>
                  <a:spcPts val="0"/>
                </a:spcBef>
                <a:spcAft>
                  <a:spcPts val="0"/>
                </a:spcAft>
                <a:buNone/>
              </a:pPr>
              <a:r>
                <a:rPr lang="ar-LB"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القسم1: من     إلى </a:t>
              </a:r>
              <a:endParaRPr sz="1800" dirty="0">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r" rtl="1">
                <a:lnSpc>
                  <a:spcPct val="90000"/>
                </a:lnSpc>
                <a:spcBef>
                  <a:spcPts val="1050"/>
                </a:spcBef>
                <a:spcAft>
                  <a:spcPts val="0"/>
                </a:spcAft>
                <a:buNone/>
              </a:pPr>
              <a:r>
                <a:rPr lang="ar-LB"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موضوعه:  </a:t>
              </a:r>
              <a:endParaRPr sz="1800"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
          <p:nvSpPr>
            <p:cNvPr id="571" name="Google Shape;571;p9"/>
            <p:cNvSpPr/>
            <p:nvPr/>
          </p:nvSpPr>
          <p:spPr>
            <a:xfrm>
              <a:off x="5610164" y="1255687"/>
              <a:ext cx="4921151" cy="2305800"/>
            </a:xfrm>
            <a:prstGeom prst="rect">
              <a:avLst/>
            </a:prstGeom>
            <a:solidFill>
              <a:srgbClr val="D2E2CB">
                <a:alpha val="89803"/>
              </a:srgbClr>
            </a:solidFill>
            <a:ln w="12700" cap="flat" cmpd="sng">
              <a:solidFill>
                <a:srgbClr val="D2E2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txBox="1"/>
            <p:nvPr/>
          </p:nvSpPr>
          <p:spPr>
            <a:xfrm>
              <a:off x="5610164" y="1255687"/>
              <a:ext cx="4921151" cy="2305800"/>
            </a:xfrm>
            <a:prstGeom prst="rect">
              <a:avLst/>
            </a:prstGeom>
            <a:noFill/>
            <a:ln>
              <a:noFill/>
            </a:ln>
          </p:spPr>
          <p:txBody>
            <a:bodyPr spcFirstLastPara="1" wrap="square" lIns="160000" tIns="160000" rIns="213350" bIns="240025" anchor="t" anchorCtr="0">
              <a:noAutofit/>
            </a:bodyPr>
            <a:lstStyle/>
            <a:p>
              <a:pPr marL="285750" marR="0" lvl="1" indent="-285750" algn="r" rtl="1">
                <a:lnSpc>
                  <a:spcPct val="90000"/>
                </a:lnSpc>
                <a:spcBef>
                  <a:spcPts val="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285750" marR="0" lvl="1" indent="-285750" algn="r" rtl="1">
                <a:lnSpc>
                  <a:spcPct val="90000"/>
                </a:lnSpc>
                <a:spcBef>
                  <a:spcPts val="45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285750" marR="0" lvl="1" indent="-285750" algn="r" rtl="1">
                <a:lnSpc>
                  <a:spcPct val="90000"/>
                </a:lnSpc>
                <a:spcBef>
                  <a:spcPts val="45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285750" marR="0" lvl="1" indent="-285750" algn="r" rtl="1">
                <a:lnSpc>
                  <a:spcPct val="90000"/>
                </a:lnSpc>
                <a:spcBef>
                  <a:spcPts val="450"/>
                </a:spcBef>
                <a:spcAft>
                  <a:spcPts val="0"/>
                </a:spcAft>
                <a:buClr>
                  <a:schemeClr val="dk1"/>
                </a:buClr>
                <a:buSzPts val="3000"/>
                <a:buFont typeface="Calibri"/>
                <a:buChar char="•"/>
              </a:pPr>
              <a:r>
                <a:rPr lang="ar-LB" sz="3000" b="0" i="0"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1576</Words>
  <Application>Microsoft Office PowerPoint</Application>
  <PresentationFormat>Widescreen</PresentationFormat>
  <Paragraphs>200</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Arabic</vt:lpstr>
      <vt:lpstr>Twentieth Century</vt:lpstr>
      <vt:lpstr>GE SS Two Light</vt:lpstr>
      <vt:lpstr>Traditional Arabic</vt:lpstr>
      <vt:lpstr>Simplified Arabic</vt:lpstr>
      <vt:lpstr>GE SS Two Medium</vt:lpstr>
      <vt:lpstr>Arial</vt:lpstr>
      <vt:lpstr>GE SS Two Bold</vt:lpstr>
      <vt:lpstr>Wingdings</vt:lpstr>
      <vt:lpstr>Calibri</vt:lpstr>
      <vt:lpstr>Office Theme</vt:lpstr>
      <vt:lpstr>رسالة في القضاء</vt:lpstr>
      <vt:lpstr>PowerPoint Presentation</vt:lpstr>
      <vt:lpstr>نشاط 1: إصغاء</vt:lpstr>
      <vt:lpstr>ورقة عمل </vt:lpstr>
      <vt:lpstr>نشاط 2: فهم تحليل/ افتح الكتاب المدرسيّ ص52</vt:lpstr>
      <vt:lpstr>نشاط 3: أقسام النّصّ.</vt:lpstr>
      <vt:lpstr>نشاط 4: المفردات </vt:lpstr>
      <vt:lpstr>نشاط 5: الخبر والإنشاء</vt:lpstr>
      <vt:lpstr>نشاط 6: بنية النّصّ</vt:lpstr>
      <vt:lpstr>نشاط 7: اكتشاف النّمط</vt:lpstr>
      <vt:lpstr>نشاط 8:</vt:lpstr>
      <vt:lpstr>نشاط 9: أداء النّصّ</vt:lpstr>
      <vt:lpstr>نشاط 10: تخيّل حضّر ثمّ اعرض</vt:lpstr>
      <vt:lpstr>نشاط 11:تعبير </vt:lpstr>
      <vt:lpstr>صفحة المعلّم</vt:lpstr>
      <vt:lpstr>مقدّمة</vt:lpstr>
      <vt:lpstr>إرشادات عامّة</vt:lpstr>
      <vt:lpstr>إرشادات خاصّة بالدّرس</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رسالة في القضاء</dc:title>
  <dc:creator>Rana Abdallah</dc:creator>
  <cp:lastModifiedBy>Acer</cp:lastModifiedBy>
  <cp:revision>81</cp:revision>
  <dcterms:created xsi:type="dcterms:W3CDTF">2021-05-31T08:15:25Z</dcterms:created>
  <dcterms:modified xsi:type="dcterms:W3CDTF">2021-12-04T17:28:40Z</dcterms:modified>
</cp:coreProperties>
</file>