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2.xml" ContentType="application/vnd.openxmlformats-officedocument.presentationml.notesSlide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notesSlides/notesSlide3.xml" ContentType="application/vnd.openxmlformats-officedocument.presentationml.notesSlide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ppt/activeX/activeX27.xml" ContentType="application/vnd.ms-office.activeX+xml"/>
  <Override PartName="/ppt/activeX/activeX28.xml" ContentType="application/vnd.ms-office.activeX+xml"/>
  <Override PartName="/ppt/activeX/activeX29.xml" ContentType="application/vnd.ms-office.activeX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4" r:id="rId3"/>
    <p:sldId id="271" r:id="rId4"/>
    <p:sldId id="305" r:id="rId5"/>
    <p:sldId id="258" r:id="rId6"/>
    <p:sldId id="308" r:id="rId7"/>
    <p:sldId id="306" r:id="rId8"/>
    <p:sldId id="309" r:id="rId9"/>
    <p:sldId id="313" r:id="rId10"/>
    <p:sldId id="303" r:id="rId11"/>
    <p:sldId id="307" r:id="rId12"/>
    <p:sldId id="314" r:id="rId13"/>
    <p:sldId id="261" r:id="rId14"/>
    <p:sldId id="311" r:id="rId15"/>
    <p:sldId id="272" r:id="rId16"/>
  </p:sldIdLst>
  <p:sldSz cx="12192000" cy="6858000"/>
  <p:notesSz cx="6858000" cy="9144000"/>
  <p:embeddedFontLst>
    <p:embeddedFont>
      <p:font typeface="Adobe Arabic" panose="02040503050201020203" pitchFamily="18" charset="-78"/>
      <p:regular r:id="rId19"/>
      <p:bold r:id="rId20"/>
      <p:italic r:id="rId21"/>
      <p:boldItalic r:id="rId22"/>
    </p:embeddedFont>
    <p:embeddedFont>
      <p:font typeface="Almarai Bold" pitchFamily="2" charset="-78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GE SS Two Bold" panose="020A0503020102020204" pitchFamily="18" charset="-78"/>
      <p:bold r:id="rId28"/>
    </p:embeddedFont>
    <p:embeddedFont>
      <p:font typeface="GE SS Two Light" panose="020A0503020102020204" pitchFamily="18" charset="-78"/>
      <p:regular r:id="rId29"/>
    </p:embeddedFont>
    <p:embeddedFont>
      <p:font typeface="GE SS Two Medium" panose="020A0503020102020204" pitchFamily="18" charset="-78"/>
      <p:regular r:id="rId30"/>
    </p:embeddedFont>
    <p:embeddedFont>
      <p:font typeface="Tw Cen MT" panose="020B0602020104020603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097D7"/>
    <a:srgbClr val="FF8021"/>
    <a:srgbClr val="F9EC7B"/>
    <a:srgbClr val="5DCCF3"/>
    <a:srgbClr val="53FF91"/>
    <a:srgbClr val="34FFAE"/>
    <a:srgbClr val="3BFF92"/>
    <a:srgbClr val="76B97F"/>
    <a:srgbClr val="A8C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36EFB1-4BA7-475A-B59E-777CE1ABBBED}" v="7" dt="2021-10-05T20:29:57.978"/>
    <p1510:client id="{B59A53EC-7042-47D5-8224-9149D4D20C02}" v="4" dt="2021-10-05T20:48:21.935"/>
    <p1510:client id="{F9A8327E-AE23-46D1-821A-AF5D095BF634}" v="624" dt="2021-10-06T20:19:25.5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24" autoAdjust="0"/>
    <p:restoredTop sz="95944"/>
  </p:normalViewPr>
  <p:slideViewPr>
    <p:cSldViewPr snapToGrid="0">
      <p:cViewPr varScale="1">
        <p:scale>
          <a:sx n="83" d="100"/>
          <a:sy n="83" d="100"/>
        </p:scale>
        <p:origin x="898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microsoft.com/office/2015/10/relationships/revisionInfo" Target="revisionInfo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27.xml.rels><?xml version="1.0" encoding="UTF-8" standalone="yes"?>
<Relationships xmlns="http://schemas.openxmlformats.org/package/2006/relationships"><Relationship Id="rId1" Type="http://schemas.microsoft.com/office/2006/relationships/activeXControlBinary" Target="activeX27.bin"/></Relationships>
</file>

<file path=ppt/activeX/_rels/activeX28.xml.rels><?xml version="1.0" encoding="UTF-8" standalone="yes"?>
<Relationships xmlns="http://schemas.openxmlformats.org/package/2006/relationships"><Relationship Id="rId1" Type="http://schemas.microsoft.com/office/2006/relationships/activeXControlBinary" Target="activeX28.bin"/></Relationships>
</file>

<file path=ppt/activeX/_rels/activeX29.xml.rels><?xml version="1.0" encoding="UTF-8" standalone="yes"?>
<Relationships xmlns="http://schemas.openxmlformats.org/package/2006/relationships"><Relationship Id="rId1" Type="http://schemas.microsoft.com/office/2006/relationships/activeXControlBinary" Target="activeX29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1.wmf"/><Relationship Id="rId7" Type="http://schemas.openxmlformats.org/officeDocument/2006/relationships/image" Target="../media/image35.wmf"/><Relationship Id="rId12" Type="http://schemas.openxmlformats.org/officeDocument/2006/relationships/image" Target="../media/image40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11" Type="http://schemas.openxmlformats.org/officeDocument/2006/relationships/image" Target="../media/image39.wmf"/><Relationship Id="rId5" Type="http://schemas.openxmlformats.org/officeDocument/2006/relationships/image" Target="../media/image33.wmf"/><Relationship Id="rId10" Type="http://schemas.openxmlformats.org/officeDocument/2006/relationships/image" Target="../media/image38.wmf"/><Relationship Id="rId4" Type="http://schemas.openxmlformats.org/officeDocument/2006/relationships/image" Target="../media/image32.wmf"/><Relationship Id="rId9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D1529-ABB2-41D1-8E09-DE23445E6E74}" type="datetimeFigureOut">
              <a:rPr lang="fr-FR" smtClean="0"/>
              <a:t>15/11/2021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5F52A-4BB6-4AE0-963C-F11C14BDE2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0237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FE95E-0BA6-0E44-8426-B6AC935A2B8E}" type="datetimeFigureOut">
              <a:rPr lang="x-none" smtClean="0"/>
              <a:t>11/15/2021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08A6B-DD12-5C4E-A0BC-3BAD92526A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6705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08A6B-DD12-5C4E-A0BC-3BAD92526AA8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7780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08A6B-DD12-5C4E-A0BC-3BAD92526AA8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24494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08A6B-DD12-5C4E-A0BC-3BAD92526AA8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01505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08A6B-DD12-5C4E-A0BC-3BAD92526AA8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08738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صفحة الرئي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8">
            <a:extLst>
              <a:ext uri="{FF2B5EF4-FFF2-40B4-BE49-F238E27FC236}">
                <a16:creationId xmlns:a16="http://schemas.microsoft.com/office/drawing/2014/main" id="{6611C6F5-8055-AA46-A236-8AD918713B9C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012199" y="2607882"/>
            <a:ext cx="2975891" cy="2975891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8CAD8A-44BB-FD4D-AD11-A32F70939FB0}"/>
              </a:ext>
            </a:extLst>
          </p:cNvPr>
          <p:cNvGrpSpPr/>
          <p:nvPr userDrawn="1"/>
        </p:nvGrpSpPr>
        <p:grpSpPr>
          <a:xfrm flipH="1" flipV="1">
            <a:off x="0" y="2989854"/>
            <a:ext cx="12192000" cy="2226327"/>
            <a:chOff x="44070" y="1918544"/>
            <a:chExt cx="16591967" cy="3046539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0599AE5-D3E6-A749-AE0A-779FCFDEACBF}"/>
                </a:ext>
              </a:extLst>
            </p:cNvPr>
            <p:cNvGrpSpPr/>
            <p:nvPr/>
          </p:nvGrpSpPr>
          <p:grpSpPr>
            <a:xfrm rot="10800000" flipH="1">
              <a:off x="44070" y="3559555"/>
              <a:ext cx="6629001" cy="1405528"/>
              <a:chOff x="4802629" y="2023474"/>
              <a:chExt cx="6629001" cy="1405528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8DF3642-0962-F24A-BFBC-9894FFB55462}"/>
                  </a:ext>
                </a:extLst>
              </p:cNvPr>
              <p:cNvSpPr/>
              <p:nvPr userDrawn="1"/>
            </p:nvSpPr>
            <p:spPr>
              <a:xfrm>
                <a:off x="4802629" y="3200401"/>
                <a:ext cx="1332853" cy="2286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0" eaLnBrk="1" latinLnBrk="0" hangingPunct="1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13155A9-F24C-B642-A217-08F4178E23DF}"/>
                  </a:ext>
                </a:extLst>
              </p:cNvPr>
              <p:cNvSpPr/>
              <p:nvPr userDrawn="1"/>
            </p:nvSpPr>
            <p:spPr>
              <a:xfrm rot="2727637">
                <a:off x="7154945" y="448707"/>
                <a:ext cx="228600" cy="34135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1" eaLnBrk="1" latinLnBrk="0" hangingPunct="1"/>
                <a:endParaRPr lang="en-US"/>
              </a:p>
            </p:txBody>
          </p:sp>
          <p:sp>
            <p:nvSpPr>
              <p:cNvPr id="15" name="Freeform: Shape 9">
                <a:extLst>
                  <a:ext uri="{FF2B5EF4-FFF2-40B4-BE49-F238E27FC236}">
                    <a16:creationId xmlns:a16="http://schemas.microsoft.com/office/drawing/2014/main" id="{2A5B9162-0B8A-F240-9286-A01F16A7F330}"/>
                  </a:ext>
                </a:extLst>
              </p:cNvPr>
              <p:cNvSpPr/>
              <p:nvPr userDrawn="1"/>
            </p:nvSpPr>
            <p:spPr>
              <a:xfrm rot="18872363" flipH="1">
                <a:off x="9542351" y="362795"/>
                <a:ext cx="228600" cy="3549958"/>
              </a:xfrm>
              <a:custGeom>
                <a:avLst/>
                <a:gdLst>
                  <a:gd name="connsiteX0" fmla="*/ 0 w 228600"/>
                  <a:gd name="connsiteY0" fmla="*/ 0 h 3549958"/>
                  <a:gd name="connsiteX1" fmla="*/ 0 w 228600"/>
                  <a:gd name="connsiteY1" fmla="*/ 3549958 h 3549958"/>
                  <a:gd name="connsiteX2" fmla="*/ 10901 w 228600"/>
                  <a:gd name="connsiteY2" fmla="*/ 3549958 h 3549958"/>
                  <a:gd name="connsiteX3" fmla="*/ 228600 w 228600"/>
                  <a:gd name="connsiteY3" fmla="*/ 3328731 h 3549958"/>
                  <a:gd name="connsiteX4" fmla="*/ 228600 w 228600"/>
                  <a:gd name="connsiteY4" fmla="*/ 0 h 35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549958">
                    <a:moveTo>
                      <a:pt x="0" y="0"/>
                    </a:moveTo>
                    <a:lnTo>
                      <a:pt x="0" y="3549958"/>
                    </a:lnTo>
                    <a:lnTo>
                      <a:pt x="10901" y="3549958"/>
                    </a:lnTo>
                    <a:lnTo>
                      <a:pt x="228600" y="3328731"/>
                    </a:lnTo>
                    <a:lnTo>
                      <a:pt x="2286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1" eaLnBrk="1" latinLnBrk="0" hangingPunct="1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884DBF1-C06A-214D-A52A-BF8DCAC7B0A9}"/>
                </a:ext>
              </a:extLst>
            </p:cNvPr>
            <p:cNvGrpSpPr/>
            <p:nvPr/>
          </p:nvGrpSpPr>
          <p:grpSpPr>
            <a:xfrm flipH="1">
              <a:off x="760370" y="1918544"/>
              <a:ext cx="15875667" cy="1405526"/>
              <a:chOff x="-4444037" y="2023474"/>
              <a:chExt cx="15875667" cy="1405526"/>
            </a:xfrm>
            <a:grpFill/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05539B5-C86A-ED48-8002-767FA340AAE0}"/>
                  </a:ext>
                </a:extLst>
              </p:cNvPr>
              <p:cNvSpPr/>
              <p:nvPr userDrawn="1"/>
            </p:nvSpPr>
            <p:spPr>
              <a:xfrm>
                <a:off x="-4444037" y="3200399"/>
                <a:ext cx="10579518" cy="2286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54DA486-461F-C14F-970A-C69BA5DB6082}"/>
                  </a:ext>
                </a:extLst>
              </p:cNvPr>
              <p:cNvSpPr/>
              <p:nvPr userDrawn="1"/>
            </p:nvSpPr>
            <p:spPr>
              <a:xfrm rot="2727637">
                <a:off x="7154945" y="448707"/>
                <a:ext cx="228600" cy="34135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: Shape 5">
                <a:extLst>
                  <a:ext uri="{FF2B5EF4-FFF2-40B4-BE49-F238E27FC236}">
                    <a16:creationId xmlns:a16="http://schemas.microsoft.com/office/drawing/2014/main" id="{CD2EB0AE-1641-7A43-B281-79E23C30B74C}"/>
                  </a:ext>
                </a:extLst>
              </p:cNvPr>
              <p:cNvSpPr/>
              <p:nvPr userDrawn="1"/>
            </p:nvSpPr>
            <p:spPr>
              <a:xfrm rot="18872363" flipH="1">
                <a:off x="9542351" y="362795"/>
                <a:ext cx="228600" cy="3549958"/>
              </a:xfrm>
              <a:custGeom>
                <a:avLst/>
                <a:gdLst>
                  <a:gd name="connsiteX0" fmla="*/ 0 w 228600"/>
                  <a:gd name="connsiteY0" fmla="*/ 0 h 3549958"/>
                  <a:gd name="connsiteX1" fmla="*/ 0 w 228600"/>
                  <a:gd name="connsiteY1" fmla="*/ 3549958 h 3549958"/>
                  <a:gd name="connsiteX2" fmla="*/ 10901 w 228600"/>
                  <a:gd name="connsiteY2" fmla="*/ 3549958 h 3549958"/>
                  <a:gd name="connsiteX3" fmla="*/ 228600 w 228600"/>
                  <a:gd name="connsiteY3" fmla="*/ 3328731 h 3549958"/>
                  <a:gd name="connsiteX4" fmla="*/ 228600 w 228600"/>
                  <a:gd name="connsiteY4" fmla="*/ 0 h 35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549958">
                    <a:moveTo>
                      <a:pt x="0" y="0"/>
                    </a:moveTo>
                    <a:lnTo>
                      <a:pt x="0" y="3549958"/>
                    </a:lnTo>
                    <a:lnTo>
                      <a:pt x="10901" y="3549958"/>
                    </a:lnTo>
                    <a:lnTo>
                      <a:pt x="228600" y="3328731"/>
                    </a:lnTo>
                    <a:lnTo>
                      <a:pt x="2286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1" eaLnBrk="1" latinLnBrk="0" hangingPunct="1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8316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المرحلة التعليمية - 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38D559B1-2B77-6C45-B8B8-F33125D0B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180F95-8789-0C47-8F58-EA504A05735D}"/>
              </a:ext>
            </a:extLst>
          </p:cNvPr>
          <p:cNvSpPr/>
          <p:nvPr userDrawn="1"/>
        </p:nvSpPr>
        <p:spPr>
          <a:xfrm rot="10800000">
            <a:off x="919340" y="1860899"/>
            <a:ext cx="5040000" cy="1908000"/>
          </a:xfrm>
          <a:prstGeom prst="rect">
            <a:avLst/>
          </a:prstGeom>
          <a:noFill/>
          <a:ln w="38100" cap="flat" cmpd="sng" algn="ctr">
            <a:solidFill>
              <a:srgbClr val="45C1A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033D49-8847-514C-A45E-C00E97159A0A}"/>
              </a:ext>
            </a:extLst>
          </p:cNvPr>
          <p:cNvSpPr/>
          <p:nvPr userDrawn="1"/>
        </p:nvSpPr>
        <p:spPr>
          <a:xfrm rot="10800000">
            <a:off x="919340" y="1860899"/>
            <a:ext cx="5040000" cy="540000"/>
          </a:xfrm>
          <a:prstGeom prst="rect">
            <a:avLst/>
          </a:prstGeom>
          <a:solidFill>
            <a:srgbClr val="45C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279CC2-FA2B-124B-AB2D-FD39F4194A39}"/>
              </a:ext>
            </a:extLst>
          </p:cNvPr>
          <p:cNvSpPr/>
          <p:nvPr userDrawn="1"/>
        </p:nvSpPr>
        <p:spPr>
          <a:xfrm>
            <a:off x="6213336" y="1860899"/>
            <a:ext cx="5040000" cy="1908000"/>
          </a:xfrm>
          <a:prstGeom prst="rect">
            <a:avLst/>
          </a:prstGeom>
          <a:noFill/>
          <a:ln w="38100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9323FA-19BA-2B46-9AB5-B3265277C861}"/>
              </a:ext>
            </a:extLst>
          </p:cNvPr>
          <p:cNvSpPr/>
          <p:nvPr userDrawn="1"/>
        </p:nvSpPr>
        <p:spPr>
          <a:xfrm>
            <a:off x="6213336" y="1860899"/>
            <a:ext cx="5040000" cy="540000"/>
          </a:xfrm>
          <a:prstGeom prst="rect">
            <a:avLst/>
          </a:prstGeom>
          <a:solidFill>
            <a:srgbClr val="4BAC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97C459-6460-E54A-A5D7-1AE537C57621}"/>
              </a:ext>
            </a:extLst>
          </p:cNvPr>
          <p:cNvSpPr/>
          <p:nvPr userDrawn="1"/>
        </p:nvSpPr>
        <p:spPr>
          <a:xfrm rot="10800000">
            <a:off x="927112" y="4060072"/>
            <a:ext cx="5040000" cy="1908000"/>
          </a:xfrm>
          <a:prstGeom prst="rect">
            <a:avLst/>
          </a:prstGeom>
          <a:noFill/>
          <a:ln w="38100" cap="flat" cmpd="sng" algn="ctr">
            <a:solidFill>
              <a:srgbClr val="B9D5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19B26A-B110-DE43-B47F-3A6F3C1B159B}"/>
              </a:ext>
            </a:extLst>
          </p:cNvPr>
          <p:cNvSpPr/>
          <p:nvPr userDrawn="1"/>
        </p:nvSpPr>
        <p:spPr>
          <a:xfrm rot="10800000">
            <a:off x="927112" y="5428072"/>
            <a:ext cx="5040000" cy="540000"/>
          </a:xfrm>
          <a:prstGeom prst="rect">
            <a:avLst/>
          </a:prstGeom>
          <a:solidFill>
            <a:srgbClr val="B9D5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A8E1F2-FDE0-0641-9271-D804AA81C332}"/>
              </a:ext>
            </a:extLst>
          </p:cNvPr>
          <p:cNvSpPr/>
          <p:nvPr userDrawn="1"/>
        </p:nvSpPr>
        <p:spPr>
          <a:xfrm>
            <a:off x="6221108" y="4060072"/>
            <a:ext cx="5040000" cy="1908000"/>
          </a:xfrm>
          <a:prstGeom prst="rect">
            <a:avLst/>
          </a:prstGeom>
          <a:noFill/>
          <a:ln w="38100" cap="flat" cmpd="sng" algn="ctr">
            <a:solidFill>
              <a:srgbClr val="0E7F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FB5FFD-2BD0-C440-AF60-ED18C921DEA9}"/>
              </a:ext>
            </a:extLst>
          </p:cNvPr>
          <p:cNvSpPr/>
          <p:nvPr userDrawn="1"/>
        </p:nvSpPr>
        <p:spPr>
          <a:xfrm>
            <a:off x="6221108" y="5428072"/>
            <a:ext cx="5040000" cy="540000"/>
          </a:xfrm>
          <a:prstGeom prst="rect">
            <a:avLst/>
          </a:prstGeom>
          <a:solidFill>
            <a:srgbClr val="0E7F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979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المرحلة التعليمية - 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38D559B1-2B77-6C45-B8B8-F33125D0B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1DCABD-1EAF-BD45-B587-90F02EA4C5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7699" y="0"/>
            <a:ext cx="405765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 marL="228594" indent="-228594" algn="r" defTabSz="914377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36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المرحلة التعليمية - 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1DCABD-1EAF-BD45-B587-90F02EA4C5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893630" cy="43974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38D559B1-2B77-6C45-B8B8-F33125D0B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BF645C9C-170A-B94C-98F7-487AAFF3F500}"/>
              </a:ext>
            </a:extLst>
          </p:cNvPr>
          <p:cNvSpPr/>
          <p:nvPr userDrawn="1"/>
        </p:nvSpPr>
        <p:spPr>
          <a:xfrm>
            <a:off x="-1" y="4397447"/>
            <a:ext cx="12192001" cy="2467478"/>
          </a:xfrm>
          <a:prstGeom prst="rect">
            <a:avLst/>
          </a:prstGeom>
          <a:solidFill>
            <a:srgbClr val="0097D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6CD0B032-9BDF-6944-9BE5-181F51389F50}"/>
              </a:ext>
            </a:extLst>
          </p:cNvPr>
          <p:cNvSpPr/>
          <p:nvPr userDrawn="1"/>
        </p:nvSpPr>
        <p:spPr>
          <a:xfrm>
            <a:off x="8952511" y="4992065"/>
            <a:ext cx="2520000" cy="143878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2" name="Isosceles Triangle 4">
            <a:extLst>
              <a:ext uri="{FF2B5EF4-FFF2-40B4-BE49-F238E27FC236}">
                <a16:creationId xmlns:a16="http://schemas.microsoft.com/office/drawing/2014/main" id="{DCBFBA9C-CDA5-564B-A644-387B47D7477A}"/>
              </a:ext>
            </a:extLst>
          </p:cNvPr>
          <p:cNvSpPr/>
          <p:nvPr userDrawn="1"/>
        </p:nvSpPr>
        <p:spPr>
          <a:xfrm>
            <a:off x="10068511" y="4705903"/>
            <a:ext cx="288000" cy="288000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76AFCCA2-4AB1-0140-AD41-9209F05DE3EF}"/>
              </a:ext>
            </a:extLst>
          </p:cNvPr>
          <p:cNvSpPr/>
          <p:nvPr userDrawn="1"/>
        </p:nvSpPr>
        <p:spPr>
          <a:xfrm>
            <a:off x="6211195" y="4992065"/>
            <a:ext cx="2520000" cy="143878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4" name="Isosceles Triangle 6">
            <a:extLst>
              <a:ext uri="{FF2B5EF4-FFF2-40B4-BE49-F238E27FC236}">
                <a16:creationId xmlns:a16="http://schemas.microsoft.com/office/drawing/2014/main" id="{A97A3492-E26E-D146-B33B-50422A2660B9}"/>
              </a:ext>
            </a:extLst>
          </p:cNvPr>
          <p:cNvSpPr/>
          <p:nvPr userDrawn="1"/>
        </p:nvSpPr>
        <p:spPr>
          <a:xfrm>
            <a:off x="7327195" y="4711553"/>
            <a:ext cx="288000" cy="288000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D9791CCB-EFF4-184A-9592-9E0745BECC81}"/>
              </a:ext>
            </a:extLst>
          </p:cNvPr>
          <p:cNvSpPr/>
          <p:nvPr userDrawn="1"/>
        </p:nvSpPr>
        <p:spPr>
          <a:xfrm>
            <a:off x="3469880" y="4992065"/>
            <a:ext cx="2520000" cy="143878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6" name="Isosceles Triangle 8">
            <a:extLst>
              <a:ext uri="{FF2B5EF4-FFF2-40B4-BE49-F238E27FC236}">
                <a16:creationId xmlns:a16="http://schemas.microsoft.com/office/drawing/2014/main" id="{4973A4EA-04F3-384E-9C41-1418BD4CD048}"/>
              </a:ext>
            </a:extLst>
          </p:cNvPr>
          <p:cNvSpPr/>
          <p:nvPr userDrawn="1"/>
        </p:nvSpPr>
        <p:spPr>
          <a:xfrm>
            <a:off x="4585880" y="4705427"/>
            <a:ext cx="288000" cy="288000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2C3D4131-74E4-F14A-B874-7FCCDF166658}"/>
              </a:ext>
            </a:extLst>
          </p:cNvPr>
          <p:cNvSpPr/>
          <p:nvPr userDrawn="1"/>
        </p:nvSpPr>
        <p:spPr>
          <a:xfrm>
            <a:off x="728565" y="4992065"/>
            <a:ext cx="2520000" cy="143878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8" name="Isosceles Triangle 10">
            <a:extLst>
              <a:ext uri="{FF2B5EF4-FFF2-40B4-BE49-F238E27FC236}">
                <a16:creationId xmlns:a16="http://schemas.microsoft.com/office/drawing/2014/main" id="{41597242-450B-6E41-AB44-C814B177678B}"/>
              </a:ext>
            </a:extLst>
          </p:cNvPr>
          <p:cNvSpPr/>
          <p:nvPr userDrawn="1"/>
        </p:nvSpPr>
        <p:spPr>
          <a:xfrm>
            <a:off x="1844565" y="4710345"/>
            <a:ext cx="288000" cy="288000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495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صفحة أسئلة نهاية الدر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737656BC-1C45-4743-BC4E-F8FCBDA4319E}"/>
              </a:ext>
            </a:extLst>
          </p:cNvPr>
          <p:cNvSpPr/>
          <p:nvPr userDrawn="1"/>
        </p:nvSpPr>
        <p:spPr>
          <a:xfrm>
            <a:off x="-18288" y="987552"/>
            <a:ext cx="12210287" cy="5870448"/>
          </a:xfrm>
          <a:custGeom>
            <a:avLst/>
            <a:gdLst>
              <a:gd name="connsiteX0" fmla="*/ 18288 w 12271248"/>
              <a:gd name="connsiteY0" fmla="*/ 164592 h 5907024"/>
              <a:gd name="connsiteX1" fmla="*/ 1152144 w 12271248"/>
              <a:gd name="connsiteY1" fmla="*/ 164592 h 5907024"/>
              <a:gd name="connsiteX2" fmla="*/ 2011680 w 12271248"/>
              <a:gd name="connsiteY2" fmla="*/ 1060704 h 5907024"/>
              <a:gd name="connsiteX3" fmla="*/ 3017520 w 12271248"/>
              <a:gd name="connsiteY3" fmla="*/ 0 h 5907024"/>
              <a:gd name="connsiteX4" fmla="*/ 12271248 w 12271248"/>
              <a:gd name="connsiteY4" fmla="*/ 0 h 5907024"/>
              <a:gd name="connsiteX5" fmla="*/ 12271248 w 12271248"/>
              <a:gd name="connsiteY5" fmla="*/ 5907024 h 5907024"/>
              <a:gd name="connsiteX6" fmla="*/ 0 w 12271248"/>
              <a:gd name="connsiteY6" fmla="*/ 5907024 h 5907024"/>
              <a:gd name="connsiteX7" fmla="*/ 18288 w 12271248"/>
              <a:gd name="connsiteY7" fmla="*/ 164592 h 5907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71248" h="5907024">
                <a:moveTo>
                  <a:pt x="18288" y="164592"/>
                </a:moveTo>
                <a:lnTo>
                  <a:pt x="1152144" y="164592"/>
                </a:lnTo>
                <a:lnTo>
                  <a:pt x="2011680" y="1060704"/>
                </a:lnTo>
                <a:lnTo>
                  <a:pt x="3017520" y="0"/>
                </a:lnTo>
                <a:lnTo>
                  <a:pt x="12271248" y="0"/>
                </a:lnTo>
                <a:lnTo>
                  <a:pt x="12271248" y="5907024"/>
                </a:lnTo>
                <a:lnTo>
                  <a:pt x="0" y="5907024"/>
                </a:lnTo>
                <a:lnTo>
                  <a:pt x="18288" y="1645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51B77979-382B-1547-903A-07EA47643C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  <p:sp>
        <p:nvSpPr>
          <p:cNvPr id="31" name="Freeform: Shape 17">
            <a:extLst>
              <a:ext uri="{FF2B5EF4-FFF2-40B4-BE49-F238E27FC236}">
                <a16:creationId xmlns:a16="http://schemas.microsoft.com/office/drawing/2014/main" id="{E8FCE7E0-F4D7-7E44-88D9-FEC854ACC48C}"/>
              </a:ext>
            </a:extLst>
          </p:cNvPr>
          <p:cNvSpPr/>
          <p:nvPr/>
        </p:nvSpPr>
        <p:spPr>
          <a:xfrm>
            <a:off x="1253851" y="335716"/>
            <a:ext cx="1504933" cy="1504933"/>
          </a:xfrm>
          <a:custGeom>
            <a:avLst/>
            <a:gdLst>
              <a:gd name="connsiteX0" fmla="*/ 1008633 w 2017267"/>
              <a:gd name="connsiteY0" fmla="*/ 0 h 2017267"/>
              <a:gd name="connsiteX1" fmla="*/ 1091617 w 2017267"/>
              <a:gd name="connsiteY1" fmla="*/ 34373 h 2017267"/>
              <a:gd name="connsiteX2" fmla="*/ 1982894 w 2017267"/>
              <a:gd name="connsiteY2" fmla="*/ 925651 h 2017267"/>
              <a:gd name="connsiteX3" fmla="*/ 1982894 w 2017267"/>
              <a:gd name="connsiteY3" fmla="*/ 1091617 h 2017267"/>
              <a:gd name="connsiteX4" fmla="*/ 1091617 w 2017267"/>
              <a:gd name="connsiteY4" fmla="*/ 1982894 h 2017267"/>
              <a:gd name="connsiteX5" fmla="*/ 925651 w 2017267"/>
              <a:gd name="connsiteY5" fmla="*/ 1982894 h 2017267"/>
              <a:gd name="connsiteX6" fmla="*/ 34373 w 2017267"/>
              <a:gd name="connsiteY6" fmla="*/ 1091616 h 2017267"/>
              <a:gd name="connsiteX7" fmla="*/ 34373 w 2017267"/>
              <a:gd name="connsiteY7" fmla="*/ 925650 h 2017267"/>
              <a:gd name="connsiteX8" fmla="*/ 925650 w 2017267"/>
              <a:gd name="connsiteY8" fmla="*/ 34373 h 2017267"/>
              <a:gd name="connsiteX9" fmla="*/ 1008633 w 2017267"/>
              <a:gd name="connsiteY9" fmla="*/ 0 h 201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7267" h="2017267">
                <a:moveTo>
                  <a:pt x="1008633" y="0"/>
                </a:moveTo>
                <a:cubicBezTo>
                  <a:pt x="1038667" y="0"/>
                  <a:pt x="1068701" y="11457"/>
                  <a:pt x="1091617" y="34373"/>
                </a:cubicBezTo>
                <a:lnTo>
                  <a:pt x="1982894" y="925651"/>
                </a:lnTo>
                <a:cubicBezTo>
                  <a:pt x="2028725" y="971481"/>
                  <a:pt x="2028725" y="1045787"/>
                  <a:pt x="1982894" y="1091617"/>
                </a:cubicBezTo>
                <a:lnTo>
                  <a:pt x="1091617" y="1982894"/>
                </a:lnTo>
                <a:cubicBezTo>
                  <a:pt x="1045787" y="2028725"/>
                  <a:pt x="971481" y="2028725"/>
                  <a:pt x="925651" y="1982894"/>
                </a:cubicBezTo>
                <a:lnTo>
                  <a:pt x="34373" y="1091616"/>
                </a:lnTo>
                <a:cubicBezTo>
                  <a:pt x="-11457" y="1045786"/>
                  <a:pt x="-11457" y="971481"/>
                  <a:pt x="34373" y="925650"/>
                </a:cubicBezTo>
                <a:lnTo>
                  <a:pt x="925650" y="34373"/>
                </a:lnTo>
                <a:cubicBezTo>
                  <a:pt x="948565" y="11457"/>
                  <a:pt x="978599" y="0"/>
                  <a:pt x="100863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CB9BEA-5D49-9D47-B509-9216D2BFFFEC}"/>
              </a:ext>
            </a:extLst>
          </p:cNvPr>
          <p:cNvSpPr/>
          <p:nvPr/>
        </p:nvSpPr>
        <p:spPr>
          <a:xfrm flipH="1">
            <a:off x="1684836" y="14402"/>
            <a:ext cx="68586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15000" b="1" dirty="0">
                <a:solidFill>
                  <a:schemeClr val="bg1"/>
                </a:solidFill>
                <a:latin typeface="Adobe Arabic" panose="02040503050201020203" pitchFamily="18" charset="-78"/>
                <a:ea typeface="GE SS Two Light" panose="020A0503020102020204" pitchFamily="18" charset="-78"/>
                <a:cs typeface="Adobe Arabic" panose="02040503050201020203" pitchFamily="18" charset="-78"/>
              </a:rPr>
              <a:t>؟</a:t>
            </a:r>
            <a:endParaRPr lang="x-none" sz="15000" b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D8CB12A-0005-E348-98AE-29700E8A197A}"/>
              </a:ext>
            </a:extLst>
          </p:cNvPr>
          <p:cNvGrpSpPr/>
          <p:nvPr/>
        </p:nvGrpSpPr>
        <p:grpSpPr>
          <a:xfrm flipH="1" flipV="1">
            <a:off x="0" y="531601"/>
            <a:ext cx="12191999" cy="1113164"/>
            <a:chOff x="-24048006" y="1918544"/>
            <a:chExt cx="33183930" cy="3046539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D6AD16F-9F27-D944-9FA2-96E7B79F1746}"/>
                </a:ext>
              </a:extLst>
            </p:cNvPr>
            <p:cNvGrpSpPr/>
            <p:nvPr/>
          </p:nvGrpSpPr>
          <p:grpSpPr>
            <a:xfrm rot="10800000" flipH="1">
              <a:off x="-24048006" y="3559555"/>
              <a:ext cx="30721077" cy="1405528"/>
              <a:chOff x="-19289447" y="2023474"/>
              <a:chExt cx="30721077" cy="1405528"/>
            </a:xfrm>
            <a:grpFill/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CBD1000-5F10-FF4E-992D-79E6D4FF3D70}"/>
                  </a:ext>
                </a:extLst>
              </p:cNvPr>
              <p:cNvSpPr/>
              <p:nvPr userDrawn="1"/>
            </p:nvSpPr>
            <p:spPr>
              <a:xfrm>
                <a:off x="-19289447" y="3139002"/>
                <a:ext cx="25424937" cy="29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0" eaLnBrk="1" latinLnBrk="0" hangingPunct="1"/>
                <a:endParaRPr lang="en-US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728D07D-4F97-0842-B3D0-8CDE1A475563}"/>
                  </a:ext>
                </a:extLst>
              </p:cNvPr>
              <p:cNvSpPr/>
              <p:nvPr userDrawn="1"/>
            </p:nvSpPr>
            <p:spPr>
              <a:xfrm rot="2727637">
                <a:off x="7154945" y="448707"/>
                <a:ext cx="228600" cy="34135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1" eaLnBrk="1" latinLnBrk="0" hangingPunct="1"/>
                <a:endParaRPr lang="en-US"/>
              </a:p>
            </p:txBody>
          </p:sp>
          <p:sp>
            <p:nvSpPr>
              <p:cNvPr id="41" name="Freeform: Shape 9">
                <a:extLst>
                  <a:ext uri="{FF2B5EF4-FFF2-40B4-BE49-F238E27FC236}">
                    <a16:creationId xmlns:a16="http://schemas.microsoft.com/office/drawing/2014/main" id="{ECD88AF7-C3EF-9C48-B66D-92DE09B52A03}"/>
                  </a:ext>
                </a:extLst>
              </p:cNvPr>
              <p:cNvSpPr/>
              <p:nvPr userDrawn="1"/>
            </p:nvSpPr>
            <p:spPr>
              <a:xfrm rot="18872363" flipH="1">
                <a:off x="9542351" y="362795"/>
                <a:ext cx="228600" cy="3549958"/>
              </a:xfrm>
              <a:custGeom>
                <a:avLst/>
                <a:gdLst>
                  <a:gd name="connsiteX0" fmla="*/ 0 w 228600"/>
                  <a:gd name="connsiteY0" fmla="*/ 0 h 3549958"/>
                  <a:gd name="connsiteX1" fmla="*/ 0 w 228600"/>
                  <a:gd name="connsiteY1" fmla="*/ 3549958 h 3549958"/>
                  <a:gd name="connsiteX2" fmla="*/ 10901 w 228600"/>
                  <a:gd name="connsiteY2" fmla="*/ 3549958 h 3549958"/>
                  <a:gd name="connsiteX3" fmla="*/ 228600 w 228600"/>
                  <a:gd name="connsiteY3" fmla="*/ 3328731 h 3549958"/>
                  <a:gd name="connsiteX4" fmla="*/ 228600 w 228600"/>
                  <a:gd name="connsiteY4" fmla="*/ 0 h 35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549958">
                    <a:moveTo>
                      <a:pt x="0" y="0"/>
                    </a:moveTo>
                    <a:lnTo>
                      <a:pt x="0" y="3549958"/>
                    </a:lnTo>
                    <a:lnTo>
                      <a:pt x="10901" y="3549958"/>
                    </a:lnTo>
                    <a:lnTo>
                      <a:pt x="228600" y="3328731"/>
                    </a:lnTo>
                    <a:lnTo>
                      <a:pt x="2286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F18249C-3EF0-F747-8340-8EDD2052E39C}"/>
                </a:ext>
              </a:extLst>
            </p:cNvPr>
            <p:cNvGrpSpPr/>
            <p:nvPr/>
          </p:nvGrpSpPr>
          <p:grpSpPr>
            <a:xfrm flipH="1">
              <a:off x="760370" y="1918544"/>
              <a:ext cx="8375554" cy="1405531"/>
              <a:chOff x="3056076" y="2023474"/>
              <a:chExt cx="8375554" cy="1405531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65AAE35-B415-B444-88CB-A08A2329304E}"/>
                  </a:ext>
                </a:extLst>
              </p:cNvPr>
              <p:cNvSpPr/>
              <p:nvPr userDrawn="1"/>
            </p:nvSpPr>
            <p:spPr>
              <a:xfrm>
                <a:off x="3056076" y="3200406"/>
                <a:ext cx="3079404" cy="2285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75EA296-FFE3-4842-AFB6-DB2EFF541EED}"/>
                  </a:ext>
                </a:extLst>
              </p:cNvPr>
              <p:cNvSpPr/>
              <p:nvPr userDrawn="1"/>
            </p:nvSpPr>
            <p:spPr>
              <a:xfrm rot="2727637">
                <a:off x="7154945" y="448707"/>
                <a:ext cx="228600" cy="34135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: Shape 5">
                <a:extLst>
                  <a:ext uri="{FF2B5EF4-FFF2-40B4-BE49-F238E27FC236}">
                    <a16:creationId xmlns:a16="http://schemas.microsoft.com/office/drawing/2014/main" id="{175EED14-E243-5C4B-8BD2-7942B5A83274}"/>
                  </a:ext>
                </a:extLst>
              </p:cNvPr>
              <p:cNvSpPr/>
              <p:nvPr userDrawn="1"/>
            </p:nvSpPr>
            <p:spPr>
              <a:xfrm rot="18872363" flipH="1">
                <a:off x="9542351" y="362795"/>
                <a:ext cx="228600" cy="3549958"/>
              </a:xfrm>
              <a:custGeom>
                <a:avLst/>
                <a:gdLst>
                  <a:gd name="connsiteX0" fmla="*/ 0 w 228600"/>
                  <a:gd name="connsiteY0" fmla="*/ 0 h 3549958"/>
                  <a:gd name="connsiteX1" fmla="*/ 0 w 228600"/>
                  <a:gd name="connsiteY1" fmla="*/ 3549958 h 3549958"/>
                  <a:gd name="connsiteX2" fmla="*/ 10901 w 228600"/>
                  <a:gd name="connsiteY2" fmla="*/ 3549958 h 3549958"/>
                  <a:gd name="connsiteX3" fmla="*/ 228600 w 228600"/>
                  <a:gd name="connsiteY3" fmla="*/ 3328731 h 3549958"/>
                  <a:gd name="connsiteX4" fmla="*/ 228600 w 228600"/>
                  <a:gd name="connsiteY4" fmla="*/ 0 h 35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549958">
                    <a:moveTo>
                      <a:pt x="0" y="0"/>
                    </a:moveTo>
                    <a:lnTo>
                      <a:pt x="0" y="3549958"/>
                    </a:lnTo>
                    <a:lnTo>
                      <a:pt x="10901" y="3549958"/>
                    </a:lnTo>
                    <a:lnTo>
                      <a:pt x="228600" y="3328731"/>
                    </a:lnTo>
                    <a:lnTo>
                      <a:pt x="2286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0" eaLnBrk="1" latinLnBrk="0" hangingPunct="1"/>
                <a:endParaRPr lang="en-US"/>
              </a:p>
            </p:txBody>
          </p:sp>
        </p:grp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E26A6F72-C854-BA42-A07C-4DFFC19E21B2}"/>
              </a:ext>
            </a:extLst>
          </p:cNvPr>
          <p:cNvSpPr txBox="1">
            <a:spLocks/>
          </p:cNvSpPr>
          <p:nvPr userDrawn="1"/>
        </p:nvSpPr>
        <p:spPr>
          <a:xfrm>
            <a:off x="1957905" y="30905"/>
            <a:ext cx="9499928" cy="913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r" defTabSz="914363" rtl="1" eaLnBrk="1" latinLnBrk="0" hangingPunct="1"/>
            <a:r>
              <a:rPr lang="ar-LB" sz="2400" kern="1200" dirty="0">
                <a:solidFill>
                  <a:srgbClr val="333333"/>
                </a:solidFill>
                <a:effectLst/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إطبع إجاباتك في الخانات ثمّ انقر على الزرّ لمعرفة الإجابات الصحيحة</a:t>
            </a:r>
            <a:endParaRPr lang="en-US" sz="2400" kern="1200" dirty="0">
              <a:solidFill>
                <a:srgbClr val="333333"/>
              </a:solidFill>
              <a:effectLst/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71999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صفحة المراج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737656BC-1C45-4743-BC4E-F8FCBDA4319E}"/>
              </a:ext>
            </a:extLst>
          </p:cNvPr>
          <p:cNvSpPr/>
          <p:nvPr userDrawn="1"/>
        </p:nvSpPr>
        <p:spPr>
          <a:xfrm>
            <a:off x="-18288" y="987552"/>
            <a:ext cx="12210287" cy="5870448"/>
          </a:xfrm>
          <a:custGeom>
            <a:avLst/>
            <a:gdLst>
              <a:gd name="connsiteX0" fmla="*/ 18288 w 12271248"/>
              <a:gd name="connsiteY0" fmla="*/ 164592 h 5907024"/>
              <a:gd name="connsiteX1" fmla="*/ 1152144 w 12271248"/>
              <a:gd name="connsiteY1" fmla="*/ 164592 h 5907024"/>
              <a:gd name="connsiteX2" fmla="*/ 2011680 w 12271248"/>
              <a:gd name="connsiteY2" fmla="*/ 1060704 h 5907024"/>
              <a:gd name="connsiteX3" fmla="*/ 3017520 w 12271248"/>
              <a:gd name="connsiteY3" fmla="*/ 0 h 5907024"/>
              <a:gd name="connsiteX4" fmla="*/ 12271248 w 12271248"/>
              <a:gd name="connsiteY4" fmla="*/ 0 h 5907024"/>
              <a:gd name="connsiteX5" fmla="*/ 12271248 w 12271248"/>
              <a:gd name="connsiteY5" fmla="*/ 5907024 h 5907024"/>
              <a:gd name="connsiteX6" fmla="*/ 0 w 12271248"/>
              <a:gd name="connsiteY6" fmla="*/ 5907024 h 5907024"/>
              <a:gd name="connsiteX7" fmla="*/ 18288 w 12271248"/>
              <a:gd name="connsiteY7" fmla="*/ 164592 h 5907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71248" h="5907024">
                <a:moveTo>
                  <a:pt x="18288" y="164592"/>
                </a:moveTo>
                <a:lnTo>
                  <a:pt x="1152144" y="164592"/>
                </a:lnTo>
                <a:lnTo>
                  <a:pt x="2011680" y="1060704"/>
                </a:lnTo>
                <a:lnTo>
                  <a:pt x="3017520" y="0"/>
                </a:lnTo>
                <a:lnTo>
                  <a:pt x="12271248" y="0"/>
                </a:lnTo>
                <a:lnTo>
                  <a:pt x="12271248" y="5907024"/>
                </a:lnTo>
                <a:lnTo>
                  <a:pt x="0" y="5907024"/>
                </a:lnTo>
                <a:lnTo>
                  <a:pt x="18288" y="1645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FFAF48F0-8A9F-4643-BB2A-AF9545F753AE}"/>
              </a:ext>
            </a:extLst>
          </p:cNvPr>
          <p:cNvSpPr/>
          <p:nvPr userDrawn="1"/>
        </p:nvSpPr>
        <p:spPr>
          <a:xfrm>
            <a:off x="775253" y="1784764"/>
            <a:ext cx="10698010" cy="425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1" eaLnBrk="1" latinLnBrk="0" hangingPunct="1"/>
            <a:endParaRPr lang="x-none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26A6F72-C854-BA42-A07C-4DFFC19E21B2}"/>
              </a:ext>
            </a:extLst>
          </p:cNvPr>
          <p:cNvSpPr txBox="1">
            <a:spLocks/>
          </p:cNvSpPr>
          <p:nvPr userDrawn="1"/>
        </p:nvSpPr>
        <p:spPr>
          <a:xfrm>
            <a:off x="1322354" y="147176"/>
            <a:ext cx="9499928" cy="913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LB" sz="3200" dirty="0">
                <a:solidFill>
                  <a:schemeClr val="bg2">
                    <a:lumMod val="25000"/>
                  </a:schemeClr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المراجع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51B77979-382B-1547-903A-07EA47643C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  <p:sp>
        <p:nvSpPr>
          <p:cNvPr id="31" name="Freeform: Shape 17">
            <a:extLst>
              <a:ext uri="{FF2B5EF4-FFF2-40B4-BE49-F238E27FC236}">
                <a16:creationId xmlns:a16="http://schemas.microsoft.com/office/drawing/2014/main" id="{E8FCE7E0-F4D7-7E44-88D9-FEC854ACC48C}"/>
              </a:ext>
            </a:extLst>
          </p:cNvPr>
          <p:cNvSpPr/>
          <p:nvPr/>
        </p:nvSpPr>
        <p:spPr>
          <a:xfrm>
            <a:off x="1253851" y="335716"/>
            <a:ext cx="1504933" cy="1504933"/>
          </a:xfrm>
          <a:custGeom>
            <a:avLst/>
            <a:gdLst>
              <a:gd name="connsiteX0" fmla="*/ 1008633 w 2017267"/>
              <a:gd name="connsiteY0" fmla="*/ 0 h 2017267"/>
              <a:gd name="connsiteX1" fmla="*/ 1091617 w 2017267"/>
              <a:gd name="connsiteY1" fmla="*/ 34373 h 2017267"/>
              <a:gd name="connsiteX2" fmla="*/ 1982894 w 2017267"/>
              <a:gd name="connsiteY2" fmla="*/ 925651 h 2017267"/>
              <a:gd name="connsiteX3" fmla="*/ 1982894 w 2017267"/>
              <a:gd name="connsiteY3" fmla="*/ 1091617 h 2017267"/>
              <a:gd name="connsiteX4" fmla="*/ 1091617 w 2017267"/>
              <a:gd name="connsiteY4" fmla="*/ 1982894 h 2017267"/>
              <a:gd name="connsiteX5" fmla="*/ 925651 w 2017267"/>
              <a:gd name="connsiteY5" fmla="*/ 1982894 h 2017267"/>
              <a:gd name="connsiteX6" fmla="*/ 34373 w 2017267"/>
              <a:gd name="connsiteY6" fmla="*/ 1091616 h 2017267"/>
              <a:gd name="connsiteX7" fmla="*/ 34373 w 2017267"/>
              <a:gd name="connsiteY7" fmla="*/ 925650 h 2017267"/>
              <a:gd name="connsiteX8" fmla="*/ 925650 w 2017267"/>
              <a:gd name="connsiteY8" fmla="*/ 34373 h 2017267"/>
              <a:gd name="connsiteX9" fmla="*/ 1008633 w 2017267"/>
              <a:gd name="connsiteY9" fmla="*/ 0 h 201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7267" h="2017267">
                <a:moveTo>
                  <a:pt x="1008633" y="0"/>
                </a:moveTo>
                <a:cubicBezTo>
                  <a:pt x="1038667" y="0"/>
                  <a:pt x="1068701" y="11457"/>
                  <a:pt x="1091617" y="34373"/>
                </a:cubicBezTo>
                <a:lnTo>
                  <a:pt x="1982894" y="925651"/>
                </a:lnTo>
                <a:cubicBezTo>
                  <a:pt x="2028725" y="971481"/>
                  <a:pt x="2028725" y="1045787"/>
                  <a:pt x="1982894" y="1091617"/>
                </a:cubicBezTo>
                <a:lnTo>
                  <a:pt x="1091617" y="1982894"/>
                </a:lnTo>
                <a:cubicBezTo>
                  <a:pt x="1045787" y="2028725"/>
                  <a:pt x="971481" y="2028725"/>
                  <a:pt x="925651" y="1982894"/>
                </a:cubicBezTo>
                <a:lnTo>
                  <a:pt x="34373" y="1091616"/>
                </a:lnTo>
                <a:cubicBezTo>
                  <a:pt x="-11457" y="1045786"/>
                  <a:pt x="-11457" y="971481"/>
                  <a:pt x="34373" y="925650"/>
                </a:cubicBezTo>
                <a:lnTo>
                  <a:pt x="925650" y="34373"/>
                </a:lnTo>
                <a:cubicBezTo>
                  <a:pt x="948565" y="11457"/>
                  <a:pt x="978599" y="0"/>
                  <a:pt x="100863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1" eaLnBrk="1" latinLnBrk="0" hangingPunct="1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D8CB12A-0005-E348-98AE-29700E8A197A}"/>
              </a:ext>
            </a:extLst>
          </p:cNvPr>
          <p:cNvGrpSpPr/>
          <p:nvPr/>
        </p:nvGrpSpPr>
        <p:grpSpPr>
          <a:xfrm flipH="1" flipV="1">
            <a:off x="0" y="531601"/>
            <a:ext cx="12191999" cy="1113164"/>
            <a:chOff x="-24048006" y="1918544"/>
            <a:chExt cx="33183930" cy="3046539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D6AD16F-9F27-D944-9FA2-96E7B79F1746}"/>
                </a:ext>
              </a:extLst>
            </p:cNvPr>
            <p:cNvGrpSpPr/>
            <p:nvPr/>
          </p:nvGrpSpPr>
          <p:grpSpPr>
            <a:xfrm rot="10800000" flipH="1">
              <a:off x="-24048006" y="3559555"/>
              <a:ext cx="30721077" cy="1405528"/>
              <a:chOff x="-19289447" y="2023474"/>
              <a:chExt cx="30721077" cy="1405528"/>
            </a:xfrm>
            <a:grpFill/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CBD1000-5F10-FF4E-992D-79E6D4FF3D70}"/>
                  </a:ext>
                </a:extLst>
              </p:cNvPr>
              <p:cNvSpPr/>
              <p:nvPr userDrawn="1"/>
            </p:nvSpPr>
            <p:spPr>
              <a:xfrm>
                <a:off x="-19289447" y="3139002"/>
                <a:ext cx="25424937" cy="29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0" eaLnBrk="1" latinLnBrk="0" hangingPunct="1"/>
                <a:endParaRPr lang="en-US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728D07D-4F97-0842-B3D0-8CDE1A475563}"/>
                  </a:ext>
                </a:extLst>
              </p:cNvPr>
              <p:cNvSpPr/>
              <p:nvPr userDrawn="1"/>
            </p:nvSpPr>
            <p:spPr>
              <a:xfrm rot="2727637">
                <a:off x="7154945" y="448707"/>
                <a:ext cx="228600" cy="34135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1" eaLnBrk="1" latinLnBrk="0" hangingPunct="1"/>
                <a:endParaRPr lang="en-US"/>
              </a:p>
            </p:txBody>
          </p:sp>
          <p:sp>
            <p:nvSpPr>
              <p:cNvPr id="41" name="Freeform: Shape 9">
                <a:extLst>
                  <a:ext uri="{FF2B5EF4-FFF2-40B4-BE49-F238E27FC236}">
                    <a16:creationId xmlns:a16="http://schemas.microsoft.com/office/drawing/2014/main" id="{ECD88AF7-C3EF-9C48-B66D-92DE09B52A03}"/>
                  </a:ext>
                </a:extLst>
              </p:cNvPr>
              <p:cNvSpPr/>
              <p:nvPr userDrawn="1"/>
            </p:nvSpPr>
            <p:spPr>
              <a:xfrm rot="18872363" flipH="1">
                <a:off x="9542351" y="362795"/>
                <a:ext cx="228600" cy="3549958"/>
              </a:xfrm>
              <a:custGeom>
                <a:avLst/>
                <a:gdLst>
                  <a:gd name="connsiteX0" fmla="*/ 0 w 228600"/>
                  <a:gd name="connsiteY0" fmla="*/ 0 h 3549958"/>
                  <a:gd name="connsiteX1" fmla="*/ 0 w 228600"/>
                  <a:gd name="connsiteY1" fmla="*/ 3549958 h 3549958"/>
                  <a:gd name="connsiteX2" fmla="*/ 10901 w 228600"/>
                  <a:gd name="connsiteY2" fmla="*/ 3549958 h 3549958"/>
                  <a:gd name="connsiteX3" fmla="*/ 228600 w 228600"/>
                  <a:gd name="connsiteY3" fmla="*/ 3328731 h 3549958"/>
                  <a:gd name="connsiteX4" fmla="*/ 228600 w 228600"/>
                  <a:gd name="connsiteY4" fmla="*/ 0 h 35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549958">
                    <a:moveTo>
                      <a:pt x="0" y="0"/>
                    </a:moveTo>
                    <a:lnTo>
                      <a:pt x="0" y="3549958"/>
                    </a:lnTo>
                    <a:lnTo>
                      <a:pt x="10901" y="3549958"/>
                    </a:lnTo>
                    <a:lnTo>
                      <a:pt x="228600" y="3328731"/>
                    </a:lnTo>
                    <a:lnTo>
                      <a:pt x="2286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F18249C-3EF0-F747-8340-8EDD2052E39C}"/>
                </a:ext>
              </a:extLst>
            </p:cNvPr>
            <p:cNvGrpSpPr/>
            <p:nvPr/>
          </p:nvGrpSpPr>
          <p:grpSpPr>
            <a:xfrm flipH="1">
              <a:off x="760370" y="1918544"/>
              <a:ext cx="8375554" cy="1405531"/>
              <a:chOff x="3056076" y="2023474"/>
              <a:chExt cx="8375554" cy="1405531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65AAE35-B415-B444-88CB-A08A2329304E}"/>
                  </a:ext>
                </a:extLst>
              </p:cNvPr>
              <p:cNvSpPr/>
              <p:nvPr userDrawn="1"/>
            </p:nvSpPr>
            <p:spPr>
              <a:xfrm>
                <a:off x="3056076" y="3200406"/>
                <a:ext cx="3079404" cy="2285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75EA296-FFE3-4842-AFB6-DB2EFF541EED}"/>
                  </a:ext>
                </a:extLst>
              </p:cNvPr>
              <p:cNvSpPr/>
              <p:nvPr userDrawn="1"/>
            </p:nvSpPr>
            <p:spPr>
              <a:xfrm rot="2727637">
                <a:off x="7154945" y="448707"/>
                <a:ext cx="228600" cy="34135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: Shape 5">
                <a:extLst>
                  <a:ext uri="{FF2B5EF4-FFF2-40B4-BE49-F238E27FC236}">
                    <a16:creationId xmlns:a16="http://schemas.microsoft.com/office/drawing/2014/main" id="{175EED14-E243-5C4B-8BD2-7942B5A83274}"/>
                  </a:ext>
                </a:extLst>
              </p:cNvPr>
              <p:cNvSpPr/>
              <p:nvPr userDrawn="1"/>
            </p:nvSpPr>
            <p:spPr>
              <a:xfrm rot="18872363" flipH="1">
                <a:off x="9542351" y="362795"/>
                <a:ext cx="228600" cy="3549958"/>
              </a:xfrm>
              <a:custGeom>
                <a:avLst/>
                <a:gdLst>
                  <a:gd name="connsiteX0" fmla="*/ 0 w 228600"/>
                  <a:gd name="connsiteY0" fmla="*/ 0 h 3549958"/>
                  <a:gd name="connsiteX1" fmla="*/ 0 w 228600"/>
                  <a:gd name="connsiteY1" fmla="*/ 3549958 h 3549958"/>
                  <a:gd name="connsiteX2" fmla="*/ 10901 w 228600"/>
                  <a:gd name="connsiteY2" fmla="*/ 3549958 h 3549958"/>
                  <a:gd name="connsiteX3" fmla="*/ 228600 w 228600"/>
                  <a:gd name="connsiteY3" fmla="*/ 3328731 h 3549958"/>
                  <a:gd name="connsiteX4" fmla="*/ 228600 w 228600"/>
                  <a:gd name="connsiteY4" fmla="*/ 0 h 35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549958">
                    <a:moveTo>
                      <a:pt x="0" y="0"/>
                    </a:moveTo>
                    <a:lnTo>
                      <a:pt x="0" y="3549958"/>
                    </a:lnTo>
                    <a:lnTo>
                      <a:pt x="10901" y="3549958"/>
                    </a:lnTo>
                    <a:lnTo>
                      <a:pt x="228600" y="3328731"/>
                    </a:lnTo>
                    <a:lnTo>
                      <a:pt x="2286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0" eaLnBrk="1" latinLnBrk="0" hangingPunct="1"/>
                <a:endParaRPr lang="en-US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C2DA753-559C-6349-AEC1-37C3F968EC72}"/>
              </a:ext>
            </a:extLst>
          </p:cNvPr>
          <p:cNvGrpSpPr/>
          <p:nvPr userDrawn="1"/>
        </p:nvGrpSpPr>
        <p:grpSpPr>
          <a:xfrm>
            <a:off x="1547946" y="736745"/>
            <a:ext cx="871170" cy="758077"/>
            <a:chOff x="4075906" y="5137696"/>
            <a:chExt cx="1420106" cy="1235751"/>
          </a:xfrm>
        </p:grpSpPr>
        <p:sp>
          <p:nvSpPr>
            <p:cNvPr id="23" name="Round Same Side Corner Rectangle 51">
              <a:extLst>
                <a:ext uri="{FF2B5EF4-FFF2-40B4-BE49-F238E27FC236}">
                  <a16:creationId xmlns:a16="http://schemas.microsoft.com/office/drawing/2014/main" id="{DC314CD7-0766-DD4E-9F53-FDC5882BD31F}"/>
                </a:ext>
              </a:extLst>
            </p:cNvPr>
            <p:cNvSpPr/>
            <p:nvPr/>
          </p:nvSpPr>
          <p:spPr>
            <a:xfrm rot="5400000" flipH="1">
              <a:off x="4674379" y="5298426"/>
              <a:ext cx="223160" cy="1420106"/>
            </a:xfrm>
            <a:custGeom>
              <a:avLst/>
              <a:gdLst/>
              <a:ahLst/>
              <a:cxnLst/>
              <a:rect l="l" t="t" r="r" b="b"/>
              <a:pathLst>
                <a:path w="468002" h="2500353">
                  <a:moveTo>
                    <a:pt x="0" y="2500353"/>
                  </a:moveTo>
                  <a:lnTo>
                    <a:pt x="0" y="234001"/>
                  </a:lnTo>
                  <a:cubicBezTo>
                    <a:pt x="0" y="104766"/>
                    <a:pt x="104766" y="0"/>
                    <a:pt x="234001" y="0"/>
                  </a:cubicBezTo>
                  <a:cubicBezTo>
                    <a:pt x="363236" y="0"/>
                    <a:pt x="468002" y="104766"/>
                    <a:pt x="468002" y="234001"/>
                  </a:cubicBezTo>
                  <a:cubicBezTo>
                    <a:pt x="468002" y="989452"/>
                    <a:pt x="468001" y="1744902"/>
                    <a:pt x="468001" y="2500353"/>
                  </a:cubicBezTo>
                  <a:lnTo>
                    <a:pt x="467594" y="2500353"/>
                  </a:lnTo>
                  <a:cubicBezTo>
                    <a:pt x="429063" y="2409421"/>
                    <a:pt x="338980" y="2345641"/>
                    <a:pt x="234000" y="2345641"/>
                  </a:cubicBezTo>
                  <a:cubicBezTo>
                    <a:pt x="129020" y="2345641"/>
                    <a:pt x="38938" y="2409421"/>
                    <a:pt x="406" y="2500353"/>
                  </a:cubicBezTo>
                  <a:close/>
                </a:path>
              </a:pathLst>
            </a:custGeom>
            <a:solidFill>
              <a:sysClr val="window" lastClr="FFFFFF"/>
            </a:solidFill>
            <a:ln w="41275" cap="flat" cmpd="sng" algn="ctr">
              <a:solidFill>
                <a:srgbClr val="56587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D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" name="Round Same Side Corner Rectangle 51">
              <a:extLst>
                <a:ext uri="{FF2B5EF4-FFF2-40B4-BE49-F238E27FC236}">
                  <a16:creationId xmlns:a16="http://schemas.microsoft.com/office/drawing/2014/main" id="{9C27ABA0-5B2B-DA4A-9E25-228C599E7B1F}"/>
                </a:ext>
              </a:extLst>
            </p:cNvPr>
            <p:cNvSpPr/>
            <p:nvPr/>
          </p:nvSpPr>
          <p:spPr>
            <a:xfrm rot="16200000" flipH="1">
              <a:off x="4680603" y="5597643"/>
              <a:ext cx="210712" cy="1340896"/>
            </a:xfrm>
            <a:custGeom>
              <a:avLst/>
              <a:gdLst/>
              <a:ahLst/>
              <a:cxnLst/>
              <a:rect l="l" t="t" r="r" b="b"/>
              <a:pathLst>
                <a:path w="468002" h="2500353">
                  <a:moveTo>
                    <a:pt x="0" y="2500353"/>
                  </a:moveTo>
                  <a:lnTo>
                    <a:pt x="0" y="234001"/>
                  </a:lnTo>
                  <a:cubicBezTo>
                    <a:pt x="0" y="104766"/>
                    <a:pt x="104766" y="0"/>
                    <a:pt x="234001" y="0"/>
                  </a:cubicBezTo>
                  <a:cubicBezTo>
                    <a:pt x="363236" y="0"/>
                    <a:pt x="468002" y="104766"/>
                    <a:pt x="468002" y="234001"/>
                  </a:cubicBezTo>
                  <a:cubicBezTo>
                    <a:pt x="468002" y="989452"/>
                    <a:pt x="468001" y="1744902"/>
                    <a:pt x="468001" y="2500353"/>
                  </a:cubicBezTo>
                  <a:lnTo>
                    <a:pt x="467594" y="2500353"/>
                  </a:lnTo>
                  <a:cubicBezTo>
                    <a:pt x="429063" y="2409421"/>
                    <a:pt x="338980" y="2345641"/>
                    <a:pt x="234000" y="2345641"/>
                  </a:cubicBezTo>
                  <a:cubicBezTo>
                    <a:pt x="129020" y="2345641"/>
                    <a:pt x="38938" y="2409421"/>
                    <a:pt x="406" y="2500353"/>
                  </a:cubicBezTo>
                  <a:close/>
                </a:path>
              </a:pathLst>
            </a:custGeom>
            <a:solidFill>
              <a:sysClr val="window" lastClr="FFFFFF"/>
            </a:solidFill>
            <a:ln w="41275" cap="flat" cmpd="sng" algn="ctr">
              <a:solidFill>
                <a:srgbClr val="1C82FF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D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5" name="Round Same Side Corner Rectangle 51">
              <a:extLst>
                <a:ext uri="{FF2B5EF4-FFF2-40B4-BE49-F238E27FC236}">
                  <a16:creationId xmlns:a16="http://schemas.microsoft.com/office/drawing/2014/main" id="{66A75AA5-A389-7342-9FE5-FD8EF97F427D}"/>
                </a:ext>
              </a:extLst>
            </p:cNvPr>
            <p:cNvSpPr/>
            <p:nvPr/>
          </p:nvSpPr>
          <p:spPr>
            <a:xfrm rot="16200000" flipH="1">
              <a:off x="4680603" y="5077728"/>
              <a:ext cx="210712" cy="1340896"/>
            </a:xfrm>
            <a:custGeom>
              <a:avLst/>
              <a:gdLst/>
              <a:ahLst/>
              <a:cxnLst/>
              <a:rect l="l" t="t" r="r" b="b"/>
              <a:pathLst>
                <a:path w="468002" h="2500353">
                  <a:moveTo>
                    <a:pt x="0" y="2500353"/>
                  </a:moveTo>
                  <a:lnTo>
                    <a:pt x="0" y="234001"/>
                  </a:lnTo>
                  <a:cubicBezTo>
                    <a:pt x="0" y="104766"/>
                    <a:pt x="104766" y="0"/>
                    <a:pt x="234001" y="0"/>
                  </a:cubicBezTo>
                  <a:cubicBezTo>
                    <a:pt x="363236" y="0"/>
                    <a:pt x="468002" y="104766"/>
                    <a:pt x="468002" y="234001"/>
                  </a:cubicBezTo>
                  <a:cubicBezTo>
                    <a:pt x="468002" y="989452"/>
                    <a:pt x="468001" y="1744902"/>
                    <a:pt x="468001" y="2500353"/>
                  </a:cubicBezTo>
                  <a:lnTo>
                    <a:pt x="467594" y="2500353"/>
                  </a:lnTo>
                  <a:cubicBezTo>
                    <a:pt x="429063" y="2409421"/>
                    <a:pt x="338980" y="2345641"/>
                    <a:pt x="234000" y="2345641"/>
                  </a:cubicBezTo>
                  <a:cubicBezTo>
                    <a:pt x="129020" y="2345641"/>
                    <a:pt x="38938" y="2409421"/>
                    <a:pt x="406" y="2500353"/>
                  </a:cubicBezTo>
                  <a:close/>
                </a:path>
              </a:pathLst>
            </a:custGeom>
            <a:solidFill>
              <a:sysClr val="window" lastClr="FFFFFF"/>
            </a:solidFill>
            <a:ln w="41275" cap="flat" cmpd="sng" algn="ctr">
              <a:solidFill>
                <a:srgbClr val="1ED0A6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D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6" name="Round Same Side Corner Rectangle 51">
              <a:extLst>
                <a:ext uri="{FF2B5EF4-FFF2-40B4-BE49-F238E27FC236}">
                  <a16:creationId xmlns:a16="http://schemas.microsoft.com/office/drawing/2014/main" id="{F5E30E97-6132-7E4D-B043-28585C288E76}"/>
                </a:ext>
              </a:extLst>
            </p:cNvPr>
            <p:cNvSpPr/>
            <p:nvPr/>
          </p:nvSpPr>
          <p:spPr>
            <a:xfrm rot="16200000" flipH="1">
              <a:off x="4662514" y="4825671"/>
              <a:ext cx="210712" cy="1340896"/>
            </a:xfrm>
            <a:custGeom>
              <a:avLst/>
              <a:gdLst/>
              <a:ahLst/>
              <a:cxnLst/>
              <a:rect l="l" t="t" r="r" b="b"/>
              <a:pathLst>
                <a:path w="468002" h="2500353">
                  <a:moveTo>
                    <a:pt x="0" y="2500353"/>
                  </a:moveTo>
                  <a:lnTo>
                    <a:pt x="0" y="234001"/>
                  </a:lnTo>
                  <a:cubicBezTo>
                    <a:pt x="0" y="104766"/>
                    <a:pt x="104766" y="0"/>
                    <a:pt x="234001" y="0"/>
                  </a:cubicBezTo>
                  <a:cubicBezTo>
                    <a:pt x="363236" y="0"/>
                    <a:pt x="468002" y="104766"/>
                    <a:pt x="468002" y="234001"/>
                  </a:cubicBezTo>
                  <a:cubicBezTo>
                    <a:pt x="468002" y="989452"/>
                    <a:pt x="468001" y="1744902"/>
                    <a:pt x="468001" y="2500353"/>
                  </a:cubicBezTo>
                  <a:lnTo>
                    <a:pt x="467594" y="2500353"/>
                  </a:lnTo>
                  <a:cubicBezTo>
                    <a:pt x="429063" y="2409421"/>
                    <a:pt x="338980" y="2345641"/>
                    <a:pt x="234000" y="2345641"/>
                  </a:cubicBezTo>
                  <a:cubicBezTo>
                    <a:pt x="129020" y="2345641"/>
                    <a:pt x="38938" y="2409421"/>
                    <a:pt x="406" y="2500353"/>
                  </a:cubicBezTo>
                  <a:close/>
                </a:path>
              </a:pathLst>
            </a:custGeom>
            <a:solidFill>
              <a:sysClr val="window" lastClr="FFFFFF"/>
            </a:solidFill>
            <a:ln w="41275" cap="flat" cmpd="sng" algn="ctr">
              <a:solidFill>
                <a:schemeClr val="accent5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D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7" name="Round Same Side Corner Rectangle 51">
              <a:extLst>
                <a:ext uri="{FF2B5EF4-FFF2-40B4-BE49-F238E27FC236}">
                  <a16:creationId xmlns:a16="http://schemas.microsoft.com/office/drawing/2014/main" id="{D6638D8F-5388-D24E-8E80-CE7B9BF4008A}"/>
                </a:ext>
              </a:extLst>
            </p:cNvPr>
            <p:cNvSpPr/>
            <p:nvPr/>
          </p:nvSpPr>
          <p:spPr>
            <a:xfrm rot="5400000" flipH="1">
              <a:off x="4697692" y="4572604"/>
              <a:ext cx="210712" cy="1340896"/>
            </a:xfrm>
            <a:custGeom>
              <a:avLst/>
              <a:gdLst/>
              <a:ahLst/>
              <a:cxnLst/>
              <a:rect l="l" t="t" r="r" b="b"/>
              <a:pathLst>
                <a:path w="468002" h="2500353">
                  <a:moveTo>
                    <a:pt x="0" y="2500353"/>
                  </a:moveTo>
                  <a:lnTo>
                    <a:pt x="0" y="234001"/>
                  </a:lnTo>
                  <a:cubicBezTo>
                    <a:pt x="0" y="104766"/>
                    <a:pt x="104766" y="0"/>
                    <a:pt x="234001" y="0"/>
                  </a:cubicBezTo>
                  <a:cubicBezTo>
                    <a:pt x="363236" y="0"/>
                    <a:pt x="468002" y="104766"/>
                    <a:pt x="468002" y="234001"/>
                  </a:cubicBezTo>
                  <a:cubicBezTo>
                    <a:pt x="468002" y="989452"/>
                    <a:pt x="468001" y="1744902"/>
                    <a:pt x="468001" y="2500353"/>
                  </a:cubicBezTo>
                  <a:lnTo>
                    <a:pt x="467594" y="2500353"/>
                  </a:lnTo>
                  <a:cubicBezTo>
                    <a:pt x="429063" y="2409421"/>
                    <a:pt x="338980" y="2345641"/>
                    <a:pt x="234000" y="2345641"/>
                  </a:cubicBezTo>
                  <a:cubicBezTo>
                    <a:pt x="129020" y="2345641"/>
                    <a:pt x="38938" y="2409421"/>
                    <a:pt x="406" y="2500353"/>
                  </a:cubicBezTo>
                  <a:close/>
                </a:path>
              </a:pathLst>
            </a:custGeom>
            <a:solidFill>
              <a:sysClr val="window" lastClr="FFFFFF"/>
            </a:solidFill>
            <a:ln w="41275" cap="flat" cmpd="sng" algn="ctr">
              <a:solidFill>
                <a:srgbClr val="FF8021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D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933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صفحة فريق العم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737656BC-1C45-4743-BC4E-F8FCBDA4319E}"/>
              </a:ext>
            </a:extLst>
          </p:cNvPr>
          <p:cNvSpPr/>
          <p:nvPr userDrawn="1"/>
        </p:nvSpPr>
        <p:spPr>
          <a:xfrm>
            <a:off x="-18288" y="987552"/>
            <a:ext cx="12210287" cy="5870448"/>
          </a:xfrm>
          <a:custGeom>
            <a:avLst/>
            <a:gdLst>
              <a:gd name="connsiteX0" fmla="*/ 18288 w 12271248"/>
              <a:gd name="connsiteY0" fmla="*/ 164592 h 5907024"/>
              <a:gd name="connsiteX1" fmla="*/ 1152144 w 12271248"/>
              <a:gd name="connsiteY1" fmla="*/ 164592 h 5907024"/>
              <a:gd name="connsiteX2" fmla="*/ 2011680 w 12271248"/>
              <a:gd name="connsiteY2" fmla="*/ 1060704 h 5907024"/>
              <a:gd name="connsiteX3" fmla="*/ 3017520 w 12271248"/>
              <a:gd name="connsiteY3" fmla="*/ 0 h 5907024"/>
              <a:gd name="connsiteX4" fmla="*/ 12271248 w 12271248"/>
              <a:gd name="connsiteY4" fmla="*/ 0 h 5907024"/>
              <a:gd name="connsiteX5" fmla="*/ 12271248 w 12271248"/>
              <a:gd name="connsiteY5" fmla="*/ 5907024 h 5907024"/>
              <a:gd name="connsiteX6" fmla="*/ 0 w 12271248"/>
              <a:gd name="connsiteY6" fmla="*/ 5907024 h 5907024"/>
              <a:gd name="connsiteX7" fmla="*/ 18288 w 12271248"/>
              <a:gd name="connsiteY7" fmla="*/ 164592 h 5907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71248" h="5907024">
                <a:moveTo>
                  <a:pt x="18288" y="164592"/>
                </a:moveTo>
                <a:lnTo>
                  <a:pt x="1152144" y="164592"/>
                </a:lnTo>
                <a:lnTo>
                  <a:pt x="2011680" y="1060704"/>
                </a:lnTo>
                <a:lnTo>
                  <a:pt x="3017520" y="0"/>
                </a:lnTo>
                <a:lnTo>
                  <a:pt x="12271248" y="0"/>
                </a:lnTo>
                <a:lnTo>
                  <a:pt x="12271248" y="5907024"/>
                </a:lnTo>
                <a:lnTo>
                  <a:pt x="0" y="5907024"/>
                </a:lnTo>
                <a:lnTo>
                  <a:pt x="18288" y="1645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FFAF48F0-8A9F-4643-BB2A-AF9545F753AE}"/>
              </a:ext>
            </a:extLst>
          </p:cNvPr>
          <p:cNvSpPr/>
          <p:nvPr userDrawn="1"/>
        </p:nvSpPr>
        <p:spPr>
          <a:xfrm>
            <a:off x="775253" y="1784764"/>
            <a:ext cx="10698010" cy="425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1" eaLnBrk="1" latinLnBrk="0" hangingPunct="1"/>
            <a:endParaRPr lang="x-none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26A6F72-C854-BA42-A07C-4DFFC19E21B2}"/>
              </a:ext>
            </a:extLst>
          </p:cNvPr>
          <p:cNvSpPr txBox="1">
            <a:spLocks/>
          </p:cNvSpPr>
          <p:nvPr userDrawn="1"/>
        </p:nvSpPr>
        <p:spPr>
          <a:xfrm>
            <a:off x="1322354" y="147176"/>
            <a:ext cx="9499928" cy="913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LB" sz="3200" dirty="0">
                <a:solidFill>
                  <a:schemeClr val="bg2">
                    <a:lumMod val="25000"/>
                  </a:schemeClr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فريق العمل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51B77979-382B-1547-903A-07EA47643C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  <p:sp>
        <p:nvSpPr>
          <p:cNvPr id="31" name="Freeform: Shape 17">
            <a:extLst>
              <a:ext uri="{FF2B5EF4-FFF2-40B4-BE49-F238E27FC236}">
                <a16:creationId xmlns:a16="http://schemas.microsoft.com/office/drawing/2014/main" id="{E8FCE7E0-F4D7-7E44-88D9-FEC854ACC48C}"/>
              </a:ext>
            </a:extLst>
          </p:cNvPr>
          <p:cNvSpPr/>
          <p:nvPr userDrawn="1"/>
        </p:nvSpPr>
        <p:spPr>
          <a:xfrm>
            <a:off x="1253851" y="335716"/>
            <a:ext cx="1504933" cy="1504933"/>
          </a:xfrm>
          <a:custGeom>
            <a:avLst/>
            <a:gdLst>
              <a:gd name="connsiteX0" fmla="*/ 1008633 w 2017267"/>
              <a:gd name="connsiteY0" fmla="*/ 0 h 2017267"/>
              <a:gd name="connsiteX1" fmla="*/ 1091617 w 2017267"/>
              <a:gd name="connsiteY1" fmla="*/ 34373 h 2017267"/>
              <a:gd name="connsiteX2" fmla="*/ 1982894 w 2017267"/>
              <a:gd name="connsiteY2" fmla="*/ 925651 h 2017267"/>
              <a:gd name="connsiteX3" fmla="*/ 1982894 w 2017267"/>
              <a:gd name="connsiteY3" fmla="*/ 1091617 h 2017267"/>
              <a:gd name="connsiteX4" fmla="*/ 1091617 w 2017267"/>
              <a:gd name="connsiteY4" fmla="*/ 1982894 h 2017267"/>
              <a:gd name="connsiteX5" fmla="*/ 925651 w 2017267"/>
              <a:gd name="connsiteY5" fmla="*/ 1982894 h 2017267"/>
              <a:gd name="connsiteX6" fmla="*/ 34373 w 2017267"/>
              <a:gd name="connsiteY6" fmla="*/ 1091616 h 2017267"/>
              <a:gd name="connsiteX7" fmla="*/ 34373 w 2017267"/>
              <a:gd name="connsiteY7" fmla="*/ 925650 h 2017267"/>
              <a:gd name="connsiteX8" fmla="*/ 925650 w 2017267"/>
              <a:gd name="connsiteY8" fmla="*/ 34373 h 2017267"/>
              <a:gd name="connsiteX9" fmla="*/ 1008633 w 2017267"/>
              <a:gd name="connsiteY9" fmla="*/ 0 h 201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7267" h="2017267">
                <a:moveTo>
                  <a:pt x="1008633" y="0"/>
                </a:moveTo>
                <a:cubicBezTo>
                  <a:pt x="1038667" y="0"/>
                  <a:pt x="1068701" y="11457"/>
                  <a:pt x="1091617" y="34373"/>
                </a:cubicBezTo>
                <a:lnTo>
                  <a:pt x="1982894" y="925651"/>
                </a:lnTo>
                <a:cubicBezTo>
                  <a:pt x="2028725" y="971481"/>
                  <a:pt x="2028725" y="1045787"/>
                  <a:pt x="1982894" y="1091617"/>
                </a:cubicBezTo>
                <a:lnTo>
                  <a:pt x="1091617" y="1982894"/>
                </a:lnTo>
                <a:cubicBezTo>
                  <a:pt x="1045787" y="2028725"/>
                  <a:pt x="971481" y="2028725"/>
                  <a:pt x="925651" y="1982894"/>
                </a:cubicBezTo>
                <a:lnTo>
                  <a:pt x="34373" y="1091616"/>
                </a:lnTo>
                <a:cubicBezTo>
                  <a:pt x="-11457" y="1045786"/>
                  <a:pt x="-11457" y="971481"/>
                  <a:pt x="34373" y="925650"/>
                </a:cubicBezTo>
                <a:lnTo>
                  <a:pt x="925650" y="34373"/>
                </a:lnTo>
                <a:cubicBezTo>
                  <a:pt x="948565" y="11457"/>
                  <a:pt x="978599" y="0"/>
                  <a:pt x="100863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D8CB12A-0005-E348-98AE-29700E8A197A}"/>
              </a:ext>
            </a:extLst>
          </p:cNvPr>
          <p:cNvGrpSpPr/>
          <p:nvPr userDrawn="1"/>
        </p:nvGrpSpPr>
        <p:grpSpPr>
          <a:xfrm flipH="1" flipV="1">
            <a:off x="0" y="531601"/>
            <a:ext cx="12191999" cy="1113164"/>
            <a:chOff x="-24048006" y="1918544"/>
            <a:chExt cx="33183930" cy="3046539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D6AD16F-9F27-D944-9FA2-96E7B79F1746}"/>
                </a:ext>
              </a:extLst>
            </p:cNvPr>
            <p:cNvGrpSpPr/>
            <p:nvPr/>
          </p:nvGrpSpPr>
          <p:grpSpPr>
            <a:xfrm rot="10800000" flipH="1">
              <a:off x="-24048006" y="3559555"/>
              <a:ext cx="30721077" cy="1405528"/>
              <a:chOff x="-19289447" y="2023474"/>
              <a:chExt cx="30721077" cy="1405528"/>
            </a:xfrm>
            <a:grpFill/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CBD1000-5F10-FF4E-992D-79E6D4FF3D70}"/>
                  </a:ext>
                </a:extLst>
              </p:cNvPr>
              <p:cNvSpPr/>
              <p:nvPr userDrawn="1"/>
            </p:nvSpPr>
            <p:spPr>
              <a:xfrm>
                <a:off x="-19289447" y="3139002"/>
                <a:ext cx="25424937" cy="29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0" eaLnBrk="1" latinLnBrk="0" hangingPunct="1"/>
                <a:endParaRPr lang="en-US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728D07D-4F97-0842-B3D0-8CDE1A475563}"/>
                  </a:ext>
                </a:extLst>
              </p:cNvPr>
              <p:cNvSpPr/>
              <p:nvPr userDrawn="1"/>
            </p:nvSpPr>
            <p:spPr>
              <a:xfrm rot="2727637">
                <a:off x="7154945" y="448707"/>
                <a:ext cx="228600" cy="34135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1" eaLnBrk="1" latinLnBrk="0" hangingPunct="1"/>
                <a:endParaRPr lang="en-US"/>
              </a:p>
            </p:txBody>
          </p:sp>
          <p:sp>
            <p:nvSpPr>
              <p:cNvPr id="41" name="Freeform: Shape 9">
                <a:extLst>
                  <a:ext uri="{FF2B5EF4-FFF2-40B4-BE49-F238E27FC236}">
                    <a16:creationId xmlns:a16="http://schemas.microsoft.com/office/drawing/2014/main" id="{ECD88AF7-C3EF-9C48-B66D-92DE09B52A03}"/>
                  </a:ext>
                </a:extLst>
              </p:cNvPr>
              <p:cNvSpPr/>
              <p:nvPr userDrawn="1"/>
            </p:nvSpPr>
            <p:spPr>
              <a:xfrm rot="18872363" flipH="1">
                <a:off x="9542351" y="362795"/>
                <a:ext cx="228600" cy="3549958"/>
              </a:xfrm>
              <a:custGeom>
                <a:avLst/>
                <a:gdLst>
                  <a:gd name="connsiteX0" fmla="*/ 0 w 228600"/>
                  <a:gd name="connsiteY0" fmla="*/ 0 h 3549958"/>
                  <a:gd name="connsiteX1" fmla="*/ 0 w 228600"/>
                  <a:gd name="connsiteY1" fmla="*/ 3549958 h 3549958"/>
                  <a:gd name="connsiteX2" fmla="*/ 10901 w 228600"/>
                  <a:gd name="connsiteY2" fmla="*/ 3549958 h 3549958"/>
                  <a:gd name="connsiteX3" fmla="*/ 228600 w 228600"/>
                  <a:gd name="connsiteY3" fmla="*/ 3328731 h 3549958"/>
                  <a:gd name="connsiteX4" fmla="*/ 228600 w 228600"/>
                  <a:gd name="connsiteY4" fmla="*/ 0 h 35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549958">
                    <a:moveTo>
                      <a:pt x="0" y="0"/>
                    </a:moveTo>
                    <a:lnTo>
                      <a:pt x="0" y="3549958"/>
                    </a:lnTo>
                    <a:lnTo>
                      <a:pt x="10901" y="3549958"/>
                    </a:lnTo>
                    <a:lnTo>
                      <a:pt x="228600" y="3328731"/>
                    </a:lnTo>
                    <a:lnTo>
                      <a:pt x="2286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F18249C-3EF0-F747-8340-8EDD2052E39C}"/>
                </a:ext>
              </a:extLst>
            </p:cNvPr>
            <p:cNvGrpSpPr/>
            <p:nvPr/>
          </p:nvGrpSpPr>
          <p:grpSpPr>
            <a:xfrm flipH="1">
              <a:off x="760370" y="1918544"/>
              <a:ext cx="8375554" cy="1405531"/>
              <a:chOff x="3056076" y="2023474"/>
              <a:chExt cx="8375554" cy="1405531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65AAE35-B415-B444-88CB-A08A2329304E}"/>
                  </a:ext>
                </a:extLst>
              </p:cNvPr>
              <p:cNvSpPr/>
              <p:nvPr userDrawn="1"/>
            </p:nvSpPr>
            <p:spPr>
              <a:xfrm>
                <a:off x="3056076" y="3200406"/>
                <a:ext cx="3079404" cy="2285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75EA296-FFE3-4842-AFB6-DB2EFF541EED}"/>
                  </a:ext>
                </a:extLst>
              </p:cNvPr>
              <p:cNvSpPr/>
              <p:nvPr userDrawn="1"/>
            </p:nvSpPr>
            <p:spPr>
              <a:xfrm rot="2727637">
                <a:off x="7154945" y="448707"/>
                <a:ext cx="228600" cy="34135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: Shape 5">
                <a:extLst>
                  <a:ext uri="{FF2B5EF4-FFF2-40B4-BE49-F238E27FC236}">
                    <a16:creationId xmlns:a16="http://schemas.microsoft.com/office/drawing/2014/main" id="{175EED14-E243-5C4B-8BD2-7942B5A83274}"/>
                  </a:ext>
                </a:extLst>
              </p:cNvPr>
              <p:cNvSpPr/>
              <p:nvPr userDrawn="1"/>
            </p:nvSpPr>
            <p:spPr>
              <a:xfrm rot="18872363" flipH="1">
                <a:off x="9542351" y="362795"/>
                <a:ext cx="228600" cy="3549958"/>
              </a:xfrm>
              <a:custGeom>
                <a:avLst/>
                <a:gdLst>
                  <a:gd name="connsiteX0" fmla="*/ 0 w 228600"/>
                  <a:gd name="connsiteY0" fmla="*/ 0 h 3549958"/>
                  <a:gd name="connsiteX1" fmla="*/ 0 w 228600"/>
                  <a:gd name="connsiteY1" fmla="*/ 3549958 h 3549958"/>
                  <a:gd name="connsiteX2" fmla="*/ 10901 w 228600"/>
                  <a:gd name="connsiteY2" fmla="*/ 3549958 h 3549958"/>
                  <a:gd name="connsiteX3" fmla="*/ 228600 w 228600"/>
                  <a:gd name="connsiteY3" fmla="*/ 3328731 h 3549958"/>
                  <a:gd name="connsiteX4" fmla="*/ 228600 w 228600"/>
                  <a:gd name="connsiteY4" fmla="*/ 0 h 35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549958">
                    <a:moveTo>
                      <a:pt x="0" y="0"/>
                    </a:moveTo>
                    <a:lnTo>
                      <a:pt x="0" y="3549958"/>
                    </a:lnTo>
                    <a:lnTo>
                      <a:pt x="10901" y="3549958"/>
                    </a:lnTo>
                    <a:lnTo>
                      <a:pt x="228600" y="3328731"/>
                    </a:lnTo>
                    <a:lnTo>
                      <a:pt x="2286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0" eaLnBrk="1" latinLnBrk="0" hangingPunct="1"/>
                <a:endParaRPr lang="en-US"/>
              </a:p>
            </p:txBody>
          </p:sp>
        </p:grpSp>
      </p:grpSp>
      <p:sp>
        <p:nvSpPr>
          <p:cNvPr id="18" name="Google Shape;374;p18">
            <a:extLst>
              <a:ext uri="{FF2B5EF4-FFF2-40B4-BE49-F238E27FC236}">
                <a16:creationId xmlns:a16="http://schemas.microsoft.com/office/drawing/2014/main" id="{C8EE9A64-8CE2-8E4E-9D63-922C2724D86C}"/>
              </a:ext>
            </a:extLst>
          </p:cNvPr>
          <p:cNvSpPr/>
          <p:nvPr userDrawn="1"/>
        </p:nvSpPr>
        <p:spPr>
          <a:xfrm>
            <a:off x="1476704" y="772427"/>
            <a:ext cx="1062037" cy="554037"/>
          </a:xfrm>
          <a:custGeom>
            <a:avLst/>
            <a:gdLst/>
            <a:ahLst/>
            <a:cxnLst/>
            <a:rect l="l" t="t" r="r" b="b"/>
            <a:pathLst>
              <a:path w="271" h="141" extrusionOk="0">
                <a:moveTo>
                  <a:pt x="196" y="133"/>
                </a:moveTo>
                <a:cubicBezTo>
                  <a:pt x="192" y="135"/>
                  <a:pt x="188" y="136"/>
                  <a:pt x="184" y="137"/>
                </a:cubicBezTo>
                <a:cubicBezTo>
                  <a:pt x="170" y="140"/>
                  <a:pt x="156" y="141"/>
                  <a:pt x="139" y="141"/>
                </a:cubicBezTo>
                <a:cubicBezTo>
                  <a:pt x="122" y="141"/>
                  <a:pt x="108" y="140"/>
                  <a:pt x="95" y="137"/>
                </a:cubicBezTo>
                <a:cubicBezTo>
                  <a:pt x="90" y="136"/>
                  <a:pt x="86" y="135"/>
                  <a:pt x="82" y="133"/>
                </a:cubicBezTo>
                <a:cubicBezTo>
                  <a:pt x="71" y="127"/>
                  <a:pt x="71" y="118"/>
                  <a:pt x="77" y="111"/>
                </a:cubicBezTo>
                <a:cubicBezTo>
                  <a:pt x="84" y="104"/>
                  <a:pt x="93" y="99"/>
                  <a:pt x="102" y="95"/>
                </a:cubicBezTo>
                <a:cubicBezTo>
                  <a:pt x="106" y="93"/>
                  <a:pt x="111" y="91"/>
                  <a:pt x="115" y="90"/>
                </a:cubicBezTo>
                <a:cubicBezTo>
                  <a:pt x="123" y="86"/>
                  <a:pt x="125" y="79"/>
                  <a:pt x="119" y="73"/>
                </a:cubicBezTo>
                <a:cubicBezTo>
                  <a:pt x="107" y="61"/>
                  <a:pt x="103" y="46"/>
                  <a:pt x="103" y="31"/>
                </a:cubicBezTo>
                <a:cubicBezTo>
                  <a:pt x="104" y="14"/>
                  <a:pt x="114" y="5"/>
                  <a:pt x="129" y="1"/>
                </a:cubicBezTo>
                <a:cubicBezTo>
                  <a:pt x="133" y="0"/>
                  <a:pt x="136" y="0"/>
                  <a:pt x="139" y="0"/>
                </a:cubicBezTo>
                <a:cubicBezTo>
                  <a:pt x="142" y="0"/>
                  <a:pt x="146" y="0"/>
                  <a:pt x="149" y="1"/>
                </a:cubicBezTo>
                <a:cubicBezTo>
                  <a:pt x="164" y="5"/>
                  <a:pt x="174" y="14"/>
                  <a:pt x="175" y="31"/>
                </a:cubicBezTo>
                <a:cubicBezTo>
                  <a:pt x="175" y="46"/>
                  <a:pt x="171" y="61"/>
                  <a:pt x="159" y="73"/>
                </a:cubicBezTo>
                <a:cubicBezTo>
                  <a:pt x="153" y="78"/>
                  <a:pt x="156" y="86"/>
                  <a:pt x="163" y="90"/>
                </a:cubicBezTo>
                <a:cubicBezTo>
                  <a:pt x="168" y="91"/>
                  <a:pt x="172" y="93"/>
                  <a:pt x="176" y="95"/>
                </a:cubicBezTo>
                <a:cubicBezTo>
                  <a:pt x="185" y="99"/>
                  <a:pt x="194" y="104"/>
                  <a:pt x="201" y="111"/>
                </a:cubicBezTo>
                <a:cubicBezTo>
                  <a:pt x="206" y="116"/>
                  <a:pt x="208" y="127"/>
                  <a:pt x="196" y="133"/>
                </a:cubicBezTo>
                <a:close/>
                <a:moveTo>
                  <a:pt x="267" y="120"/>
                </a:moveTo>
                <a:cubicBezTo>
                  <a:pt x="262" y="115"/>
                  <a:pt x="256" y="112"/>
                  <a:pt x="249" y="109"/>
                </a:cubicBezTo>
                <a:cubicBezTo>
                  <a:pt x="247" y="107"/>
                  <a:pt x="244" y="106"/>
                  <a:pt x="241" y="105"/>
                </a:cubicBezTo>
                <a:cubicBezTo>
                  <a:pt x="235" y="103"/>
                  <a:pt x="234" y="97"/>
                  <a:pt x="238" y="93"/>
                </a:cubicBezTo>
                <a:cubicBezTo>
                  <a:pt x="246" y="85"/>
                  <a:pt x="249" y="75"/>
                  <a:pt x="249" y="64"/>
                </a:cubicBezTo>
                <a:cubicBezTo>
                  <a:pt x="248" y="52"/>
                  <a:pt x="241" y="46"/>
                  <a:pt x="231" y="44"/>
                </a:cubicBezTo>
                <a:cubicBezTo>
                  <a:pt x="228" y="43"/>
                  <a:pt x="226" y="43"/>
                  <a:pt x="224" y="43"/>
                </a:cubicBezTo>
                <a:cubicBezTo>
                  <a:pt x="222" y="43"/>
                  <a:pt x="219" y="43"/>
                  <a:pt x="217" y="44"/>
                </a:cubicBezTo>
                <a:cubicBezTo>
                  <a:pt x="206" y="46"/>
                  <a:pt x="199" y="52"/>
                  <a:pt x="199" y="64"/>
                </a:cubicBezTo>
                <a:cubicBezTo>
                  <a:pt x="199" y="75"/>
                  <a:pt x="202" y="85"/>
                  <a:pt x="210" y="93"/>
                </a:cubicBezTo>
                <a:cubicBezTo>
                  <a:pt x="214" y="98"/>
                  <a:pt x="212" y="103"/>
                  <a:pt x="207" y="105"/>
                </a:cubicBezTo>
                <a:cubicBezTo>
                  <a:pt x="207" y="105"/>
                  <a:pt x="206" y="105"/>
                  <a:pt x="206" y="105"/>
                </a:cubicBezTo>
                <a:cubicBezTo>
                  <a:pt x="207" y="106"/>
                  <a:pt x="208" y="107"/>
                  <a:pt x="209" y="108"/>
                </a:cubicBezTo>
                <a:cubicBezTo>
                  <a:pt x="213" y="112"/>
                  <a:pt x="214" y="118"/>
                  <a:pt x="213" y="123"/>
                </a:cubicBezTo>
                <a:cubicBezTo>
                  <a:pt x="212" y="129"/>
                  <a:pt x="208" y="134"/>
                  <a:pt x="202" y="137"/>
                </a:cubicBezTo>
                <a:cubicBezTo>
                  <a:pt x="201" y="138"/>
                  <a:pt x="199" y="138"/>
                  <a:pt x="197" y="139"/>
                </a:cubicBezTo>
                <a:cubicBezTo>
                  <a:pt x="205" y="140"/>
                  <a:pt x="214" y="141"/>
                  <a:pt x="224" y="141"/>
                </a:cubicBezTo>
                <a:cubicBezTo>
                  <a:pt x="236" y="141"/>
                  <a:pt x="245" y="140"/>
                  <a:pt x="255" y="138"/>
                </a:cubicBezTo>
                <a:cubicBezTo>
                  <a:pt x="258" y="137"/>
                  <a:pt x="261" y="136"/>
                  <a:pt x="263" y="135"/>
                </a:cubicBezTo>
                <a:cubicBezTo>
                  <a:pt x="271" y="131"/>
                  <a:pt x="270" y="123"/>
                  <a:pt x="267" y="120"/>
                </a:cubicBezTo>
                <a:close/>
                <a:moveTo>
                  <a:pt x="64" y="123"/>
                </a:moveTo>
                <a:cubicBezTo>
                  <a:pt x="63" y="118"/>
                  <a:pt x="65" y="112"/>
                  <a:pt x="70" y="108"/>
                </a:cubicBezTo>
                <a:cubicBezTo>
                  <a:pt x="71" y="106"/>
                  <a:pt x="73" y="104"/>
                  <a:pt x="75" y="103"/>
                </a:cubicBezTo>
                <a:cubicBezTo>
                  <a:pt x="74" y="102"/>
                  <a:pt x="73" y="102"/>
                  <a:pt x="72" y="101"/>
                </a:cubicBezTo>
                <a:cubicBezTo>
                  <a:pt x="66" y="99"/>
                  <a:pt x="64" y="93"/>
                  <a:pt x="68" y="88"/>
                </a:cubicBezTo>
                <a:cubicBezTo>
                  <a:pt x="78" y="79"/>
                  <a:pt x="81" y="68"/>
                  <a:pt x="80" y="56"/>
                </a:cubicBezTo>
                <a:cubicBezTo>
                  <a:pt x="80" y="43"/>
                  <a:pt x="72" y="36"/>
                  <a:pt x="60" y="33"/>
                </a:cubicBezTo>
                <a:cubicBezTo>
                  <a:pt x="58" y="33"/>
                  <a:pt x="55" y="32"/>
                  <a:pt x="53" y="32"/>
                </a:cubicBezTo>
                <a:cubicBezTo>
                  <a:pt x="51" y="32"/>
                  <a:pt x="48" y="33"/>
                  <a:pt x="45" y="33"/>
                </a:cubicBezTo>
                <a:cubicBezTo>
                  <a:pt x="34" y="36"/>
                  <a:pt x="26" y="43"/>
                  <a:pt x="25" y="56"/>
                </a:cubicBezTo>
                <a:cubicBezTo>
                  <a:pt x="25" y="68"/>
                  <a:pt x="28" y="79"/>
                  <a:pt x="38" y="88"/>
                </a:cubicBezTo>
                <a:cubicBezTo>
                  <a:pt x="42" y="93"/>
                  <a:pt x="40" y="99"/>
                  <a:pt x="34" y="101"/>
                </a:cubicBezTo>
                <a:cubicBezTo>
                  <a:pt x="31" y="103"/>
                  <a:pt x="28" y="104"/>
                  <a:pt x="25" y="105"/>
                </a:cubicBezTo>
                <a:cubicBezTo>
                  <a:pt x="17" y="109"/>
                  <a:pt x="11" y="112"/>
                  <a:pt x="5" y="118"/>
                </a:cubicBezTo>
                <a:cubicBezTo>
                  <a:pt x="0" y="123"/>
                  <a:pt x="0" y="130"/>
                  <a:pt x="9" y="135"/>
                </a:cubicBezTo>
                <a:cubicBezTo>
                  <a:pt x="12" y="136"/>
                  <a:pt x="15" y="137"/>
                  <a:pt x="19" y="138"/>
                </a:cubicBezTo>
                <a:cubicBezTo>
                  <a:pt x="29" y="140"/>
                  <a:pt x="40" y="141"/>
                  <a:pt x="53" y="141"/>
                </a:cubicBezTo>
                <a:cubicBezTo>
                  <a:pt x="64" y="141"/>
                  <a:pt x="72" y="140"/>
                  <a:pt x="81" y="139"/>
                </a:cubicBezTo>
                <a:cubicBezTo>
                  <a:pt x="79" y="138"/>
                  <a:pt x="78" y="138"/>
                  <a:pt x="76" y="137"/>
                </a:cubicBezTo>
                <a:cubicBezTo>
                  <a:pt x="69" y="134"/>
                  <a:pt x="65" y="129"/>
                  <a:pt x="64" y="1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54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صفحة الشك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6FB138C-F614-904B-A0AE-CC6946D385BE}"/>
              </a:ext>
            </a:extLst>
          </p:cNvPr>
          <p:cNvGrpSpPr/>
          <p:nvPr userDrawn="1"/>
        </p:nvGrpSpPr>
        <p:grpSpPr>
          <a:xfrm>
            <a:off x="9455434" y="695534"/>
            <a:ext cx="2113303" cy="664915"/>
            <a:chOff x="9755155" y="379299"/>
            <a:chExt cx="2069041" cy="650989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0FF12EB-1CE3-2A46-A7F0-4F2DE31C7A78}"/>
                </a:ext>
              </a:extLst>
            </p:cNvPr>
            <p:cNvSpPr/>
            <p:nvPr/>
          </p:nvSpPr>
          <p:spPr>
            <a:xfrm>
              <a:off x="9755155" y="578102"/>
              <a:ext cx="1300187" cy="13432"/>
            </a:xfrm>
            <a:custGeom>
              <a:avLst/>
              <a:gdLst>
                <a:gd name="connsiteX0" fmla="*/ 0 w 863162"/>
                <a:gd name="connsiteY0" fmla="*/ 0 h 8917"/>
                <a:gd name="connsiteX1" fmla="*/ 863162 w 863162"/>
                <a:gd name="connsiteY1" fmla="*/ 0 h 8917"/>
                <a:gd name="connsiteX2" fmla="*/ 863162 w 863162"/>
                <a:gd name="connsiteY2" fmla="*/ 8918 h 8917"/>
                <a:gd name="connsiteX3" fmla="*/ 0 w 863162"/>
                <a:gd name="connsiteY3" fmla="*/ 8918 h 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3162" h="8917">
                  <a:moveTo>
                    <a:pt x="0" y="0"/>
                  </a:moveTo>
                  <a:lnTo>
                    <a:pt x="863162" y="0"/>
                  </a:lnTo>
                  <a:lnTo>
                    <a:pt x="863162" y="8918"/>
                  </a:lnTo>
                  <a:lnTo>
                    <a:pt x="0" y="8918"/>
                  </a:lnTo>
                  <a:close/>
                </a:path>
              </a:pathLst>
            </a:custGeom>
            <a:solidFill>
              <a:srgbClr val="0096D6"/>
            </a:solidFill>
            <a:ln w="94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4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7709874-FB8D-594B-97E6-9D3ABFE4188F}"/>
                </a:ext>
              </a:extLst>
            </p:cNvPr>
            <p:cNvGrpSpPr/>
            <p:nvPr/>
          </p:nvGrpSpPr>
          <p:grpSpPr>
            <a:xfrm>
              <a:off x="9904761" y="397821"/>
              <a:ext cx="1081173" cy="145639"/>
              <a:chOff x="6177575" y="5031354"/>
              <a:chExt cx="717764" cy="96686"/>
            </a:xfrm>
            <a:solidFill>
              <a:schemeClr val="tx2">
                <a:lumMod val="50000"/>
              </a:schemeClr>
            </a:solidFill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CC0735E5-51AC-1C42-B691-8F74F81AFB7A}"/>
                  </a:ext>
                </a:extLst>
              </p:cNvPr>
              <p:cNvSpPr/>
              <p:nvPr/>
            </p:nvSpPr>
            <p:spPr>
              <a:xfrm>
                <a:off x="6516126" y="5031354"/>
                <a:ext cx="24972" cy="13611"/>
              </a:xfrm>
              <a:custGeom>
                <a:avLst/>
                <a:gdLst>
                  <a:gd name="connsiteX0" fmla="*/ 12486 w 24972"/>
                  <a:gd name="connsiteY0" fmla="*/ 7416 h 13611"/>
                  <a:gd name="connsiteX1" fmla="*/ 18446 w 24972"/>
                  <a:gd name="connsiteY1" fmla="*/ 13611 h 13611"/>
                  <a:gd name="connsiteX2" fmla="*/ 24973 w 24972"/>
                  <a:gd name="connsiteY2" fmla="*/ 6852 h 13611"/>
                  <a:gd name="connsiteX3" fmla="*/ 18446 w 24972"/>
                  <a:gd name="connsiteY3" fmla="*/ 0 h 13611"/>
                  <a:gd name="connsiteX4" fmla="*/ 12486 w 24972"/>
                  <a:gd name="connsiteY4" fmla="*/ 6289 h 13611"/>
                  <a:gd name="connsiteX5" fmla="*/ 6527 w 24972"/>
                  <a:gd name="connsiteY5" fmla="*/ 0 h 13611"/>
                  <a:gd name="connsiteX6" fmla="*/ 0 w 24972"/>
                  <a:gd name="connsiteY6" fmla="*/ 6852 h 13611"/>
                  <a:gd name="connsiteX7" fmla="*/ 6527 w 24972"/>
                  <a:gd name="connsiteY7" fmla="*/ 13611 h 13611"/>
                  <a:gd name="connsiteX8" fmla="*/ 12486 w 24972"/>
                  <a:gd name="connsiteY8" fmla="*/ 7416 h 13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972" h="13611">
                    <a:moveTo>
                      <a:pt x="12486" y="7416"/>
                    </a:moveTo>
                    <a:lnTo>
                      <a:pt x="18446" y="13611"/>
                    </a:lnTo>
                    <a:lnTo>
                      <a:pt x="24973" y="6852"/>
                    </a:lnTo>
                    <a:lnTo>
                      <a:pt x="18446" y="0"/>
                    </a:lnTo>
                    <a:lnTo>
                      <a:pt x="12486" y="6289"/>
                    </a:lnTo>
                    <a:lnTo>
                      <a:pt x="6527" y="0"/>
                    </a:lnTo>
                    <a:lnTo>
                      <a:pt x="0" y="6852"/>
                    </a:lnTo>
                    <a:lnTo>
                      <a:pt x="6527" y="13611"/>
                    </a:lnTo>
                    <a:lnTo>
                      <a:pt x="12486" y="7416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7C676348-7D26-1349-9073-AE2100DBB65C}"/>
                  </a:ext>
                </a:extLst>
              </p:cNvPr>
              <p:cNvSpPr/>
              <p:nvPr/>
            </p:nvSpPr>
            <p:spPr>
              <a:xfrm>
                <a:off x="6363264" y="5112833"/>
                <a:ext cx="13432" cy="13892"/>
              </a:xfrm>
              <a:custGeom>
                <a:avLst/>
                <a:gdLst>
                  <a:gd name="connsiteX0" fmla="*/ 0 w 13432"/>
                  <a:gd name="connsiteY0" fmla="*/ 6946 h 13892"/>
                  <a:gd name="connsiteX1" fmla="*/ 6716 w 13432"/>
                  <a:gd name="connsiteY1" fmla="*/ 13893 h 13892"/>
                  <a:gd name="connsiteX2" fmla="*/ 13432 w 13432"/>
                  <a:gd name="connsiteY2" fmla="*/ 6946 h 13892"/>
                  <a:gd name="connsiteX3" fmla="*/ 6716 w 13432"/>
                  <a:gd name="connsiteY3" fmla="*/ 0 h 13892"/>
                  <a:gd name="connsiteX4" fmla="*/ 0 w 13432"/>
                  <a:gd name="connsiteY4" fmla="*/ 6946 h 1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32" h="13892">
                    <a:moveTo>
                      <a:pt x="0" y="6946"/>
                    </a:moveTo>
                    <a:lnTo>
                      <a:pt x="6716" y="13893"/>
                    </a:lnTo>
                    <a:lnTo>
                      <a:pt x="13432" y="6946"/>
                    </a:lnTo>
                    <a:lnTo>
                      <a:pt x="6716" y="0"/>
                    </a:lnTo>
                    <a:lnTo>
                      <a:pt x="0" y="6946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9C07EFC0-1634-624F-9E6B-139219B4FF16}"/>
                  </a:ext>
                </a:extLst>
              </p:cNvPr>
              <p:cNvSpPr/>
              <p:nvPr/>
            </p:nvSpPr>
            <p:spPr>
              <a:xfrm>
                <a:off x="6329021" y="5052663"/>
                <a:ext cx="13432" cy="13892"/>
              </a:xfrm>
              <a:custGeom>
                <a:avLst/>
                <a:gdLst>
                  <a:gd name="connsiteX0" fmla="*/ 13432 w 13432"/>
                  <a:gd name="connsiteY0" fmla="*/ 6946 h 13892"/>
                  <a:gd name="connsiteX1" fmla="*/ 6716 w 13432"/>
                  <a:gd name="connsiteY1" fmla="*/ 0 h 13892"/>
                  <a:gd name="connsiteX2" fmla="*/ 0 w 13432"/>
                  <a:gd name="connsiteY2" fmla="*/ 6946 h 13892"/>
                  <a:gd name="connsiteX3" fmla="*/ 6716 w 13432"/>
                  <a:gd name="connsiteY3" fmla="*/ 13893 h 13892"/>
                  <a:gd name="connsiteX4" fmla="*/ 13432 w 13432"/>
                  <a:gd name="connsiteY4" fmla="*/ 6946 h 1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32" h="13892">
                    <a:moveTo>
                      <a:pt x="13432" y="6946"/>
                    </a:moveTo>
                    <a:lnTo>
                      <a:pt x="6716" y="0"/>
                    </a:lnTo>
                    <a:lnTo>
                      <a:pt x="0" y="6946"/>
                    </a:lnTo>
                    <a:lnTo>
                      <a:pt x="6716" y="13893"/>
                    </a:lnTo>
                    <a:lnTo>
                      <a:pt x="13432" y="6946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FB758A5C-4EF4-5344-94EC-5D28F3E54858}"/>
                  </a:ext>
                </a:extLst>
              </p:cNvPr>
              <p:cNvSpPr/>
              <p:nvPr/>
            </p:nvSpPr>
            <p:spPr>
              <a:xfrm>
                <a:off x="6229698" y="5112833"/>
                <a:ext cx="24972" cy="13611"/>
              </a:xfrm>
              <a:custGeom>
                <a:avLst/>
                <a:gdLst>
                  <a:gd name="connsiteX0" fmla="*/ 12486 w 24972"/>
                  <a:gd name="connsiteY0" fmla="*/ 6102 h 13611"/>
                  <a:gd name="connsiteX1" fmla="*/ 6527 w 24972"/>
                  <a:gd name="connsiteY1" fmla="*/ 0 h 13611"/>
                  <a:gd name="connsiteX2" fmla="*/ 0 w 24972"/>
                  <a:gd name="connsiteY2" fmla="*/ 6852 h 13611"/>
                  <a:gd name="connsiteX3" fmla="*/ 6527 w 24972"/>
                  <a:gd name="connsiteY3" fmla="*/ 13611 h 13611"/>
                  <a:gd name="connsiteX4" fmla="*/ 12486 w 24972"/>
                  <a:gd name="connsiteY4" fmla="*/ 7416 h 13611"/>
                  <a:gd name="connsiteX5" fmla="*/ 18446 w 24972"/>
                  <a:gd name="connsiteY5" fmla="*/ 13611 h 13611"/>
                  <a:gd name="connsiteX6" fmla="*/ 24973 w 24972"/>
                  <a:gd name="connsiteY6" fmla="*/ 6852 h 13611"/>
                  <a:gd name="connsiteX7" fmla="*/ 18446 w 24972"/>
                  <a:gd name="connsiteY7" fmla="*/ 0 h 13611"/>
                  <a:gd name="connsiteX8" fmla="*/ 12486 w 24972"/>
                  <a:gd name="connsiteY8" fmla="*/ 6102 h 13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972" h="13611">
                    <a:moveTo>
                      <a:pt x="12486" y="6102"/>
                    </a:moveTo>
                    <a:lnTo>
                      <a:pt x="6527" y="0"/>
                    </a:lnTo>
                    <a:lnTo>
                      <a:pt x="0" y="6852"/>
                    </a:lnTo>
                    <a:lnTo>
                      <a:pt x="6527" y="13611"/>
                    </a:lnTo>
                    <a:lnTo>
                      <a:pt x="12486" y="7416"/>
                    </a:lnTo>
                    <a:lnTo>
                      <a:pt x="18446" y="13611"/>
                    </a:lnTo>
                    <a:lnTo>
                      <a:pt x="24973" y="6852"/>
                    </a:lnTo>
                    <a:lnTo>
                      <a:pt x="18446" y="0"/>
                    </a:lnTo>
                    <a:lnTo>
                      <a:pt x="12486" y="6102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342F3C3-789D-5E40-8565-016080660DA9}"/>
                  </a:ext>
                </a:extLst>
              </p:cNvPr>
              <p:cNvSpPr/>
              <p:nvPr/>
            </p:nvSpPr>
            <p:spPr>
              <a:xfrm>
                <a:off x="6266684" y="5041586"/>
                <a:ext cx="13432" cy="13892"/>
              </a:xfrm>
              <a:custGeom>
                <a:avLst/>
                <a:gdLst>
                  <a:gd name="connsiteX0" fmla="*/ 13432 w 13432"/>
                  <a:gd name="connsiteY0" fmla="*/ 6946 h 13892"/>
                  <a:gd name="connsiteX1" fmla="*/ 6716 w 13432"/>
                  <a:gd name="connsiteY1" fmla="*/ 0 h 13892"/>
                  <a:gd name="connsiteX2" fmla="*/ 0 w 13432"/>
                  <a:gd name="connsiteY2" fmla="*/ 6946 h 13892"/>
                  <a:gd name="connsiteX3" fmla="*/ 6716 w 13432"/>
                  <a:gd name="connsiteY3" fmla="*/ 13893 h 13892"/>
                  <a:gd name="connsiteX4" fmla="*/ 13432 w 13432"/>
                  <a:gd name="connsiteY4" fmla="*/ 6946 h 1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32" h="13892">
                    <a:moveTo>
                      <a:pt x="13432" y="6946"/>
                    </a:moveTo>
                    <a:lnTo>
                      <a:pt x="6716" y="0"/>
                    </a:lnTo>
                    <a:lnTo>
                      <a:pt x="0" y="6946"/>
                    </a:lnTo>
                    <a:lnTo>
                      <a:pt x="6716" y="13893"/>
                    </a:lnTo>
                    <a:lnTo>
                      <a:pt x="13432" y="6946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91431575-64EC-3D44-B06A-6E7826F7DC34}"/>
                  </a:ext>
                </a:extLst>
              </p:cNvPr>
              <p:cNvSpPr/>
              <p:nvPr/>
            </p:nvSpPr>
            <p:spPr>
              <a:xfrm>
                <a:off x="6190064" y="5031354"/>
                <a:ext cx="24972" cy="13611"/>
              </a:xfrm>
              <a:custGeom>
                <a:avLst/>
                <a:gdLst>
                  <a:gd name="connsiteX0" fmla="*/ 12486 w 24972"/>
                  <a:gd name="connsiteY0" fmla="*/ 7416 h 13611"/>
                  <a:gd name="connsiteX1" fmla="*/ 18351 w 24972"/>
                  <a:gd name="connsiteY1" fmla="*/ 13611 h 13611"/>
                  <a:gd name="connsiteX2" fmla="*/ 24973 w 24972"/>
                  <a:gd name="connsiteY2" fmla="*/ 6852 h 13611"/>
                  <a:gd name="connsiteX3" fmla="*/ 18351 w 24972"/>
                  <a:gd name="connsiteY3" fmla="*/ 0 h 13611"/>
                  <a:gd name="connsiteX4" fmla="*/ 12486 w 24972"/>
                  <a:gd name="connsiteY4" fmla="*/ 6289 h 13611"/>
                  <a:gd name="connsiteX5" fmla="*/ 6432 w 24972"/>
                  <a:gd name="connsiteY5" fmla="*/ 0 h 13611"/>
                  <a:gd name="connsiteX6" fmla="*/ 0 w 24972"/>
                  <a:gd name="connsiteY6" fmla="*/ 6852 h 13611"/>
                  <a:gd name="connsiteX7" fmla="*/ 6432 w 24972"/>
                  <a:gd name="connsiteY7" fmla="*/ 13611 h 13611"/>
                  <a:gd name="connsiteX8" fmla="*/ 12486 w 24972"/>
                  <a:gd name="connsiteY8" fmla="*/ 7416 h 13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972" h="13611">
                    <a:moveTo>
                      <a:pt x="12486" y="7416"/>
                    </a:moveTo>
                    <a:lnTo>
                      <a:pt x="18351" y="13611"/>
                    </a:lnTo>
                    <a:lnTo>
                      <a:pt x="24973" y="6852"/>
                    </a:lnTo>
                    <a:lnTo>
                      <a:pt x="18351" y="0"/>
                    </a:lnTo>
                    <a:lnTo>
                      <a:pt x="12486" y="6289"/>
                    </a:lnTo>
                    <a:lnTo>
                      <a:pt x="6432" y="0"/>
                    </a:lnTo>
                    <a:lnTo>
                      <a:pt x="0" y="6852"/>
                    </a:lnTo>
                    <a:lnTo>
                      <a:pt x="6432" y="13611"/>
                    </a:lnTo>
                    <a:lnTo>
                      <a:pt x="12486" y="7416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89F8D20A-0317-1D4B-8899-984D85B6A960}"/>
                  </a:ext>
                </a:extLst>
              </p:cNvPr>
              <p:cNvSpPr/>
              <p:nvPr/>
            </p:nvSpPr>
            <p:spPr>
              <a:xfrm>
                <a:off x="6177575" y="5052663"/>
                <a:ext cx="105656" cy="52327"/>
              </a:xfrm>
              <a:custGeom>
                <a:avLst/>
                <a:gdLst>
                  <a:gd name="connsiteX0" fmla="*/ 104149 w 105656"/>
                  <a:gd name="connsiteY0" fmla="*/ 21965 h 52327"/>
                  <a:gd name="connsiteX1" fmla="*/ 102636 w 105656"/>
                  <a:gd name="connsiteY1" fmla="*/ 15864 h 52327"/>
                  <a:gd name="connsiteX2" fmla="*/ 100838 w 105656"/>
                  <a:gd name="connsiteY2" fmla="*/ 10044 h 52327"/>
                  <a:gd name="connsiteX3" fmla="*/ 93649 w 105656"/>
                  <a:gd name="connsiteY3" fmla="*/ 14080 h 52327"/>
                  <a:gd name="connsiteX4" fmla="*/ 95352 w 105656"/>
                  <a:gd name="connsiteY4" fmla="*/ 19619 h 52327"/>
                  <a:gd name="connsiteX5" fmla="*/ 96771 w 105656"/>
                  <a:gd name="connsiteY5" fmla="*/ 25251 h 52327"/>
                  <a:gd name="connsiteX6" fmla="*/ 97717 w 105656"/>
                  <a:gd name="connsiteY6" fmla="*/ 30132 h 52327"/>
                  <a:gd name="connsiteX7" fmla="*/ 97717 w 105656"/>
                  <a:gd name="connsiteY7" fmla="*/ 33887 h 52327"/>
                  <a:gd name="connsiteX8" fmla="*/ 96960 w 105656"/>
                  <a:gd name="connsiteY8" fmla="*/ 37548 h 52327"/>
                  <a:gd name="connsiteX9" fmla="*/ 94217 w 105656"/>
                  <a:gd name="connsiteY9" fmla="*/ 40458 h 52327"/>
                  <a:gd name="connsiteX10" fmla="*/ 89866 w 105656"/>
                  <a:gd name="connsiteY10" fmla="*/ 42429 h 52327"/>
                  <a:gd name="connsiteX11" fmla="*/ 81541 w 105656"/>
                  <a:gd name="connsiteY11" fmla="*/ 43086 h 52327"/>
                  <a:gd name="connsiteX12" fmla="*/ 75866 w 105656"/>
                  <a:gd name="connsiteY12" fmla="*/ 42617 h 52327"/>
                  <a:gd name="connsiteX13" fmla="*/ 72177 w 105656"/>
                  <a:gd name="connsiteY13" fmla="*/ 40833 h 52327"/>
                  <a:gd name="connsiteX14" fmla="*/ 70096 w 105656"/>
                  <a:gd name="connsiteY14" fmla="*/ 37266 h 52327"/>
                  <a:gd name="connsiteX15" fmla="*/ 69434 w 105656"/>
                  <a:gd name="connsiteY15" fmla="*/ 31352 h 52327"/>
                  <a:gd name="connsiteX16" fmla="*/ 69434 w 105656"/>
                  <a:gd name="connsiteY16" fmla="*/ 21965 h 52327"/>
                  <a:gd name="connsiteX17" fmla="*/ 61488 w 105656"/>
                  <a:gd name="connsiteY17" fmla="*/ 22716 h 52327"/>
                  <a:gd name="connsiteX18" fmla="*/ 61488 w 105656"/>
                  <a:gd name="connsiteY18" fmla="*/ 27879 h 52327"/>
                  <a:gd name="connsiteX19" fmla="*/ 61488 w 105656"/>
                  <a:gd name="connsiteY19" fmla="*/ 33418 h 52327"/>
                  <a:gd name="connsiteX20" fmla="*/ 60731 w 105656"/>
                  <a:gd name="connsiteY20" fmla="*/ 37829 h 52327"/>
                  <a:gd name="connsiteX21" fmla="*/ 58082 w 105656"/>
                  <a:gd name="connsiteY21" fmla="*/ 40646 h 52327"/>
                  <a:gd name="connsiteX22" fmla="*/ 53353 w 105656"/>
                  <a:gd name="connsiteY22" fmla="*/ 42241 h 52327"/>
                  <a:gd name="connsiteX23" fmla="*/ 46069 w 105656"/>
                  <a:gd name="connsiteY23" fmla="*/ 42711 h 52327"/>
                  <a:gd name="connsiteX24" fmla="*/ 40110 w 105656"/>
                  <a:gd name="connsiteY24" fmla="*/ 42054 h 52327"/>
                  <a:gd name="connsiteX25" fmla="*/ 36042 w 105656"/>
                  <a:gd name="connsiteY25" fmla="*/ 39895 h 52327"/>
                  <a:gd name="connsiteX26" fmla="*/ 33583 w 105656"/>
                  <a:gd name="connsiteY26" fmla="*/ 35577 h 52327"/>
                  <a:gd name="connsiteX27" fmla="*/ 33110 w 105656"/>
                  <a:gd name="connsiteY27" fmla="*/ 29193 h 52327"/>
                  <a:gd name="connsiteX28" fmla="*/ 33110 w 105656"/>
                  <a:gd name="connsiteY28" fmla="*/ 22716 h 52327"/>
                  <a:gd name="connsiteX29" fmla="*/ 33110 w 105656"/>
                  <a:gd name="connsiteY29" fmla="*/ 15770 h 52327"/>
                  <a:gd name="connsiteX30" fmla="*/ 33110 w 105656"/>
                  <a:gd name="connsiteY30" fmla="*/ 0 h 52327"/>
                  <a:gd name="connsiteX31" fmla="*/ 25731 w 105656"/>
                  <a:gd name="connsiteY31" fmla="*/ 1408 h 52327"/>
                  <a:gd name="connsiteX32" fmla="*/ 25731 w 105656"/>
                  <a:gd name="connsiteY32" fmla="*/ 7603 h 52327"/>
                  <a:gd name="connsiteX33" fmla="*/ 18826 w 105656"/>
                  <a:gd name="connsiteY33" fmla="*/ 10983 h 52327"/>
                  <a:gd name="connsiteX34" fmla="*/ 10029 w 105656"/>
                  <a:gd name="connsiteY34" fmla="*/ 15770 h 52327"/>
                  <a:gd name="connsiteX35" fmla="*/ 4164 w 105656"/>
                  <a:gd name="connsiteY35" fmla="*/ 20370 h 52327"/>
                  <a:gd name="connsiteX36" fmla="*/ 948 w 105656"/>
                  <a:gd name="connsiteY36" fmla="*/ 25251 h 52327"/>
                  <a:gd name="connsiteX37" fmla="*/ 2 w 105656"/>
                  <a:gd name="connsiteY37" fmla="*/ 30789 h 52327"/>
                  <a:gd name="connsiteX38" fmla="*/ 4732 w 105656"/>
                  <a:gd name="connsiteY38" fmla="*/ 40833 h 52327"/>
                  <a:gd name="connsiteX39" fmla="*/ 15988 w 105656"/>
                  <a:gd name="connsiteY39" fmla="*/ 44494 h 52327"/>
                  <a:gd name="connsiteX40" fmla="*/ 22421 w 105656"/>
                  <a:gd name="connsiteY40" fmla="*/ 43274 h 52327"/>
                  <a:gd name="connsiteX41" fmla="*/ 28002 w 105656"/>
                  <a:gd name="connsiteY41" fmla="*/ 39707 h 52327"/>
                  <a:gd name="connsiteX42" fmla="*/ 34245 w 105656"/>
                  <a:gd name="connsiteY42" fmla="*/ 49094 h 52327"/>
                  <a:gd name="connsiteX43" fmla="*/ 46731 w 105656"/>
                  <a:gd name="connsiteY43" fmla="*/ 52285 h 52327"/>
                  <a:gd name="connsiteX44" fmla="*/ 59028 w 105656"/>
                  <a:gd name="connsiteY44" fmla="*/ 49751 h 52327"/>
                  <a:gd name="connsiteX45" fmla="*/ 65177 w 105656"/>
                  <a:gd name="connsiteY45" fmla="*/ 42617 h 52327"/>
                  <a:gd name="connsiteX46" fmla="*/ 70663 w 105656"/>
                  <a:gd name="connsiteY46" fmla="*/ 49657 h 52327"/>
                  <a:gd name="connsiteX47" fmla="*/ 81541 w 105656"/>
                  <a:gd name="connsiteY47" fmla="*/ 52285 h 52327"/>
                  <a:gd name="connsiteX48" fmla="*/ 83339 w 105656"/>
                  <a:gd name="connsiteY48" fmla="*/ 52285 h 52327"/>
                  <a:gd name="connsiteX49" fmla="*/ 92798 w 105656"/>
                  <a:gd name="connsiteY49" fmla="*/ 50596 h 52327"/>
                  <a:gd name="connsiteX50" fmla="*/ 99892 w 105656"/>
                  <a:gd name="connsiteY50" fmla="*/ 46372 h 52327"/>
                  <a:gd name="connsiteX51" fmla="*/ 104149 w 105656"/>
                  <a:gd name="connsiteY51" fmla="*/ 39988 h 52327"/>
                  <a:gd name="connsiteX52" fmla="*/ 105568 w 105656"/>
                  <a:gd name="connsiteY52" fmla="*/ 32103 h 52327"/>
                  <a:gd name="connsiteX53" fmla="*/ 105568 w 105656"/>
                  <a:gd name="connsiteY53" fmla="*/ 27598 h 52327"/>
                  <a:gd name="connsiteX54" fmla="*/ 104149 w 105656"/>
                  <a:gd name="connsiteY54" fmla="*/ 21965 h 52327"/>
                  <a:gd name="connsiteX55" fmla="*/ 15515 w 105656"/>
                  <a:gd name="connsiteY55" fmla="*/ 35764 h 52327"/>
                  <a:gd name="connsiteX56" fmla="*/ 8705 w 105656"/>
                  <a:gd name="connsiteY56" fmla="*/ 34262 h 52327"/>
                  <a:gd name="connsiteX57" fmla="*/ 6340 w 105656"/>
                  <a:gd name="connsiteY57" fmla="*/ 29475 h 52327"/>
                  <a:gd name="connsiteX58" fmla="*/ 9367 w 105656"/>
                  <a:gd name="connsiteY58" fmla="*/ 23937 h 52327"/>
                  <a:gd name="connsiteX59" fmla="*/ 17691 w 105656"/>
                  <a:gd name="connsiteY59" fmla="*/ 18868 h 52327"/>
                  <a:gd name="connsiteX60" fmla="*/ 25731 w 105656"/>
                  <a:gd name="connsiteY60" fmla="*/ 15113 h 52327"/>
                  <a:gd name="connsiteX61" fmla="*/ 25731 w 105656"/>
                  <a:gd name="connsiteY61" fmla="*/ 25814 h 52327"/>
                  <a:gd name="connsiteX62" fmla="*/ 25731 w 105656"/>
                  <a:gd name="connsiteY62" fmla="*/ 33042 h 52327"/>
                  <a:gd name="connsiteX63" fmla="*/ 15515 w 105656"/>
                  <a:gd name="connsiteY63" fmla="*/ 35764 h 5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05656" h="52327">
                    <a:moveTo>
                      <a:pt x="104149" y="21965"/>
                    </a:moveTo>
                    <a:cubicBezTo>
                      <a:pt x="103676" y="19900"/>
                      <a:pt x="103203" y="17929"/>
                      <a:pt x="102636" y="15864"/>
                    </a:cubicBezTo>
                    <a:cubicBezTo>
                      <a:pt x="102068" y="13799"/>
                      <a:pt x="101501" y="11828"/>
                      <a:pt x="100838" y="10044"/>
                    </a:cubicBezTo>
                    <a:lnTo>
                      <a:pt x="93649" y="14080"/>
                    </a:lnTo>
                    <a:cubicBezTo>
                      <a:pt x="94217" y="15864"/>
                      <a:pt x="94784" y="17647"/>
                      <a:pt x="95352" y="19619"/>
                    </a:cubicBezTo>
                    <a:cubicBezTo>
                      <a:pt x="95920" y="21590"/>
                      <a:pt x="96393" y="23467"/>
                      <a:pt x="96771" y="25251"/>
                    </a:cubicBezTo>
                    <a:cubicBezTo>
                      <a:pt x="97197" y="26855"/>
                      <a:pt x="97513" y="28486"/>
                      <a:pt x="97717" y="30132"/>
                    </a:cubicBezTo>
                    <a:cubicBezTo>
                      <a:pt x="97830" y="31381"/>
                      <a:pt x="97830" y="32638"/>
                      <a:pt x="97717" y="33887"/>
                    </a:cubicBezTo>
                    <a:cubicBezTo>
                      <a:pt x="97714" y="35145"/>
                      <a:pt x="97457" y="36390"/>
                      <a:pt x="96960" y="37548"/>
                    </a:cubicBezTo>
                    <a:cubicBezTo>
                      <a:pt x="96361" y="38769"/>
                      <a:pt x="95405" y="39783"/>
                      <a:pt x="94217" y="40458"/>
                    </a:cubicBezTo>
                    <a:cubicBezTo>
                      <a:pt x="92876" y="41332"/>
                      <a:pt x="91409" y="41996"/>
                      <a:pt x="89866" y="42429"/>
                    </a:cubicBezTo>
                    <a:cubicBezTo>
                      <a:pt x="87115" y="42881"/>
                      <a:pt x="84330" y="43101"/>
                      <a:pt x="81541" y="43086"/>
                    </a:cubicBezTo>
                    <a:cubicBezTo>
                      <a:pt x="79639" y="43103"/>
                      <a:pt x="77739" y="42946"/>
                      <a:pt x="75866" y="42617"/>
                    </a:cubicBezTo>
                    <a:cubicBezTo>
                      <a:pt x="74507" y="42333"/>
                      <a:pt x="73239" y="41721"/>
                      <a:pt x="72177" y="40833"/>
                    </a:cubicBezTo>
                    <a:cubicBezTo>
                      <a:pt x="71110" y="39901"/>
                      <a:pt x="70379" y="38648"/>
                      <a:pt x="70096" y="37266"/>
                    </a:cubicBezTo>
                    <a:cubicBezTo>
                      <a:pt x="69587" y="35337"/>
                      <a:pt x="69364" y="33345"/>
                      <a:pt x="69434" y="31352"/>
                    </a:cubicBezTo>
                    <a:lnTo>
                      <a:pt x="69434" y="21965"/>
                    </a:lnTo>
                    <a:lnTo>
                      <a:pt x="61488" y="22716"/>
                    </a:lnTo>
                    <a:cubicBezTo>
                      <a:pt x="61488" y="24312"/>
                      <a:pt x="61488" y="26002"/>
                      <a:pt x="61488" y="27879"/>
                    </a:cubicBezTo>
                    <a:lnTo>
                      <a:pt x="61488" y="33418"/>
                    </a:lnTo>
                    <a:cubicBezTo>
                      <a:pt x="61516" y="34922"/>
                      <a:pt x="61259" y="36419"/>
                      <a:pt x="60731" y="37829"/>
                    </a:cubicBezTo>
                    <a:cubicBezTo>
                      <a:pt x="60138" y="39000"/>
                      <a:pt x="59218" y="39977"/>
                      <a:pt x="58082" y="40646"/>
                    </a:cubicBezTo>
                    <a:cubicBezTo>
                      <a:pt x="56610" y="41444"/>
                      <a:pt x="55010" y="41984"/>
                      <a:pt x="53353" y="42241"/>
                    </a:cubicBezTo>
                    <a:cubicBezTo>
                      <a:pt x="50939" y="42566"/>
                      <a:pt x="48505" y="42723"/>
                      <a:pt x="46069" y="42711"/>
                    </a:cubicBezTo>
                    <a:cubicBezTo>
                      <a:pt x="44064" y="42715"/>
                      <a:pt x="42065" y="42495"/>
                      <a:pt x="40110" y="42054"/>
                    </a:cubicBezTo>
                    <a:cubicBezTo>
                      <a:pt x="38579" y="41719"/>
                      <a:pt x="37172" y="40972"/>
                      <a:pt x="36042" y="39895"/>
                    </a:cubicBezTo>
                    <a:cubicBezTo>
                      <a:pt x="34847" y="38700"/>
                      <a:pt x="33998" y="37209"/>
                      <a:pt x="33583" y="35577"/>
                    </a:cubicBezTo>
                    <a:cubicBezTo>
                      <a:pt x="33169" y="33475"/>
                      <a:pt x="33010" y="31332"/>
                      <a:pt x="33110" y="29193"/>
                    </a:cubicBezTo>
                    <a:lnTo>
                      <a:pt x="33110" y="22716"/>
                    </a:lnTo>
                    <a:cubicBezTo>
                      <a:pt x="33110" y="20464"/>
                      <a:pt x="33110" y="18117"/>
                      <a:pt x="33110" y="15770"/>
                    </a:cubicBezTo>
                    <a:lnTo>
                      <a:pt x="33110" y="0"/>
                    </a:lnTo>
                    <a:lnTo>
                      <a:pt x="25731" y="1408"/>
                    </a:lnTo>
                    <a:lnTo>
                      <a:pt x="25731" y="7603"/>
                    </a:lnTo>
                    <a:lnTo>
                      <a:pt x="18826" y="10983"/>
                    </a:lnTo>
                    <a:cubicBezTo>
                      <a:pt x="15796" y="12394"/>
                      <a:pt x="12858" y="13993"/>
                      <a:pt x="10029" y="15770"/>
                    </a:cubicBezTo>
                    <a:cubicBezTo>
                      <a:pt x="7878" y="17040"/>
                      <a:pt x="5906" y="18587"/>
                      <a:pt x="4164" y="20370"/>
                    </a:cubicBezTo>
                    <a:cubicBezTo>
                      <a:pt x="2803" y="21790"/>
                      <a:pt x="1713" y="23444"/>
                      <a:pt x="948" y="25251"/>
                    </a:cubicBezTo>
                    <a:cubicBezTo>
                      <a:pt x="291" y="27023"/>
                      <a:pt x="-30" y="28901"/>
                      <a:pt x="2" y="30789"/>
                    </a:cubicBezTo>
                    <a:cubicBezTo>
                      <a:pt x="-59" y="34680"/>
                      <a:pt x="1685" y="38384"/>
                      <a:pt x="4732" y="40833"/>
                    </a:cubicBezTo>
                    <a:cubicBezTo>
                      <a:pt x="7905" y="43382"/>
                      <a:pt x="11911" y="44685"/>
                      <a:pt x="15988" y="44494"/>
                    </a:cubicBezTo>
                    <a:cubicBezTo>
                      <a:pt x="18191" y="44490"/>
                      <a:pt x="20372" y="44077"/>
                      <a:pt x="22421" y="43274"/>
                    </a:cubicBezTo>
                    <a:cubicBezTo>
                      <a:pt x="24485" y="42433"/>
                      <a:pt x="26377" y="41224"/>
                      <a:pt x="28002" y="39707"/>
                    </a:cubicBezTo>
                    <a:cubicBezTo>
                      <a:pt x="28779" y="43520"/>
                      <a:pt x="31017" y="46885"/>
                      <a:pt x="34245" y="49094"/>
                    </a:cubicBezTo>
                    <a:cubicBezTo>
                      <a:pt x="38002" y="51348"/>
                      <a:pt x="42344" y="52458"/>
                      <a:pt x="46731" y="52285"/>
                    </a:cubicBezTo>
                    <a:cubicBezTo>
                      <a:pt x="50984" y="52537"/>
                      <a:pt x="55228" y="51663"/>
                      <a:pt x="59028" y="49751"/>
                    </a:cubicBezTo>
                    <a:cubicBezTo>
                      <a:pt x="61785" y="48076"/>
                      <a:pt x="63937" y="45579"/>
                      <a:pt x="65177" y="42617"/>
                    </a:cubicBezTo>
                    <a:cubicBezTo>
                      <a:pt x="66088" y="45545"/>
                      <a:pt x="68037" y="48046"/>
                      <a:pt x="70663" y="49657"/>
                    </a:cubicBezTo>
                    <a:cubicBezTo>
                      <a:pt x="73960" y="51550"/>
                      <a:pt x="77736" y="52462"/>
                      <a:pt x="81541" y="52285"/>
                    </a:cubicBezTo>
                    <a:lnTo>
                      <a:pt x="83339" y="52285"/>
                    </a:lnTo>
                    <a:cubicBezTo>
                      <a:pt x="86569" y="52299"/>
                      <a:pt x="89775" y="51727"/>
                      <a:pt x="92798" y="50596"/>
                    </a:cubicBezTo>
                    <a:cubicBezTo>
                      <a:pt x="95420" y="49664"/>
                      <a:pt x="97830" y="48229"/>
                      <a:pt x="99892" y="46372"/>
                    </a:cubicBezTo>
                    <a:cubicBezTo>
                      <a:pt x="101775" y="44587"/>
                      <a:pt x="103229" y="42405"/>
                      <a:pt x="104149" y="39988"/>
                    </a:cubicBezTo>
                    <a:cubicBezTo>
                      <a:pt x="105156" y="37483"/>
                      <a:pt x="105639" y="34800"/>
                      <a:pt x="105568" y="32103"/>
                    </a:cubicBezTo>
                    <a:cubicBezTo>
                      <a:pt x="105686" y="30604"/>
                      <a:pt x="105686" y="29097"/>
                      <a:pt x="105568" y="27598"/>
                    </a:cubicBezTo>
                    <a:cubicBezTo>
                      <a:pt x="104906" y="25814"/>
                      <a:pt x="104528" y="23937"/>
                      <a:pt x="104149" y="21965"/>
                    </a:cubicBezTo>
                    <a:close/>
                    <a:moveTo>
                      <a:pt x="15515" y="35764"/>
                    </a:moveTo>
                    <a:cubicBezTo>
                      <a:pt x="13148" y="35911"/>
                      <a:pt x="10787" y="35390"/>
                      <a:pt x="8705" y="34262"/>
                    </a:cubicBezTo>
                    <a:cubicBezTo>
                      <a:pt x="7066" y="33240"/>
                      <a:pt x="6151" y="31387"/>
                      <a:pt x="6340" y="29475"/>
                    </a:cubicBezTo>
                    <a:cubicBezTo>
                      <a:pt x="6506" y="27285"/>
                      <a:pt x="7608" y="25270"/>
                      <a:pt x="9367" y="23937"/>
                    </a:cubicBezTo>
                    <a:cubicBezTo>
                      <a:pt x="11860" y="21829"/>
                      <a:pt x="14668" y="20119"/>
                      <a:pt x="17691" y="18868"/>
                    </a:cubicBezTo>
                    <a:lnTo>
                      <a:pt x="25731" y="15113"/>
                    </a:lnTo>
                    <a:lnTo>
                      <a:pt x="25731" y="25814"/>
                    </a:lnTo>
                    <a:cubicBezTo>
                      <a:pt x="25731" y="28724"/>
                      <a:pt x="25731" y="31165"/>
                      <a:pt x="25731" y="33042"/>
                    </a:cubicBezTo>
                    <a:cubicBezTo>
                      <a:pt x="22656" y="34895"/>
                      <a:pt x="19112" y="35839"/>
                      <a:pt x="15515" y="35764"/>
                    </a:cubicBez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87713827-56AA-8841-A735-806DD18BE354}"/>
                  </a:ext>
                </a:extLst>
              </p:cNvPr>
              <p:cNvSpPr/>
              <p:nvPr/>
            </p:nvSpPr>
            <p:spPr>
              <a:xfrm>
                <a:off x="6579693" y="5070313"/>
                <a:ext cx="33580" cy="56516"/>
              </a:xfrm>
              <a:custGeom>
                <a:avLst/>
                <a:gdLst>
                  <a:gd name="connsiteX0" fmla="*/ 30648 w 33580"/>
                  <a:gd name="connsiteY0" fmla="*/ 13705 h 56516"/>
                  <a:gd name="connsiteX1" fmla="*/ 28094 w 33580"/>
                  <a:gd name="connsiteY1" fmla="*/ 6477 h 56516"/>
                  <a:gd name="connsiteX2" fmla="*/ 25162 w 33580"/>
                  <a:gd name="connsiteY2" fmla="*/ 0 h 56516"/>
                  <a:gd name="connsiteX3" fmla="*/ 18824 w 33580"/>
                  <a:gd name="connsiteY3" fmla="*/ 5069 h 56516"/>
                  <a:gd name="connsiteX4" fmla="*/ 24121 w 33580"/>
                  <a:gd name="connsiteY4" fmla="*/ 17554 h 56516"/>
                  <a:gd name="connsiteX5" fmla="*/ 26297 w 33580"/>
                  <a:gd name="connsiteY5" fmla="*/ 29193 h 56516"/>
                  <a:gd name="connsiteX6" fmla="*/ 25067 w 33580"/>
                  <a:gd name="connsiteY6" fmla="*/ 36328 h 56516"/>
                  <a:gd name="connsiteX7" fmla="*/ 21473 w 33580"/>
                  <a:gd name="connsiteY7" fmla="*/ 42147 h 56516"/>
                  <a:gd name="connsiteX8" fmla="*/ 15702 w 33580"/>
                  <a:gd name="connsiteY8" fmla="*/ 46090 h 56516"/>
                  <a:gd name="connsiteX9" fmla="*/ 8040 w 33580"/>
                  <a:gd name="connsiteY9" fmla="*/ 47498 h 56516"/>
                  <a:gd name="connsiteX10" fmla="*/ 4257 w 33580"/>
                  <a:gd name="connsiteY10" fmla="*/ 47498 h 56516"/>
                  <a:gd name="connsiteX11" fmla="*/ 851 w 33580"/>
                  <a:gd name="connsiteY11" fmla="*/ 47498 h 56516"/>
                  <a:gd name="connsiteX12" fmla="*/ 0 w 33580"/>
                  <a:gd name="connsiteY12" fmla="*/ 55571 h 56516"/>
                  <a:gd name="connsiteX13" fmla="*/ 3405 w 33580"/>
                  <a:gd name="connsiteY13" fmla="*/ 56416 h 56516"/>
                  <a:gd name="connsiteX14" fmla="*/ 7567 w 33580"/>
                  <a:gd name="connsiteY14" fmla="*/ 56416 h 56516"/>
                  <a:gd name="connsiteX15" fmla="*/ 18067 w 33580"/>
                  <a:gd name="connsiteY15" fmla="*/ 54069 h 56516"/>
                  <a:gd name="connsiteX16" fmla="*/ 26297 w 33580"/>
                  <a:gd name="connsiteY16" fmla="*/ 47873 h 56516"/>
                  <a:gd name="connsiteX17" fmla="*/ 31689 w 33580"/>
                  <a:gd name="connsiteY17" fmla="*/ 38487 h 56516"/>
                  <a:gd name="connsiteX18" fmla="*/ 33581 w 33580"/>
                  <a:gd name="connsiteY18" fmla="*/ 28067 h 56516"/>
                  <a:gd name="connsiteX19" fmla="*/ 32824 w 33580"/>
                  <a:gd name="connsiteY19" fmla="*/ 21215 h 56516"/>
                  <a:gd name="connsiteX20" fmla="*/ 30648 w 33580"/>
                  <a:gd name="connsiteY20" fmla="*/ 13705 h 5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580" h="56516">
                    <a:moveTo>
                      <a:pt x="30648" y="13705"/>
                    </a:moveTo>
                    <a:cubicBezTo>
                      <a:pt x="29891" y="11264"/>
                      <a:pt x="29040" y="8824"/>
                      <a:pt x="28094" y="6477"/>
                    </a:cubicBezTo>
                    <a:cubicBezTo>
                      <a:pt x="27228" y="4270"/>
                      <a:pt x="26249" y="2108"/>
                      <a:pt x="25162" y="0"/>
                    </a:cubicBezTo>
                    <a:lnTo>
                      <a:pt x="18824" y="5069"/>
                    </a:lnTo>
                    <a:cubicBezTo>
                      <a:pt x="20919" y="9085"/>
                      <a:pt x="22690" y="13260"/>
                      <a:pt x="24121" y="17554"/>
                    </a:cubicBezTo>
                    <a:cubicBezTo>
                      <a:pt x="25455" y="21297"/>
                      <a:pt x="26189" y="25225"/>
                      <a:pt x="26297" y="29193"/>
                    </a:cubicBezTo>
                    <a:cubicBezTo>
                      <a:pt x="26328" y="31626"/>
                      <a:pt x="25911" y="34044"/>
                      <a:pt x="25067" y="36328"/>
                    </a:cubicBezTo>
                    <a:cubicBezTo>
                      <a:pt x="24269" y="38484"/>
                      <a:pt x="23047" y="40463"/>
                      <a:pt x="21473" y="42147"/>
                    </a:cubicBezTo>
                    <a:cubicBezTo>
                      <a:pt x="19855" y="43855"/>
                      <a:pt x="17887" y="45199"/>
                      <a:pt x="15702" y="46090"/>
                    </a:cubicBezTo>
                    <a:cubicBezTo>
                      <a:pt x="13268" y="47059"/>
                      <a:pt x="10663" y="47538"/>
                      <a:pt x="8040" y="47498"/>
                    </a:cubicBezTo>
                    <a:lnTo>
                      <a:pt x="4257" y="47498"/>
                    </a:lnTo>
                    <a:lnTo>
                      <a:pt x="851" y="47498"/>
                    </a:lnTo>
                    <a:lnTo>
                      <a:pt x="0" y="55571"/>
                    </a:lnTo>
                    <a:cubicBezTo>
                      <a:pt x="1111" y="55941"/>
                      <a:pt x="2250" y="56223"/>
                      <a:pt x="3405" y="56416"/>
                    </a:cubicBezTo>
                    <a:cubicBezTo>
                      <a:pt x="4789" y="56551"/>
                      <a:pt x="6183" y="56551"/>
                      <a:pt x="7567" y="56416"/>
                    </a:cubicBezTo>
                    <a:cubicBezTo>
                      <a:pt x="11205" y="56465"/>
                      <a:pt x="14803" y="55661"/>
                      <a:pt x="18067" y="54069"/>
                    </a:cubicBezTo>
                    <a:cubicBezTo>
                      <a:pt x="21225" y="52610"/>
                      <a:pt x="24031" y="50498"/>
                      <a:pt x="26297" y="47873"/>
                    </a:cubicBezTo>
                    <a:cubicBezTo>
                      <a:pt x="28622" y="45073"/>
                      <a:pt x="30445" y="41898"/>
                      <a:pt x="31689" y="38487"/>
                    </a:cubicBezTo>
                    <a:cubicBezTo>
                      <a:pt x="32926" y="35149"/>
                      <a:pt x="33567" y="31623"/>
                      <a:pt x="33581" y="28067"/>
                    </a:cubicBezTo>
                    <a:cubicBezTo>
                      <a:pt x="33547" y="25764"/>
                      <a:pt x="33294" y="23470"/>
                      <a:pt x="32824" y="21215"/>
                    </a:cubicBezTo>
                    <a:cubicBezTo>
                      <a:pt x="32291" y="18660"/>
                      <a:pt x="31564" y="16150"/>
                      <a:pt x="30648" y="13705"/>
                    </a:cubicBez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51985DA6-220C-A242-BE33-DB86C3E813E1}"/>
                  </a:ext>
                </a:extLst>
              </p:cNvPr>
              <p:cNvSpPr/>
              <p:nvPr/>
            </p:nvSpPr>
            <p:spPr>
              <a:xfrm>
                <a:off x="6623016" y="5035203"/>
                <a:ext cx="249915" cy="91072"/>
              </a:xfrm>
              <a:custGeom>
                <a:avLst/>
                <a:gdLst>
                  <a:gd name="connsiteX0" fmla="*/ 242821 w 249915"/>
                  <a:gd name="connsiteY0" fmla="*/ 12015 h 91072"/>
                  <a:gd name="connsiteX1" fmla="*/ 242821 w 249915"/>
                  <a:gd name="connsiteY1" fmla="*/ 25063 h 91072"/>
                  <a:gd name="connsiteX2" fmla="*/ 242821 w 249915"/>
                  <a:gd name="connsiteY2" fmla="*/ 49563 h 91072"/>
                  <a:gd name="connsiteX3" fmla="*/ 242064 w 249915"/>
                  <a:gd name="connsiteY3" fmla="*/ 54538 h 91072"/>
                  <a:gd name="connsiteX4" fmla="*/ 239415 w 249915"/>
                  <a:gd name="connsiteY4" fmla="*/ 58105 h 91072"/>
                  <a:gd name="connsiteX5" fmla="*/ 234402 w 249915"/>
                  <a:gd name="connsiteY5" fmla="*/ 60264 h 91072"/>
                  <a:gd name="connsiteX6" fmla="*/ 226834 w 249915"/>
                  <a:gd name="connsiteY6" fmla="*/ 61015 h 91072"/>
                  <a:gd name="connsiteX7" fmla="*/ 219172 w 249915"/>
                  <a:gd name="connsiteY7" fmla="*/ 58950 h 91072"/>
                  <a:gd name="connsiteX8" fmla="*/ 216145 w 249915"/>
                  <a:gd name="connsiteY8" fmla="*/ 53318 h 91072"/>
                  <a:gd name="connsiteX9" fmla="*/ 217659 w 249915"/>
                  <a:gd name="connsiteY9" fmla="*/ 44682 h 91072"/>
                  <a:gd name="connsiteX10" fmla="*/ 205456 w 249915"/>
                  <a:gd name="connsiteY10" fmla="*/ 42241 h 91072"/>
                  <a:gd name="connsiteX11" fmla="*/ 195240 w 249915"/>
                  <a:gd name="connsiteY11" fmla="*/ 36891 h 91072"/>
                  <a:gd name="connsiteX12" fmla="*/ 185781 w 249915"/>
                  <a:gd name="connsiteY12" fmla="*/ 31540 h 91072"/>
                  <a:gd name="connsiteX13" fmla="*/ 176322 w 249915"/>
                  <a:gd name="connsiteY13" fmla="*/ 29100 h 91072"/>
                  <a:gd name="connsiteX14" fmla="*/ 170457 w 249915"/>
                  <a:gd name="connsiteY14" fmla="*/ 29944 h 91072"/>
                  <a:gd name="connsiteX15" fmla="*/ 164970 w 249915"/>
                  <a:gd name="connsiteY15" fmla="*/ 32385 h 91072"/>
                  <a:gd name="connsiteX16" fmla="*/ 167903 w 249915"/>
                  <a:gd name="connsiteY16" fmla="*/ 39895 h 91072"/>
                  <a:gd name="connsiteX17" fmla="*/ 172159 w 249915"/>
                  <a:gd name="connsiteY17" fmla="*/ 38393 h 91072"/>
                  <a:gd name="connsiteX18" fmla="*/ 176700 w 249915"/>
                  <a:gd name="connsiteY18" fmla="*/ 37829 h 91072"/>
                  <a:gd name="connsiteX19" fmla="*/ 182943 w 249915"/>
                  <a:gd name="connsiteY19" fmla="*/ 39237 h 91072"/>
                  <a:gd name="connsiteX20" fmla="*/ 189565 w 249915"/>
                  <a:gd name="connsiteY20" fmla="*/ 42429 h 91072"/>
                  <a:gd name="connsiteX21" fmla="*/ 196186 w 249915"/>
                  <a:gd name="connsiteY21" fmla="*/ 46278 h 91072"/>
                  <a:gd name="connsiteX22" fmla="*/ 202429 w 249915"/>
                  <a:gd name="connsiteY22" fmla="*/ 49094 h 91072"/>
                  <a:gd name="connsiteX23" fmla="*/ 195051 w 249915"/>
                  <a:gd name="connsiteY23" fmla="*/ 52661 h 91072"/>
                  <a:gd name="connsiteX24" fmla="*/ 186632 w 249915"/>
                  <a:gd name="connsiteY24" fmla="*/ 56416 h 91072"/>
                  <a:gd name="connsiteX25" fmla="*/ 177173 w 249915"/>
                  <a:gd name="connsiteY25" fmla="*/ 59419 h 91072"/>
                  <a:gd name="connsiteX26" fmla="*/ 167714 w 249915"/>
                  <a:gd name="connsiteY26" fmla="*/ 60640 h 91072"/>
                  <a:gd name="connsiteX27" fmla="*/ 164214 w 249915"/>
                  <a:gd name="connsiteY27" fmla="*/ 60640 h 91072"/>
                  <a:gd name="connsiteX28" fmla="*/ 160051 w 249915"/>
                  <a:gd name="connsiteY28" fmla="*/ 59889 h 91072"/>
                  <a:gd name="connsiteX29" fmla="*/ 156930 w 249915"/>
                  <a:gd name="connsiteY29" fmla="*/ 57636 h 91072"/>
                  <a:gd name="connsiteX30" fmla="*/ 154187 w 249915"/>
                  <a:gd name="connsiteY30" fmla="*/ 54069 h 91072"/>
                  <a:gd name="connsiteX31" fmla="*/ 151065 w 249915"/>
                  <a:gd name="connsiteY31" fmla="*/ 49563 h 91072"/>
                  <a:gd name="connsiteX32" fmla="*/ 142173 w 249915"/>
                  <a:gd name="connsiteY32" fmla="*/ 36797 h 91072"/>
                  <a:gd name="connsiteX33" fmla="*/ 132146 w 249915"/>
                  <a:gd name="connsiteY33" fmla="*/ 32760 h 91072"/>
                  <a:gd name="connsiteX34" fmla="*/ 122687 w 249915"/>
                  <a:gd name="connsiteY34" fmla="*/ 36609 h 91072"/>
                  <a:gd name="connsiteX35" fmla="*/ 116066 w 249915"/>
                  <a:gd name="connsiteY35" fmla="*/ 46841 h 91072"/>
                  <a:gd name="connsiteX36" fmla="*/ 112944 w 249915"/>
                  <a:gd name="connsiteY36" fmla="*/ 52849 h 91072"/>
                  <a:gd name="connsiteX37" fmla="*/ 109539 w 249915"/>
                  <a:gd name="connsiteY37" fmla="*/ 57167 h 91072"/>
                  <a:gd name="connsiteX38" fmla="*/ 105187 w 249915"/>
                  <a:gd name="connsiteY38" fmla="*/ 59701 h 91072"/>
                  <a:gd name="connsiteX39" fmla="*/ 99512 w 249915"/>
                  <a:gd name="connsiteY39" fmla="*/ 60640 h 91072"/>
                  <a:gd name="connsiteX40" fmla="*/ 78134 w 249915"/>
                  <a:gd name="connsiteY40" fmla="*/ 60640 h 91072"/>
                  <a:gd name="connsiteX41" fmla="*/ 85039 w 249915"/>
                  <a:gd name="connsiteY41" fmla="*/ 54350 h 91072"/>
                  <a:gd name="connsiteX42" fmla="*/ 87309 w 249915"/>
                  <a:gd name="connsiteY42" fmla="*/ 45996 h 91072"/>
                  <a:gd name="connsiteX43" fmla="*/ 86269 w 249915"/>
                  <a:gd name="connsiteY43" fmla="*/ 39613 h 91072"/>
                  <a:gd name="connsiteX44" fmla="*/ 83431 w 249915"/>
                  <a:gd name="connsiteY44" fmla="*/ 34356 h 91072"/>
                  <a:gd name="connsiteX45" fmla="*/ 79553 w 249915"/>
                  <a:gd name="connsiteY45" fmla="*/ 30789 h 91072"/>
                  <a:gd name="connsiteX46" fmla="*/ 74256 w 249915"/>
                  <a:gd name="connsiteY46" fmla="*/ 29475 h 91072"/>
                  <a:gd name="connsiteX47" fmla="*/ 67445 w 249915"/>
                  <a:gd name="connsiteY47" fmla="*/ 31916 h 91072"/>
                  <a:gd name="connsiteX48" fmla="*/ 61296 w 249915"/>
                  <a:gd name="connsiteY48" fmla="*/ 38674 h 91072"/>
                  <a:gd name="connsiteX49" fmla="*/ 56567 w 249915"/>
                  <a:gd name="connsiteY49" fmla="*/ 48531 h 91072"/>
                  <a:gd name="connsiteX50" fmla="*/ 54202 w 249915"/>
                  <a:gd name="connsiteY50" fmla="*/ 60452 h 91072"/>
                  <a:gd name="connsiteX51" fmla="*/ 39162 w 249915"/>
                  <a:gd name="connsiteY51" fmla="*/ 60452 h 91072"/>
                  <a:gd name="connsiteX52" fmla="*/ 37364 w 249915"/>
                  <a:gd name="connsiteY52" fmla="*/ 49563 h 91072"/>
                  <a:gd name="connsiteX53" fmla="*/ 33108 w 249915"/>
                  <a:gd name="connsiteY53" fmla="*/ 41021 h 91072"/>
                  <a:gd name="connsiteX54" fmla="*/ 26959 w 249915"/>
                  <a:gd name="connsiteY54" fmla="*/ 35483 h 91072"/>
                  <a:gd name="connsiteX55" fmla="*/ 19581 w 249915"/>
                  <a:gd name="connsiteY55" fmla="*/ 33418 h 91072"/>
                  <a:gd name="connsiteX56" fmla="*/ 12392 w 249915"/>
                  <a:gd name="connsiteY56" fmla="*/ 35013 h 91072"/>
                  <a:gd name="connsiteX57" fmla="*/ 6432 w 249915"/>
                  <a:gd name="connsiteY57" fmla="*/ 39425 h 91072"/>
                  <a:gd name="connsiteX58" fmla="*/ 2554 w 249915"/>
                  <a:gd name="connsiteY58" fmla="*/ 45902 h 91072"/>
                  <a:gd name="connsiteX59" fmla="*/ 1135 w 249915"/>
                  <a:gd name="connsiteY59" fmla="*/ 53787 h 91072"/>
                  <a:gd name="connsiteX60" fmla="*/ 7189 w 249915"/>
                  <a:gd name="connsiteY60" fmla="*/ 65145 h 91072"/>
                  <a:gd name="connsiteX61" fmla="*/ 24783 w 249915"/>
                  <a:gd name="connsiteY61" fmla="*/ 69276 h 91072"/>
                  <a:gd name="connsiteX62" fmla="*/ 32256 w 249915"/>
                  <a:gd name="connsiteY62" fmla="*/ 69276 h 91072"/>
                  <a:gd name="connsiteX63" fmla="*/ 26297 w 249915"/>
                  <a:gd name="connsiteY63" fmla="*/ 78663 h 91072"/>
                  <a:gd name="connsiteX64" fmla="*/ 14000 w 249915"/>
                  <a:gd name="connsiteY64" fmla="*/ 82230 h 91072"/>
                  <a:gd name="connsiteX65" fmla="*/ 7378 w 249915"/>
                  <a:gd name="connsiteY65" fmla="*/ 81760 h 91072"/>
                  <a:gd name="connsiteX66" fmla="*/ 1986 w 249915"/>
                  <a:gd name="connsiteY66" fmla="*/ 80634 h 91072"/>
                  <a:gd name="connsiteX67" fmla="*/ 0 w 249915"/>
                  <a:gd name="connsiteY67" fmla="*/ 88331 h 91072"/>
                  <a:gd name="connsiteX68" fmla="*/ 6243 w 249915"/>
                  <a:gd name="connsiteY68" fmla="*/ 90303 h 91072"/>
                  <a:gd name="connsiteX69" fmla="*/ 12865 w 249915"/>
                  <a:gd name="connsiteY69" fmla="*/ 91053 h 91072"/>
                  <a:gd name="connsiteX70" fmla="*/ 29986 w 249915"/>
                  <a:gd name="connsiteY70" fmla="*/ 85234 h 91072"/>
                  <a:gd name="connsiteX71" fmla="*/ 38689 w 249915"/>
                  <a:gd name="connsiteY71" fmla="*/ 69557 h 91072"/>
                  <a:gd name="connsiteX72" fmla="*/ 47013 w 249915"/>
                  <a:gd name="connsiteY72" fmla="*/ 69557 h 91072"/>
                  <a:gd name="connsiteX73" fmla="*/ 50324 w 249915"/>
                  <a:gd name="connsiteY73" fmla="*/ 69557 h 91072"/>
                  <a:gd name="connsiteX74" fmla="*/ 54580 w 249915"/>
                  <a:gd name="connsiteY74" fmla="*/ 68994 h 91072"/>
                  <a:gd name="connsiteX75" fmla="*/ 57323 w 249915"/>
                  <a:gd name="connsiteY75" fmla="*/ 77442 h 91072"/>
                  <a:gd name="connsiteX76" fmla="*/ 62715 w 249915"/>
                  <a:gd name="connsiteY76" fmla="*/ 84389 h 91072"/>
                  <a:gd name="connsiteX77" fmla="*/ 70283 w 249915"/>
                  <a:gd name="connsiteY77" fmla="*/ 89082 h 91072"/>
                  <a:gd name="connsiteX78" fmla="*/ 79742 w 249915"/>
                  <a:gd name="connsiteY78" fmla="*/ 90772 h 91072"/>
                  <a:gd name="connsiteX79" fmla="*/ 90715 w 249915"/>
                  <a:gd name="connsiteY79" fmla="*/ 87111 h 91072"/>
                  <a:gd name="connsiteX80" fmla="*/ 94215 w 249915"/>
                  <a:gd name="connsiteY80" fmla="*/ 82887 h 91072"/>
                  <a:gd name="connsiteX81" fmla="*/ 95350 w 249915"/>
                  <a:gd name="connsiteY81" fmla="*/ 77724 h 91072"/>
                  <a:gd name="connsiteX82" fmla="*/ 92796 w 249915"/>
                  <a:gd name="connsiteY82" fmla="*/ 71153 h 91072"/>
                  <a:gd name="connsiteX83" fmla="*/ 86080 w 249915"/>
                  <a:gd name="connsiteY83" fmla="*/ 66460 h 91072"/>
                  <a:gd name="connsiteX84" fmla="*/ 86080 w 249915"/>
                  <a:gd name="connsiteY84" fmla="*/ 65803 h 91072"/>
                  <a:gd name="connsiteX85" fmla="*/ 92512 w 249915"/>
                  <a:gd name="connsiteY85" fmla="*/ 68713 h 91072"/>
                  <a:gd name="connsiteX86" fmla="*/ 98944 w 249915"/>
                  <a:gd name="connsiteY86" fmla="*/ 70027 h 91072"/>
                  <a:gd name="connsiteX87" fmla="*/ 109444 w 249915"/>
                  <a:gd name="connsiteY87" fmla="*/ 67492 h 91072"/>
                  <a:gd name="connsiteX88" fmla="*/ 116066 w 249915"/>
                  <a:gd name="connsiteY88" fmla="*/ 59701 h 91072"/>
                  <a:gd name="connsiteX89" fmla="*/ 131295 w 249915"/>
                  <a:gd name="connsiteY89" fmla="*/ 71247 h 91072"/>
                  <a:gd name="connsiteX90" fmla="*/ 140755 w 249915"/>
                  <a:gd name="connsiteY90" fmla="*/ 68243 h 91072"/>
                  <a:gd name="connsiteX91" fmla="*/ 147660 w 249915"/>
                  <a:gd name="connsiteY91" fmla="*/ 60734 h 91072"/>
                  <a:gd name="connsiteX92" fmla="*/ 150687 w 249915"/>
                  <a:gd name="connsiteY92" fmla="*/ 64864 h 91072"/>
                  <a:gd name="connsiteX93" fmla="*/ 154092 w 249915"/>
                  <a:gd name="connsiteY93" fmla="*/ 67774 h 91072"/>
                  <a:gd name="connsiteX94" fmla="*/ 158160 w 249915"/>
                  <a:gd name="connsiteY94" fmla="*/ 69463 h 91072"/>
                  <a:gd name="connsiteX95" fmla="*/ 163268 w 249915"/>
                  <a:gd name="connsiteY95" fmla="*/ 70027 h 91072"/>
                  <a:gd name="connsiteX96" fmla="*/ 164687 w 249915"/>
                  <a:gd name="connsiteY96" fmla="*/ 70027 h 91072"/>
                  <a:gd name="connsiteX97" fmla="*/ 179065 w 249915"/>
                  <a:gd name="connsiteY97" fmla="*/ 67680 h 91072"/>
                  <a:gd name="connsiteX98" fmla="*/ 190983 w 249915"/>
                  <a:gd name="connsiteY98" fmla="*/ 62423 h 91072"/>
                  <a:gd name="connsiteX99" fmla="*/ 201294 w 249915"/>
                  <a:gd name="connsiteY99" fmla="*/ 56979 h 91072"/>
                  <a:gd name="connsiteX100" fmla="*/ 210753 w 249915"/>
                  <a:gd name="connsiteY100" fmla="*/ 53787 h 91072"/>
                  <a:gd name="connsiteX101" fmla="*/ 210753 w 249915"/>
                  <a:gd name="connsiteY101" fmla="*/ 54350 h 91072"/>
                  <a:gd name="connsiteX102" fmla="*/ 214632 w 249915"/>
                  <a:gd name="connsiteY102" fmla="*/ 66084 h 91072"/>
                  <a:gd name="connsiteX103" fmla="*/ 226740 w 249915"/>
                  <a:gd name="connsiteY103" fmla="*/ 70027 h 91072"/>
                  <a:gd name="connsiteX104" fmla="*/ 237713 w 249915"/>
                  <a:gd name="connsiteY104" fmla="*/ 68055 h 91072"/>
                  <a:gd name="connsiteX105" fmla="*/ 244902 w 249915"/>
                  <a:gd name="connsiteY105" fmla="*/ 62705 h 91072"/>
                  <a:gd name="connsiteX106" fmla="*/ 248780 w 249915"/>
                  <a:gd name="connsiteY106" fmla="*/ 54820 h 91072"/>
                  <a:gd name="connsiteX107" fmla="*/ 249915 w 249915"/>
                  <a:gd name="connsiteY107" fmla="*/ 45433 h 91072"/>
                  <a:gd name="connsiteX108" fmla="*/ 249915 w 249915"/>
                  <a:gd name="connsiteY108" fmla="*/ 0 h 91072"/>
                  <a:gd name="connsiteX109" fmla="*/ 242631 w 249915"/>
                  <a:gd name="connsiteY109" fmla="*/ 845 h 91072"/>
                  <a:gd name="connsiteX110" fmla="*/ 24500 w 249915"/>
                  <a:gd name="connsiteY110" fmla="*/ 60546 h 91072"/>
                  <a:gd name="connsiteX111" fmla="*/ 11919 w 249915"/>
                  <a:gd name="connsiteY111" fmla="*/ 58950 h 91072"/>
                  <a:gd name="connsiteX112" fmla="*/ 7662 w 249915"/>
                  <a:gd name="connsiteY112" fmla="*/ 53130 h 91072"/>
                  <a:gd name="connsiteX113" fmla="*/ 10594 w 249915"/>
                  <a:gd name="connsiteY113" fmla="*/ 45621 h 91072"/>
                  <a:gd name="connsiteX114" fmla="*/ 22797 w 249915"/>
                  <a:gd name="connsiteY114" fmla="*/ 43931 h 91072"/>
                  <a:gd name="connsiteX115" fmla="*/ 27054 w 249915"/>
                  <a:gd name="connsiteY115" fmla="*/ 47592 h 91072"/>
                  <a:gd name="connsiteX116" fmla="*/ 30175 w 249915"/>
                  <a:gd name="connsiteY116" fmla="*/ 53224 h 91072"/>
                  <a:gd name="connsiteX117" fmla="*/ 31878 w 249915"/>
                  <a:gd name="connsiteY117" fmla="*/ 60546 h 91072"/>
                  <a:gd name="connsiteX118" fmla="*/ 61675 w 249915"/>
                  <a:gd name="connsiteY118" fmla="*/ 52004 h 91072"/>
                  <a:gd name="connsiteX119" fmla="*/ 64702 w 249915"/>
                  <a:gd name="connsiteY119" fmla="*/ 44870 h 91072"/>
                  <a:gd name="connsiteX120" fmla="*/ 68675 w 249915"/>
                  <a:gd name="connsiteY120" fmla="*/ 40176 h 91072"/>
                  <a:gd name="connsiteX121" fmla="*/ 72931 w 249915"/>
                  <a:gd name="connsiteY121" fmla="*/ 38487 h 91072"/>
                  <a:gd name="connsiteX122" fmla="*/ 78134 w 249915"/>
                  <a:gd name="connsiteY122" fmla="*/ 41115 h 91072"/>
                  <a:gd name="connsiteX123" fmla="*/ 80215 w 249915"/>
                  <a:gd name="connsiteY123" fmla="*/ 47592 h 91072"/>
                  <a:gd name="connsiteX124" fmla="*/ 78701 w 249915"/>
                  <a:gd name="connsiteY124" fmla="*/ 52661 h 91072"/>
                  <a:gd name="connsiteX125" fmla="*/ 74445 w 249915"/>
                  <a:gd name="connsiteY125" fmla="*/ 56885 h 91072"/>
                  <a:gd name="connsiteX126" fmla="*/ 68202 w 249915"/>
                  <a:gd name="connsiteY126" fmla="*/ 59701 h 91072"/>
                  <a:gd name="connsiteX127" fmla="*/ 60729 w 249915"/>
                  <a:gd name="connsiteY127" fmla="*/ 60734 h 91072"/>
                  <a:gd name="connsiteX128" fmla="*/ 60067 w 249915"/>
                  <a:gd name="connsiteY128" fmla="*/ 60734 h 91072"/>
                  <a:gd name="connsiteX129" fmla="*/ 61675 w 249915"/>
                  <a:gd name="connsiteY129" fmla="*/ 52004 h 91072"/>
                  <a:gd name="connsiteX130" fmla="*/ 87877 w 249915"/>
                  <a:gd name="connsiteY130" fmla="*/ 73406 h 91072"/>
                  <a:gd name="connsiteX131" fmla="*/ 89201 w 249915"/>
                  <a:gd name="connsiteY131" fmla="*/ 76973 h 91072"/>
                  <a:gd name="connsiteX132" fmla="*/ 86553 w 249915"/>
                  <a:gd name="connsiteY132" fmla="*/ 80634 h 91072"/>
                  <a:gd name="connsiteX133" fmla="*/ 80120 w 249915"/>
                  <a:gd name="connsiteY133" fmla="*/ 81948 h 91072"/>
                  <a:gd name="connsiteX134" fmla="*/ 73215 w 249915"/>
                  <a:gd name="connsiteY134" fmla="*/ 81009 h 91072"/>
                  <a:gd name="connsiteX135" fmla="*/ 67256 w 249915"/>
                  <a:gd name="connsiteY135" fmla="*/ 78475 h 91072"/>
                  <a:gd name="connsiteX136" fmla="*/ 62715 w 249915"/>
                  <a:gd name="connsiteY136" fmla="*/ 74157 h 91072"/>
                  <a:gd name="connsiteX137" fmla="*/ 60634 w 249915"/>
                  <a:gd name="connsiteY137" fmla="*/ 68337 h 91072"/>
                  <a:gd name="connsiteX138" fmla="*/ 65553 w 249915"/>
                  <a:gd name="connsiteY138" fmla="*/ 68337 h 91072"/>
                  <a:gd name="connsiteX139" fmla="*/ 70945 w 249915"/>
                  <a:gd name="connsiteY139" fmla="*/ 68337 h 91072"/>
                  <a:gd name="connsiteX140" fmla="*/ 78418 w 249915"/>
                  <a:gd name="connsiteY140" fmla="*/ 69088 h 91072"/>
                  <a:gd name="connsiteX141" fmla="*/ 84188 w 249915"/>
                  <a:gd name="connsiteY141" fmla="*/ 71059 h 91072"/>
                  <a:gd name="connsiteX142" fmla="*/ 87877 w 249915"/>
                  <a:gd name="connsiteY142" fmla="*/ 73406 h 91072"/>
                  <a:gd name="connsiteX143" fmla="*/ 139146 w 249915"/>
                  <a:gd name="connsiteY143" fmla="*/ 60358 h 91072"/>
                  <a:gd name="connsiteX144" fmla="*/ 132620 w 249915"/>
                  <a:gd name="connsiteY144" fmla="*/ 62048 h 91072"/>
                  <a:gd name="connsiteX145" fmla="*/ 124295 w 249915"/>
                  <a:gd name="connsiteY145" fmla="*/ 59701 h 91072"/>
                  <a:gd name="connsiteX146" fmla="*/ 121268 w 249915"/>
                  <a:gd name="connsiteY146" fmla="*/ 53412 h 91072"/>
                  <a:gd name="connsiteX147" fmla="*/ 122025 w 249915"/>
                  <a:gd name="connsiteY147" fmla="*/ 48812 h 91072"/>
                  <a:gd name="connsiteX148" fmla="*/ 124106 w 249915"/>
                  <a:gd name="connsiteY148" fmla="*/ 44964 h 91072"/>
                  <a:gd name="connsiteX149" fmla="*/ 126849 w 249915"/>
                  <a:gd name="connsiteY149" fmla="*/ 42429 h 91072"/>
                  <a:gd name="connsiteX150" fmla="*/ 130539 w 249915"/>
                  <a:gd name="connsiteY150" fmla="*/ 41490 h 91072"/>
                  <a:gd name="connsiteX151" fmla="*/ 137633 w 249915"/>
                  <a:gd name="connsiteY151" fmla="*/ 44870 h 91072"/>
                  <a:gd name="connsiteX152" fmla="*/ 144065 w 249915"/>
                  <a:gd name="connsiteY152" fmla="*/ 55195 h 91072"/>
                  <a:gd name="connsiteX153" fmla="*/ 139147 w 249915"/>
                  <a:gd name="connsiteY153" fmla="*/ 60358 h 9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249915" h="91072">
                    <a:moveTo>
                      <a:pt x="242821" y="12015"/>
                    </a:moveTo>
                    <a:cubicBezTo>
                      <a:pt x="242821" y="16333"/>
                      <a:pt x="242821" y="20651"/>
                      <a:pt x="242821" y="25063"/>
                    </a:cubicBezTo>
                    <a:lnTo>
                      <a:pt x="242821" y="49563"/>
                    </a:lnTo>
                    <a:cubicBezTo>
                      <a:pt x="242837" y="51251"/>
                      <a:pt x="242581" y="52930"/>
                      <a:pt x="242064" y="54538"/>
                    </a:cubicBezTo>
                    <a:cubicBezTo>
                      <a:pt x="241525" y="55944"/>
                      <a:pt x="240609" y="57178"/>
                      <a:pt x="239415" y="58105"/>
                    </a:cubicBezTo>
                    <a:cubicBezTo>
                      <a:pt x="237918" y="59170"/>
                      <a:pt x="236209" y="59906"/>
                      <a:pt x="234402" y="60264"/>
                    </a:cubicBezTo>
                    <a:cubicBezTo>
                      <a:pt x="231916" y="60795"/>
                      <a:pt x="229377" y="61047"/>
                      <a:pt x="226834" y="61015"/>
                    </a:cubicBezTo>
                    <a:cubicBezTo>
                      <a:pt x="224130" y="61097"/>
                      <a:pt x="221463" y="60378"/>
                      <a:pt x="219172" y="58950"/>
                    </a:cubicBezTo>
                    <a:cubicBezTo>
                      <a:pt x="217380" y="57604"/>
                      <a:pt x="216273" y="55545"/>
                      <a:pt x="216145" y="53318"/>
                    </a:cubicBezTo>
                    <a:lnTo>
                      <a:pt x="217659" y="44682"/>
                    </a:lnTo>
                    <a:cubicBezTo>
                      <a:pt x="213463" y="44736"/>
                      <a:pt x="209303" y="43904"/>
                      <a:pt x="205456" y="42241"/>
                    </a:cubicBezTo>
                    <a:cubicBezTo>
                      <a:pt x="201935" y="40684"/>
                      <a:pt x="198522" y="38897"/>
                      <a:pt x="195240" y="36891"/>
                    </a:cubicBezTo>
                    <a:cubicBezTo>
                      <a:pt x="191929" y="34919"/>
                      <a:pt x="188808" y="33136"/>
                      <a:pt x="185781" y="31540"/>
                    </a:cubicBezTo>
                    <a:cubicBezTo>
                      <a:pt x="182876" y="29972"/>
                      <a:pt x="179628" y="29134"/>
                      <a:pt x="176322" y="29100"/>
                    </a:cubicBezTo>
                    <a:cubicBezTo>
                      <a:pt x="174336" y="29103"/>
                      <a:pt x="172361" y="29388"/>
                      <a:pt x="170457" y="29944"/>
                    </a:cubicBezTo>
                    <a:cubicBezTo>
                      <a:pt x="168509" y="30463"/>
                      <a:pt x="166656" y="31286"/>
                      <a:pt x="164970" y="32385"/>
                    </a:cubicBezTo>
                    <a:lnTo>
                      <a:pt x="167903" y="39895"/>
                    </a:lnTo>
                    <a:cubicBezTo>
                      <a:pt x="169286" y="39299"/>
                      <a:pt x="170708" y="38797"/>
                      <a:pt x="172159" y="38393"/>
                    </a:cubicBezTo>
                    <a:cubicBezTo>
                      <a:pt x="173640" y="38003"/>
                      <a:pt x="175168" y="37814"/>
                      <a:pt x="176700" y="37829"/>
                    </a:cubicBezTo>
                    <a:cubicBezTo>
                      <a:pt x="178857" y="37866"/>
                      <a:pt x="180982" y="38345"/>
                      <a:pt x="182943" y="39237"/>
                    </a:cubicBezTo>
                    <a:cubicBezTo>
                      <a:pt x="185214" y="40167"/>
                      <a:pt x="187425" y="41233"/>
                      <a:pt x="189565" y="42429"/>
                    </a:cubicBezTo>
                    <a:lnTo>
                      <a:pt x="196186" y="46278"/>
                    </a:lnTo>
                    <a:cubicBezTo>
                      <a:pt x="198180" y="47395"/>
                      <a:pt x="200269" y="48338"/>
                      <a:pt x="202429" y="49094"/>
                    </a:cubicBezTo>
                    <a:lnTo>
                      <a:pt x="195051" y="52661"/>
                    </a:lnTo>
                    <a:cubicBezTo>
                      <a:pt x="192402" y="53975"/>
                      <a:pt x="189565" y="55289"/>
                      <a:pt x="186632" y="56416"/>
                    </a:cubicBezTo>
                    <a:cubicBezTo>
                      <a:pt x="183554" y="57635"/>
                      <a:pt x="180393" y="58639"/>
                      <a:pt x="177173" y="59419"/>
                    </a:cubicBezTo>
                    <a:cubicBezTo>
                      <a:pt x="174076" y="60179"/>
                      <a:pt x="170903" y="60588"/>
                      <a:pt x="167714" y="60640"/>
                    </a:cubicBezTo>
                    <a:lnTo>
                      <a:pt x="164214" y="60640"/>
                    </a:lnTo>
                    <a:cubicBezTo>
                      <a:pt x="162790" y="60662"/>
                      <a:pt x="161376" y="60407"/>
                      <a:pt x="160051" y="59889"/>
                    </a:cubicBezTo>
                    <a:cubicBezTo>
                      <a:pt x="158895" y="59310"/>
                      <a:pt x="157841" y="58549"/>
                      <a:pt x="156930" y="57636"/>
                    </a:cubicBezTo>
                    <a:cubicBezTo>
                      <a:pt x="155868" y="56566"/>
                      <a:pt x="154946" y="55368"/>
                      <a:pt x="154187" y="54069"/>
                    </a:cubicBezTo>
                    <a:cubicBezTo>
                      <a:pt x="153061" y="52627"/>
                      <a:pt x="152019" y="51122"/>
                      <a:pt x="151065" y="49563"/>
                    </a:cubicBezTo>
                    <a:cubicBezTo>
                      <a:pt x="148821" y="44856"/>
                      <a:pt x="145817" y="40544"/>
                      <a:pt x="142173" y="36797"/>
                    </a:cubicBezTo>
                    <a:cubicBezTo>
                      <a:pt x="139500" y="34190"/>
                      <a:pt x="135895" y="32739"/>
                      <a:pt x="132146" y="32760"/>
                    </a:cubicBezTo>
                    <a:cubicBezTo>
                      <a:pt x="128593" y="32692"/>
                      <a:pt x="125169" y="34085"/>
                      <a:pt x="122687" y="36609"/>
                    </a:cubicBezTo>
                    <a:cubicBezTo>
                      <a:pt x="119822" y="39554"/>
                      <a:pt x="117572" y="43031"/>
                      <a:pt x="116066" y="46841"/>
                    </a:cubicBezTo>
                    <a:cubicBezTo>
                      <a:pt x="115142" y="48901"/>
                      <a:pt x="114100" y="50907"/>
                      <a:pt x="112944" y="52849"/>
                    </a:cubicBezTo>
                    <a:cubicBezTo>
                      <a:pt x="112035" y="54450"/>
                      <a:pt x="110887" y="55906"/>
                      <a:pt x="109539" y="57167"/>
                    </a:cubicBezTo>
                    <a:cubicBezTo>
                      <a:pt x="108261" y="58275"/>
                      <a:pt x="106785" y="59135"/>
                      <a:pt x="105187" y="59701"/>
                    </a:cubicBezTo>
                    <a:cubicBezTo>
                      <a:pt x="103375" y="60378"/>
                      <a:pt x="101447" y="60697"/>
                      <a:pt x="99512" y="60640"/>
                    </a:cubicBezTo>
                    <a:lnTo>
                      <a:pt x="78134" y="60640"/>
                    </a:lnTo>
                    <a:cubicBezTo>
                      <a:pt x="80956" y="59186"/>
                      <a:pt x="83338" y="57016"/>
                      <a:pt x="85039" y="54350"/>
                    </a:cubicBezTo>
                    <a:cubicBezTo>
                      <a:pt x="86535" y="51817"/>
                      <a:pt x="87319" y="48932"/>
                      <a:pt x="87309" y="45996"/>
                    </a:cubicBezTo>
                    <a:cubicBezTo>
                      <a:pt x="87317" y="43826"/>
                      <a:pt x="86966" y="41670"/>
                      <a:pt x="86269" y="39613"/>
                    </a:cubicBezTo>
                    <a:cubicBezTo>
                      <a:pt x="85671" y="37697"/>
                      <a:pt x="84707" y="35912"/>
                      <a:pt x="83431" y="34356"/>
                    </a:cubicBezTo>
                    <a:cubicBezTo>
                      <a:pt x="82395" y="32919"/>
                      <a:pt x="81076" y="31705"/>
                      <a:pt x="79553" y="30789"/>
                    </a:cubicBezTo>
                    <a:cubicBezTo>
                      <a:pt x="77940" y="29882"/>
                      <a:pt x="76109" y="29428"/>
                      <a:pt x="74256" y="29475"/>
                    </a:cubicBezTo>
                    <a:cubicBezTo>
                      <a:pt x="71778" y="29529"/>
                      <a:pt x="69386" y="30386"/>
                      <a:pt x="67445" y="31916"/>
                    </a:cubicBezTo>
                    <a:cubicBezTo>
                      <a:pt x="65022" y="33805"/>
                      <a:pt x="62943" y="36090"/>
                      <a:pt x="61296" y="38674"/>
                    </a:cubicBezTo>
                    <a:cubicBezTo>
                      <a:pt x="59273" y="41730"/>
                      <a:pt x="57682" y="45046"/>
                      <a:pt x="56567" y="48531"/>
                    </a:cubicBezTo>
                    <a:cubicBezTo>
                      <a:pt x="55236" y="52379"/>
                      <a:pt x="54441" y="56390"/>
                      <a:pt x="54202" y="60452"/>
                    </a:cubicBezTo>
                    <a:lnTo>
                      <a:pt x="39162" y="60452"/>
                    </a:lnTo>
                    <a:cubicBezTo>
                      <a:pt x="39091" y="56756"/>
                      <a:pt x="38486" y="53089"/>
                      <a:pt x="37364" y="49563"/>
                    </a:cubicBezTo>
                    <a:cubicBezTo>
                      <a:pt x="36350" y="46534"/>
                      <a:pt x="34917" y="43660"/>
                      <a:pt x="33108" y="41021"/>
                    </a:cubicBezTo>
                    <a:cubicBezTo>
                      <a:pt x="31444" y="38792"/>
                      <a:pt x="29355" y="36910"/>
                      <a:pt x="26959" y="35483"/>
                    </a:cubicBezTo>
                    <a:cubicBezTo>
                      <a:pt x="24739" y="34131"/>
                      <a:pt x="22185" y="33416"/>
                      <a:pt x="19581" y="33418"/>
                    </a:cubicBezTo>
                    <a:cubicBezTo>
                      <a:pt x="17091" y="33376"/>
                      <a:pt x="14627" y="33923"/>
                      <a:pt x="12392" y="35013"/>
                    </a:cubicBezTo>
                    <a:cubicBezTo>
                      <a:pt x="10121" y="36063"/>
                      <a:pt x="8093" y="37565"/>
                      <a:pt x="6432" y="39425"/>
                    </a:cubicBezTo>
                    <a:cubicBezTo>
                      <a:pt x="4739" y="41322"/>
                      <a:pt x="3424" y="43520"/>
                      <a:pt x="2554" y="45902"/>
                    </a:cubicBezTo>
                    <a:cubicBezTo>
                      <a:pt x="1594" y="48421"/>
                      <a:pt x="1113" y="51094"/>
                      <a:pt x="1135" y="53787"/>
                    </a:cubicBezTo>
                    <a:cubicBezTo>
                      <a:pt x="966" y="58374"/>
                      <a:pt x="3273" y="62703"/>
                      <a:pt x="7189" y="65145"/>
                    </a:cubicBezTo>
                    <a:cubicBezTo>
                      <a:pt x="12515" y="68214"/>
                      <a:pt x="18636" y="69651"/>
                      <a:pt x="24783" y="69276"/>
                    </a:cubicBezTo>
                    <a:lnTo>
                      <a:pt x="32256" y="69276"/>
                    </a:lnTo>
                    <a:cubicBezTo>
                      <a:pt x="31627" y="73074"/>
                      <a:pt x="29478" y="76460"/>
                      <a:pt x="26297" y="78663"/>
                    </a:cubicBezTo>
                    <a:cubicBezTo>
                      <a:pt x="22698" y="81148"/>
                      <a:pt x="18381" y="82400"/>
                      <a:pt x="14000" y="82230"/>
                    </a:cubicBezTo>
                    <a:cubicBezTo>
                      <a:pt x="11785" y="82220"/>
                      <a:pt x="9572" y="82064"/>
                      <a:pt x="7378" y="81760"/>
                    </a:cubicBezTo>
                    <a:cubicBezTo>
                      <a:pt x="5553" y="81533"/>
                      <a:pt x="3749" y="81156"/>
                      <a:pt x="1986" y="80634"/>
                    </a:cubicBezTo>
                    <a:lnTo>
                      <a:pt x="0" y="88331"/>
                    </a:lnTo>
                    <a:cubicBezTo>
                      <a:pt x="2003" y="89211"/>
                      <a:pt x="4096" y="89872"/>
                      <a:pt x="6243" y="90303"/>
                    </a:cubicBezTo>
                    <a:cubicBezTo>
                      <a:pt x="8417" y="90784"/>
                      <a:pt x="10637" y="91036"/>
                      <a:pt x="12865" y="91053"/>
                    </a:cubicBezTo>
                    <a:cubicBezTo>
                      <a:pt x="19103" y="91297"/>
                      <a:pt x="25208" y="89222"/>
                      <a:pt x="29986" y="85234"/>
                    </a:cubicBezTo>
                    <a:cubicBezTo>
                      <a:pt x="34596" y="81140"/>
                      <a:pt x="37665" y="75612"/>
                      <a:pt x="38689" y="69557"/>
                    </a:cubicBezTo>
                    <a:lnTo>
                      <a:pt x="47013" y="69557"/>
                    </a:lnTo>
                    <a:lnTo>
                      <a:pt x="50324" y="69557"/>
                    </a:lnTo>
                    <a:lnTo>
                      <a:pt x="54580" y="68994"/>
                    </a:lnTo>
                    <a:cubicBezTo>
                      <a:pt x="54960" y="71954"/>
                      <a:pt x="55890" y="74819"/>
                      <a:pt x="57323" y="77442"/>
                    </a:cubicBezTo>
                    <a:cubicBezTo>
                      <a:pt x="58710" y="80045"/>
                      <a:pt x="60533" y="82394"/>
                      <a:pt x="62715" y="84389"/>
                    </a:cubicBezTo>
                    <a:cubicBezTo>
                      <a:pt x="64917" y="86412"/>
                      <a:pt x="67485" y="88004"/>
                      <a:pt x="70283" y="89082"/>
                    </a:cubicBezTo>
                    <a:cubicBezTo>
                      <a:pt x="73301" y="90228"/>
                      <a:pt x="76510" y="90801"/>
                      <a:pt x="79742" y="90772"/>
                    </a:cubicBezTo>
                    <a:cubicBezTo>
                      <a:pt x="83722" y="90885"/>
                      <a:pt x="87612" y="89587"/>
                      <a:pt x="90715" y="87111"/>
                    </a:cubicBezTo>
                    <a:cubicBezTo>
                      <a:pt x="92159" y="85954"/>
                      <a:pt x="93350" y="84517"/>
                      <a:pt x="94215" y="82887"/>
                    </a:cubicBezTo>
                    <a:cubicBezTo>
                      <a:pt x="94969" y="81269"/>
                      <a:pt x="95356" y="79507"/>
                      <a:pt x="95350" y="77724"/>
                    </a:cubicBezTo>
                    <a:cubicBezTo>
                      <a:pt x="95390" y="75288"/>
                      <a:pt x="94474" y="72931"/>
                      <a:pt x="92796" y="71153"/>
                    </a:cubicBezTo>
                    <a:cubicBezTo>
                      <a:pt x="90842" y="69222"/>
                      <a:pt x="88571" y="67635"/>
                      <a:pt x="86080" y="66460"/>
                    </a:cubicBezTo>
                    <a:lnTo>
                      <a:pt x="86080" y="65803"/>
                    </a:lnTo>
                    <a:cubicBezTo>
                      <a:pt x="88163" y="66899"/>
                      <a:pt x="90311" y="67871"/>
                      <a:pt x="92512" y="68713"/>
                    </a:cubicBezTo>
                    <a:cubicBezTo>
                      <a:pt x="94566" y="69509"/>
                      <a:pt x="96741" y="69953"/>
                      <a:pt x="98944" y="70027"/>
                    </a:cubicBezTo>
                    <a:cubicBezTo>
                      <a:pt x="102610" y="70128"/>
                      <a:pt x="106235" y="69252"/>
                      <a:pt x="109444" y="67492"/>
                    </a:cubicBezTo>
                    <a:cubicBezTo>
                      <a:pt x="112469" y="65705"/>
                      <a:pt x="114801" y="62961"/>
                      <a:pt x="116066" y="59701"/>
                    </a:cubicBezTo>
                    <a:cubicBezTo>
                      <a:pt x="117479" y="66812"/>
                      <a:pt x="124010" y="71763"/>
                      <a:pt x="131295" y="71247"/>
                    </a:cubicBezTo>
                    <a:cubicBezTo>
                      <a:pt x="134685" y="71236"/>
                      <a:pt x="137988" y="70187"/>
                      <a:pt x="140755" y="68243"/>
                    </a:cubicBezTo>
                    <a:cubicBezTo>
                      <a:pt x="143643" y="66341"/>
                      <a:pt x="146015" y="63762"/>
                      <a:pt x="147660" y="60734"/>
                    </a:cubicBezTo>
                    <a:cubicBezTo>
                      <a:pt x="148522" y="62211"/>
                      <a:pt x="149537" y="63595"/>
                      <a:pt x="150687" y="64864"/>
                    </a:cubicBezTo>
                    <a:cubicBezTo>
                      <a:pt x="151658" y="66008"/>
                      <a:pt x="152808" y="66991"/>
                      <a:pt x="154092" y="67774"/>
                    </a:cubicBezTo>
                    <a:cubicBezTo>
                      <a:pt x="155351" y="68544"/>
                      <a:pt x="156723" y="69114"/>
                      <a:pt x="158160" y="69463"/>
                    </a:cubicBezTo>
                    <a:cubicBezTo>
                      <a:pt x="159832" y="69863"/>
                      <a:pt x="161548" y="70052"/>
                      <a:pt x="163268" y="70027"/>
                    </a:cubicBezTo>
                    <a:lnTo>
                      <a:pt x="164687" y="70027"/>
                    </a:lnTo>
                    <a:cubicBezTo>
                      <a:pt x="169579" y="70065"/>
                      <a:pt x="174442" y="69271"/>
                      <a:pt x="179065" y="67680"/>
                    </a:cubicBezTo>
                    <a:cubicBezTo>
                      <a:pt x="183181" y="66267"/>
                      <a:pt x="187168" y="64508"/>
                      <a:pt x="190983" y="62423"/>
                    </a:cubicBezTo>
                    <a:lnTo>
                      <a:pt x="201294" y="56979"/>
                    </a:lnTo>
                    <a:cubicBezTo>
                      <a:pt x="204208" y="55314"/>
                      <a:pt x="207421" y="54230"/>
                      <a:pt x="210753" y="53787"/>
                    </a:cubicBezTo>
                    <a:lnTo>
                      <a:pt x="210753" y="54350"/>
                    </a:lnTo>
                    <a:cubicBezTo>
                      <a:pt x="210418" y="58618"/>
                      <a:pt x="211814" y="62843"/>
                      <a:pt x="214632" y="66084"/>
                    </a:cubicBezTo>
                    <a:cubicBezTo>
                      <a:pt x="217948" y="68997"/>
                      <a:pt x="222329" y="70423"/>
                      <a:pt x="226740" y="70027"/>
                    </a:cubicBezTo>
                    <a:cubicBezTo>
                      <a:pt x="230496" y="70141"/>
                      <a:pt x="234235" y="69470"/>
                      <a:pt x="237713" y="68055"/>
                    </a:cubicBezTo>
                    <a:cubicBezTo>
                      <a:pt x="240507" y="66871"/>
                      <a:pt x="242973" y="65035"/>
                      <a:pt x="244902" y="62705"/>
                    </a:cubicBezTo>
                    <a:cubicBezTo>
                      <a:pt x="246713" y="60361"/>
                      <a:pt x="248032" y="57679"/>
                      <a:pt x="248780" y="54820"/>
                    </a:cubicBezTo>
                    <a:cubicBezTo>
                      <a:pt x="249537" y="51748"/>
                      <a:pt x="249918" y="48596"/>
                      <a:pt x="249915" y="45433"/>
                    </a:cubicBezTo>
                    <a:lnTo>
                      <a:pt x="249915" y="0"/>
                    </a:lnTo>
                    <a:lnTo>
                      <a:pt x="242631" y="845"/>
                    </a:lnTo>
                    <a:close/>
                    <a:moveTo>
                      <a:pt x="24500" y="60546"/>
                    </a:moveTo>
                    <a:cubicBezTo>
                      <a:pt x="20246" y="60704"/>
                      <a:pt x="15995" y="60165"/>
                      <a:pt x="11919" y="58950"/>
                    </a:cubicBezTo>
                    <a:cubicBezTo>
                      <a:pt x="9274" y="58278"/>
                      <a:pt x="7486" y="55834"/>
                      <a:pt x="7662" y="53130"/>
                    </a:cubicBezTo>
                    <a:cubicBezTo>
                      <a:pt x="7724" y="50364"/>
                      <a:pt x="8762" y="47706"/>
                      <a:pt x="10594" y="45621"/>
                    </a:cubicBezTo>
                    <a:cubicBezTo>
                      <a:pt x="13684" y="42146"/>
                      <a:pt x="18867" y="41428"/>
                      <a:pt x="22797" y="43931"/>
                    </a:cubicBezTo>
                    <a:cubicBezTo>
                      <a:pt x="24432" y="44880"/>
                      <a:pt x="25875" y="46121"/>
                      <a:pt x="27054" y="47592"/>
                    </a:cubicBezTo>
                    <a:cubicBezTo>
                      <a:pt x="28389" y="49293"/>
                      <a:pt x="29443" y="51194"/>
                      <a:pt x="30175" y="53224"/>
                    </a:cubicBezTo>
                    <a:cubicBezTo>
                      <a:pt x="31051" y="55584"/>
                      <a:pt x="31623" y="58044"/>
                      <a:pt x="31878" y="60546"/>
                    </a:cubicBezTo>
                    <a:close/>
                    <a:moveTo>
                      <a:pt x="61675" y="52004"/>
                    </a:moveTo>
                    <a:cubicBezTo>
                      <a:pt x="62401" y="49517"/>
                      <a:pt x="63417" y="47123"/>
                      <a:pt x="64702" y="44870"/>
                    </a:cubicBezTo>
                    <a:cubicBezTo>
                      <a:pt x="65783" y="43118"/>
                      <a:pt x="67122" y="41536"/>
                      <a:pt x="68675" y="40176"/>
                    </a:cubicBezTo>
                    <a:cubicBezTo>
                      <a:pt x="69854" y="39142"/>
                      <a:pt x="71358" y="38545"/>
                      <a:pt x="72931" y="38487"/>
                    </a:cubicBezTo>
                    <a:cubicBezTo>
                      <a:pt x="74993" y="38471"/>
                      <a:pt x="76934" y="39451"/>
                      <a:pt x="78134" y="41115"/>
                    </a:cubicBezTo>
                    <a:cubicBezTo>
                      <a:pt x="79558" y="42972"/>
                      <a:pt x="80293" y="45260"/>
                      <a:pt x="80215" y="47592"/>
                    </a:cubicBezTo>
                    <a:cubicBezTo>
                      <a:pt x="80210" y="49391"/>
                      <a:pt x="79685" y="51150"/>
                      <a:pt x="78701" y="52661"/>
                    </a:cubicBezTo>
                    <a:cubicBezTo>
                      <a:pt x="77555" y="54315"/>
                      <a:pt x="76112" y="55747"/>
                      <a:pt x="74445" y="56885"/>
                    </a:cubicBezTo>
                    <a:cubicBezTo>
                      <a:pt x="72533" y="58157"/>
                      <a:pt x="70424" y="59108"/>
                      <a:pt x="68202" y="59701"/>
                    </a:cubicBezTo>
                    <a:cubicBezTo>
                      <a:pt x="65791" y="60476"/>
                      <a:pt x="63261" y="60826"/>
                      <a:pt x="60729" y="60734"/>
                    </a:cubicBezTo>
                    <a:lnTo>
                      <a:pt x="60067" y="60734"/>
                    </a:lnTo>
                    <a:cubicBezTo>
                      <a:pt x="60295" y="57776"/>
                      <a:pt x="60834" y="54850"/>
                      <a:pt x="61675" y="52004"/>
                    </a:cubicBezTo>
                    <a:close/>
                    <a:moveTo>
                      <a:pt x="87877" y="73406"/>
                    </a:moveTo>
                    <a:cubicBezTo>
                      <a:pt x="88696" y="74421"/>
                      <a:pt x="89161" y="75673"/>
                      <a:pt x="89201" y="76973"/>
                    </a:cubicBezTo>
                    <a:cubicBezTo>
                      <a:pt x="89126" y="78606"/>
                      <a:pt x="88088" y="80041"/>
                      <a:pt x="86553" y="80634"/>
                    </a:cubicBezTo>
                    <a:cubicBezTo>
                      <a:pt x="84539" y="81559"/>
                      <a:pt x="82338" y="82008"/>
                      <a:pt x="80120" y="81948"/>
                    </a:cubicBezTo>
                    <a:cubicBezTo>
                      <a:pt x="77787" y="81932"/>
                      <a:pt x="75466" y="81617"/>
                      <a:pt x="73215" y="81009"/>
                    </a:cubicBezTo>
                    <a:cubicBezTo>
                      <a:pt x="71103" y="80493"/>
                      <a:pt x="69090" y="79636"/>
                      <a:pt x="67256" y="78475"/>
                    </a:cubicBezTo>
                    <a:cubicBezTo>
                      <a:pt x="65499" y="77310"/>
                      <a:pt x="63963" y="75849"/>
                      <a:pt x="62715" y="74157"/>
                    </a:cubicBezTo>
                    <a:cubicBezTo>
                      <a:pt x="61646" y="72370"/>
                      <a:pt x="60939" y="70393"/>
                      <a:pt x="60634" y="68337"/>
                    </a:cubicBezTo>
                    <a:cubicBezTo>
                      <a:pt x="62273" y="68252"/>
                      <a:pt x="63914" y="68252"/>
                      <a:pt x="65553" y="68337"/>
                    </a:cubicBezTo>
                    <a:lnTo>
                      <a:pt x="70945" y="68337"/>
                    </a:lnTo>
                    <a:cubicBezTo>
                      <a:pt x="73457" y="68279"/>
                      <a:pt x="75968" y="68531"/>
                      <a:pt x="78418" y="69088"/>
                    </a:cubicBezTo>
                    <a:cubicBezTo>
                      <a:pt x="80425" y="69472"/>
                      <a:pt x="82368" y="70135"/>
                      <a:pt x="84188" y="71059"/>
                    </a:cubicBezTo>
                    <a:cubicBezTo>
                      <a:pt x="85541" y="71631"/>
                      <a:pt x="86788" y="72424"/>
                      <a:pt x="87877" y="73406"/>
                    </a:cubicBezTo>
                    <a:close/>
                    <a:moveTo>
                      <a:pt x="139146" y="60358"/>
                    </a:moveTo>
                    <a:cubicBezTo>
                      <a:pt x="137151" y="61463"/>
                      <a:pt x="134905" y="62045"/>
                      <a:pt x="132620" y="62048"/>
                    </a:cubicBezTo>
                    <a:cubicBezTo>
                      <a:pt x="129657" y="62220"/>
                      <a:pt x="126724" y="61393"/>
                      <a:pt x="124295" y="59701"/>
                    </a:cubicBezTo>
                    <a:cubicBezTo>
                      <a:pt x="122345" y="58194"/>
                      <a:pt x="121224" y="55864"/>
                      <a:pt x="121268" y="53412"/>
                    </a:cubicBezTo>
                    <a:cubicBezTo>
                      <a:pt x="121267" y="51848"/>
                      <a:pt x="121522" y="50294"/>
                      <a:pt x="122025" y="48812"/>
                    </a:cubicBezTo>
                    <a:cubicBezTo>
                      <a:pt x="122450" y="47403"/>
                      <a:pt x="123158" y="46094"/>
                      <a:pt x="124106" y="44964"/>
                    </a:cubicBezTo>
                    <a:cubicBezTo>
                      <a:pt x="124870" y="43971"/>
                      <a:pt x="125798" y="43114"/>
                      <a:pt x="126849" y="42429"/>
                    </a:cubicBezTo>
                    <a:cubicBezTo>
                      <a:pt x="127972" y="41793"/>
                      <a:pt x="129246" y="41468"/>
                      <a:pt x="130539" y="41490"/>
                    </a:cubicBezTo>
                    <a:cubicBezTo>
                      <a:pt x="133286" y="41541"/>
                      <a:pt x="135875" y="42774"/>
                      <a:pt x="137633" y="44870"/>
                    </a:cubicBezTo>
                    <a:cubicBezTo>
                      <a:pt x="140146" y="48072"/>
                      <a:pt x="142302" y="51534"/>
                      <a:pt x="144065" y="55195"/>
                    </a:cubicBezTo>
                    <a:cubicBezTo>
                      <a:pt x="142969" y="57356"/>
                      <a:pt x="141259" y="59151"/>
                      <a:pt x="139147" y="60358"/>
                    </a:cubicBez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2BACEB0E-BC40-9348-AEE5-923ADC88C320}"/>
                  </a:ext>
                </a:extLst>
              </p:cNvPr>
              <p:cNvSpPr/>
              <p:nvPr/>
            </p:nvSpPr>
            <p:spPr>
              <a:xfrm>
                <a:off x="6809459" y="5112645"/>
                <a:ext cx="13432" cy="13892"/>
              </a:xfrm>
              <a:custGeom>
                <a:avLst/>
                <a:gdLst>
                  <a:gd name="connsiteX0" fmla="*/ 0 w 13432"/>
                  <a:gd name="connsiteY0" fmla="*/ 6946 h 13892"/>
                  <a:gd name="connsiteX1" fmla="*/ 6716 w 13432"/>
                  <a:gd name="connsiteY1" fmla="*/ 13893 h 13892"/>
                  <a:gd name="connsiteX2" fmla="*/ 13432 w 13432"/>
                  <a:gd name="connsiteY2" fmla="*/ 6946 h 13892"/>
                  <a:gd name="connsiteX3" fmla="*/ 6716 w 13432"/>
                  <a:gd name="connsiteY3" fmla="*/ 0 h 13892"/>
                  <a:gd name="connsiteX4" fmla="*/ 0 w 13432"/>
                  <a:gd name="connsiteY4" fmla="*/ 6946 h 1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32" h="13892">
                    <a:moveTo>
                      <a:pt x="0" y="6946"/>
                    </a:moveTo>
                    <a:lnTo>
                      <a:pt x="6716" y="13893"/>
                    </a:lnTo>
                    <a:lnTo>
                      <a:pt x="13432" y="6946"/>
                    </a:lnTo>
                    <a:lnTo>
                      <a:pt x="6716" y="0"/>
                    </a:lnTo>
                    <a:lnTo>
                      <a:pt x="0" y="6946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03A1889C-E794-3D49-AE1E-1C5F88B38905}"/>
                  </a:ext>
                </a:extLst>
              </p:cNvPr>
              <p:cNvSpPr/>
              <p:nvPr/>
            </p:nvSpPr>
            <p:spPr>
              <a:xfrm>
                <a:off x="6886458" y="5035203"/>
                <a:ext cx="8881" cy="70683"/>
              </a:xfrm>
              <a:custGeom>
                <a:avLst/>
                <a:gdLst>
                  <a:gd name="connsiteX0" fmla="*/ 1419 w 8881"/>
                  <a:gd name="connsiteY0" fmla="*/ 845 h 70683"/>
                  <a:gd name="connsiteX1" fmla="*/ 1419 w 8881"/>
                  <a:gd name="connsiteY1" fmla="*/ 41584 h 70683"/>
                  <a:gd name="connsiteX2" fmla="*/ 1419 w 8881"/>
                  <a:gd name="connsiteY2" fmla="*/ 57167 h 70683"/>
                  <a:gd name="connsiteX3" fmla="*/ 0 w 8881"/>
                  <a:gd name="connsiteY3" fmla="*/ 69182 h 70683"/>
                  <a:gd name="connsiteX4" fmla="*/ 6905 w 8881"/>
                  <a:gd name="connsiteY4" fmla="*/ 70684 h 70683"/>
                  <a:gd name="connsiteX5" fmla="*/ 8040 w 8881"/>
                  <a:gd name="connsiteY5" fmla="*/ 63737 h 70683"/>
                  <a:gd name="connsiteX6" fmla="*/ 8797 w 8881"/>
                  <a:gd name="connsiteY6" fmla="*/ 56697 h 70683"/>
                  <a:gd name="connsiteX7" fmla="*/ 8797 w 8881"/>
                  <a:gd name="connsiteY7" fmla="*/ 49000 h 70683"/>
                  <a:gd name="connsiteX8" fmla="*/ 8797 w 8881"/>
                  <a:gd name="connsiteY8" fmla="*/ 40176 h 70683"/>
                  <a:gd name="connsiteX9" fmla="*/ 8797 w 8881"/>
                  <a:gd name="connsiteY9" fmla="*/ 0 h 7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81" h="70683">
                    <a:moveTo>
                      <a:pt x="1419" y="845"/>
                    </a:moveTo>
                    <a:lnTo>
                      <a:pt x="1419" y="41584"/>
                    </a:lnTo>
                    <a:cubicBezTo>
                      <a:pt x="1419" y="47498"/>
                      <a:pt x="1419" y="52755"/>
                      <a:pt x="1419" y="57167"/>
                    </a:cubicBezTo>
                    <a:cubicBezTo>
                      <a:pt x="1194" y="61197"/>
                      <a:pt x="720" y="65209"/>
                      <a:pt x="0" y="69182"/>
                    </a:cubicBezTo>
                    <a:lnTo>
                      <a:pt x="6905" y="70684"/>
                    </a:lnTo>
                    <a:cubicBezTo>
                      <a:pt x="6905" y="68337"/>
                      <a:pt x="7757" y="65990"/>
                      <a:pt x="8040" y="63737"/>
                    </a:cubicBezTo>
                    <a:cubicBezTo>
                      <a:pt x="8324" y="61485"/>
                      <a:pt x="8608" y="59138"/>
                      <a:pt x="8797" y="56697"/>
                    </a:cubicBezTo>
                    <a:cubicBezTo>
                      <a:pt x="8986" y="54257"/>
                      <a:pt x="8797" y="51628"/>
                      <a:pt x="8797" y="49000"/>
                    </a:cubicBezTo>
                    <a:cubicBezTo>
                      <a:pt x="8797" y="46372"/>
                      <a:pt x="8797" y="43368"/>
                      <a:pt x="8797" y="40176"/>
                    </a:cubicBezTo>
                    <a:lnTo>
                      <a:pt x="8797" y="0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FC0E52B1-22D9-774C-AA35-FDF30F764574}"/>
                  </a:ext>
                </a:extLst>
              </p:cNvPr>
              <p:cNvSpPr/>
              <p:nvPr/>
            </p:nvSpPr>
            <p:spPr>
              <a:xfrm>
                <a:off x="6295709" y="5035203"/>
                <a:ext cx="150418" cy="69724"/>
              </a:xfrm>
              <a:custGeom>
                <a:avLst/>
                <a:gdLst>
                  <a:gd name="connsiteX0" fmla="*/ 142946 w 150418"/>
                  <a:gd name="connsiteY0" fmla="*/ 12015 h 69724"/>
                  <a:gd name="connsiteX1" fmla="*/ 142946 w 150418"/>
                  <a:gd name="connsiteY1" fmla="*/ 25063 h 69724"/>
                  <a:gd name="connsiteX2" fmla="*/ 142946 w 150418"/>
                  <a:gd name="connsiteY2" fmla="*/ 49563 h 69724"/>
                  <a:gd name="connsiteX3" fmla="*/ 142189 w 150418"/>
                  <a:gd name="connsiteY3" fmla="*/ 54538 h 69724"/>
                  <a:gd name="connsiteX4" fmla="*/ 139540 w 150418"/>
                  <a:gd name="connsiteY4" fmla="*/ 58105 h 69724"/>
                  <a:gd name="connsiteX5" fmla="*/ 134527 w 150418"/>
                  <a:gd name="connsiteY5" fmla="*/ 60264 h 69724"/>
                  <a:gd name="connsiteX6" fmla="*/ 126959 w 150418"/>
                  <a:gd name="connsiteY6" fmla="*/ 61015 h 69724"/>
                  <a:gd name="connsiteX7" fmla="*/ 120811 w 150418"/>
                  <a:gd name="connsiteY7" fmla="*/ 60452 h 69724"/>
                  <a:gd name="connsiteX8" fmla="*/ 116838 w 150418"/>
                  <a:gd name="connsiteY8" fmla="*/ 58668 h 69724"/>
                  <a:gd name="connsiteX9" fmla="*/ 114662 w 150418"/>
                  <a:gd name="connsiteY9" fmla="*/ 55195 h 69724"/>
                  <a:gd name="connsiteX10" fmla="*/ 113622 w 150418"/>
                  <a:gd name="connsiteY10" fmla="*/ 49563 h 69724"/>
                  <a:gd name="connsiteX11" fmla="*/ 113622 w 150418"/>
                  <a:gd name="connsiteY11" fmla="*/ 0 h 69724"/>
                  <a:gd name="connsiteX12" fmla="*/ 106338 w 150418"/>
                  <a:gd name="connsiteY12" fmla="*/ 845 h 69724"/>
                  <a:gd name="connsiteX13" fmla="*/ 106338 w 150418"/>
                  <a:gd name="connsiteY13" fmla="*/ 50596 h 69724"/>
                  <a:gd name="connsiteX14" fmla="*/ 102838 w 150418"/>
                  <a:gd name="connsiteY14" fmla="*/ 58105 h 69724"/>
                  <a:gd name="connsiteX15" fmla="*/ 90257 w 150418"/>
                  <a:gd name="connsiteY15" fmla="*/ 60546 h 69724"/>
                  <a:gd name="connsiteX16" fmla="*/ 85244 w 150418"/>
                  <a:gd name="connsiteY16" fmla="*/ 60077 h 69724"/>
                  <a:gd name="connsiteX17" fmla="*/ 81460 w 150418"/>
                  <a:gd name="connsiteY17" fmla="*/ 58293 h 69724"/>
                  <a:gd name="connsiteX18" fmla="*/ 79379 w 150418"/>
                  <a:gd name="connsiteY18" fmla="*/ 54726 h 69724"/>
                  <a:gd name="connsiteX19" fmla="*/ 78811 w 150418"/>
                  <a:gd name="connsiteY19" fmla="*/ 48812 h 69724"/>
                  <a:gd name="connsiteX20" fmla="*/ 78811 w 150418"/>
                  <a:gd name="connsiteY20" fmla="*/ 39425 h 69724"/>
                  <a:gd name="connsiteX21" fmla="*/ 71244 w 150418"/>
                  <a:gd name="connsiteY21" fmla="*/ 40176 h 69724"/>
                  <a:gd name="connsiteX22" fmla="*/ 71244 w 150418"/>
                  <a:gd name="connsiteY22" fmla="*/ 45339 h 69724"/>
                  <a:gd name="connsiteX23" fmla="*/ 71244 w 150418"/>
                  <a:gd name="connsiteY23" fmla="*/ 50877 h 69724"/>
                  <a:gd name="connsiteX24" fmla="*/ 70393 w 150418"/>
                  <a:gd name="connsiteY24" fmla="*/ 55289 h 69724"/>
                  <a:gd name="connsiteX25" fmla="*/ 67839 w 150418"/>
                  <a:gd name="connsiteY25" fmla="*/ 58105 h 69724"/>
                  <a:gd name="connsiteX26" fmla="*/ 63014 w 150418"/>
                  <a:gd name="connsiteY26" fmla="*/ 59701 h 69724"/>
                  <a:gd name="connsiteX27" fmla="*/ 55825 w 150418"/>
                  <a:gd name="connsiteY27" fmla="*/ 60170 h 69724"/>
                  <a:gd name="connsiteX28" fmla="*/ 50244 w 150418"/>
                  <a:gd name="connsiteY28" fmla="*/ 59701 h 69724"/>
                  <a:gd name="connsiteX29" fmla="*/ 46461 w 150418"/>
                  <a:gd name="connsiteY29" fmla="*/ 57918 h 69724"/>
                  <a:gd name="connsiteX30" fmla="*/ 44380 w 150418"/>
                  <a:gd name="connsiteY30" fmla="*/ 54350 h 69724"/>
                  <a:gd name="connsiteX31" fmla="*/ 43717 w 150418"/>
                  <a:gd name="connsiteY31" fmla="*/ 48437 h 69724"/>
                  <a:gd name="connsiteX32" fmla="*/ 43717 w 150418"/>
                  <a:gd name="connsiteY32" fmla="*/ 39050 h 69724"/>
                  <a:gd name="connsiteX33" fmla="*/ 36434 w 150418"/>
                  <a:gd name="connsiteY33" fmla="*/ 40176 h 69724"/>
                  <a:gd name="connsiteX34" fmla="*/ 36434 w 150418"/>
                  <a:gd name="connsiteY34" fmla="*/ 45339 h 69724"/>
                  <a:gd name="connsiteX35" fmla="*/ 36434 w 150418"/>
                  <a:gd name="connsiteY35" fmla="*/ 50877 h 69724"/>
                  <a:gd name="connsiteX36" fmla="*/ 35677 w 150418"/>
                  <a:gd name="connsiteY36" fmla="*/ 55289 h 69724"/>
                  <a:gd name="connsiteX37" fmla="*/ 33028 w 150418"/>
                  <a:gd name="connsiteY37" fmla="*/ 58105 h 69724"/>
                  <a:gd name="connsiteX38" fmla="*/ 28299 w 150418"/>
                  <a:gd name="connsiteY38" fmla="*/ 59701 h 69724"/>
                  <a:gd name="connsiteX39" fmla="*/ 21015 w 150418"/>
                  <a:gd name="connsiteY39" fmla="*/ 60170 h 69724"/>
                  <a:gd name="connsiteX40" fmla="*/ 20447 w 150418"/>
                  <a:gd name="connsiteY40" fmla="*/ 60170 h 69724"/>
                  <a:gd name="connsiteX41" fmla="*/ 14488 w 150418"/>
                  <a:gd name="connsiteY41" fmla="*/ 59513 h 69724"/>
                  <a:gd name="connsiteX42" fmla="*/ 10137 w 150418"/>
                  <a:gd name="connsiteY42" fmla="*/ 57073 h 69724"/>
                  <a:gd name="connsiteX43" fmla="*/ 7677 w 150418"/>
                  <a:gd name="connsiteY43" fmla="*/ 52379 h 69724"/>
                  <a:gd name="connsiteX44" fmla="*/ 6921 w 150418"/>
                  <a:gd name="connsiteY44" fmla="*/ 44776 h 69724"/>
                  <a:gd name="connsiteX45" fmla="*/ 6921 w 150418"/>
                  <a:gd name="connsiteY45" fmla="*/ 0 h 69724"/>
                  <a:gd name="connsiteX46" fmla="*/ 110 w 150418"/>
                  <a:gd name="connsiteY46" fmla="*/ 845 h 69724"/>
                  <a:gd name="connsiteX47" fmla="*/ 110 w 150418"/>
                  <a:gd name="connsiteY47" fmla="*/ 22716 h 69724"/>
                  <a:gd name="connsiteX48" fmla="*/ 110 w 150418"/>
                  <a:gd name="connsiteY48" fmla="*/ 35107 h 69724"/>
                  <a:gd name="connsiteX49" fmla="*/ 110 w 150418"/>
                  <a:gd name="connsiteY49" fmla="*/ 46653 h 69724"/>
                  <a:gd name="connsiteX50" fmla="*/ 5407 w 150418"/>
                  <a:gd name="connsiteY50" fmla="*/ 64301 h 69724"/>
                  <a:gd name="connsiteX51" fmla="*/ 21583 w 150418"/>
                  <a:gd name="connsiteY51" fmla="*/ 69651 h 69724"/>
                  <a:gd name="connsiteX52" fmla="*/ 33880 w 150418"/>
                  <a:gd name="connsiteY52" fmla="*/ 67117 h 69724"/>
                  <a:gd name="connsiteX53" fmla="*/ 40123 w 150418"/>
                  <a:gd name="connsiteY53" fmla="*/ 59983 h 69724"/>
                  <a:gd name="connsiteX54" fmla="*/ 45515 w 150418"/>
                  <a:gd name="connsiteY54" fmla="*/ 67023 h 69724"/>
                  <a:gd name="connsiteX55" fmla="*/ 56298 w 150418"/>
                  <a:gd name="connsiteY55" fmla="*/ 69651 h 69724"/>
                  <a:gd name="connsiteX56" fmla="*/ 56298 w 150418"/>
                  <a:gd name="connsiteY56" fmla="*/ 69651 h 69724"/>
                  <a:gd name="connsiteX57" fmla="*/ 68501 w 150418"/>
                  <a:gd name="connsiteY57" fmla="*/ 67117 h 69724"/>
                  <a:gd name="connsiteX58" fmla="*/ 74744 w 150418"/>
                  <a:gd name="connsiteY58" fmla="*/ 59983 h 69724"/>
                  <a:gd name="connsiteX59" fmla="*/ 80136 w 150418"/>
                  <a:gd name="connsiteY59" fmla="*/ 67023 h 69724"/>
                  <a:gd name="connsiteX60" fmla="*/ 90919 w 150418"/>
                  <a:gd name="connsiteY60" fmla="*/ 69651 h 69724"/>
                  <a:gd name="connsiteX61" fmla="*/ 90919 w 150418"/>
                  <a:gd name="connsiteY61" fmla="*/ 69651 h 69724"/>
                  <a:gd name="connsiteX62" fmla="*/ 101892 w 150418"/>
                  <a:gd name="connsiteY62" fmla="*/ 67023 h 69724"/>
                  <a:gd name="connsiteX63" fmla="*/ 109365 w 150418"/>
                  <a:gd name="connsiteY63" fmla="*/ 59607 h 69724"/>
                  <a:gd name="connsiteX64" fmla="*/ 115514 w 150418"/>
                  <a:gd name="connsiteY64" fmla="*/ 66929 h 69724"/>
                  <a:gd name="connsiteX65" fmla="*/ 127243 w 150418"/>
                  <a:gd name="connsiteY65" fmla="*/ 69651 h 69724"/>
                  <a:gd name="connsiteX66" fmla="*/ 138216 w 150418"/>
                  <a:gd name="connsiteY66" fmla="*/ 67680 h 69724"/>
                  <a:gd name="connsiteX67" fmla="*/ 145405 w 150418"/>
                  <a:gd name="connsiteY67" fmla="*/ 62329 h 69724"/>
                  <a:gd name="connsiteX68" fmla="*/ 149283 w 150418"/>
                  <a:gd name="connsiteY68" fmla="*/ 54444 h 69724"/>
                  <a:gd name="connsiteX69" fmla="*/ 150418 w 150418"/>
                  <a:gd name="connsiteY69" fmla="*/ 45057 h 69724"/>
                  <a:gd name="connsiteX70" fmla="*/ 150418 w 150418"/>
                  <a:gd name="connsiteY70" fmla="*/ 0 h 69724"/>
                  <a:gd name="connsiteX71" fmla="*/ 143135 w 150418"/>
                  <a:gd name="connsiteY71" fmla="*/ 845 h 69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150418" h="69724">
                    <a:moveTo>
                      <a:pt x="142946" y="12015"/>
                    </a:moveTo>
                    <a:cubicBezTo>
                      <a:pt x="142946" y="16333"/>
                      <a:pt x="142946" y="20651"/>
                      <a:pt x="142946" y="25063"/>
                    </a:cubicBezTo>
                    <a:lnTo>
                      <a:pt x="142946" y="49563"/>
                    </a:lnTo>
                    <a:cubicBezTo>
                      <a:pt x="143009" y="51254"/>
                      <a:pt x="142753" y="52941"/>
                      <a:pt x="142189" y="54538"/>
                    </a:cubicBezTo>
                    <a:cubicBezTo>
                      <a:pt x="141650" y="55944"/>
                      <a:pt x="140734" y="57178"/>
                      <a:pt x="139540" y="58105"/>
                    </a:cubicBezTo>
                    <a:cubicBezTo>
                      <a:pt x="138043" y="59170"/>
                      <a:pt x="136334" y="59906"/>
                      <a:pt x="134527" y="60264"/>
                    </a:cubicBezTo>
                    <a:cubicBezTo>
                      <a:pt x="132040" y="60790"/>
                      <a:pt x="129502" y="61041"/>
                      <a:pt x="126959" y="61015"/>
                    </a:cubicBezTo>
                    <a:cubicBezTo>
                      <a:pt x="124895" y="61055"/>
                      <a:pt x="122833" y="60866"/>
                      <a:pt x="120811" y="60452"/>
                    </a:cubicBezTo>
                    <a:cubicBezTo>
                      <a:pt x="119365" y="60173"/>
                      <a:pt x="118004" y="59562"/>
                      <a:pt x="116838" y="58668"/>
                    </a:cubicBezTo>
                    <a:cubicBezTo>
                      <a:pt x="115743" y="57784"/>
                      <a:pt x="114977" y="56561"/>
                      <a:pt x="114662" y="55195"/>
                    </a:cubicBezTo>
                    <a:cubicBezTo>
                      <a:pt x="113999" y="53389"/>
                      <a:pt x="113647" y="51485"/>
                      <a:pt x="113622" y="49563"/>
                    </a:cubicBezTo>
                    <a:lnTo>
                      <a:pt x="113622" y="0"/>
                    </a:lnTo>
                    <a:lnTo>
                      <a:pt x="106338" y="845"/>
                    </a:lnTo>
                    <a:lnTo>
                      <a:pt x="106338" y="50596"/>
                    </a:lnTo>
                    <a:cubicBezTo>
                      <a:pt x="106552" y="53530"/>
                      <a:pt x="105230" y="56367"/>
                      <a:pt x="102838" y="58105"/>
                    </a:cubicBezTo>
                    <a:cubicBezTo>
                      <a:pt x="98957" y="60072"/>
                      <a:pt x="94598" y="60917"/>
                      <a:pt x="90257" y="60546"/>
                    </a:cubicBezTo>
                    <a:cubicBezTo>
                      <a:pt x="88576" y="60526"/>
                      <a:pt x="86899" y="60369"/>
                      <a:pt x="85244" y="60077"/>
                    </a:cubicBezTo>
                    <a:cubicBezTo>
                      <a:pt x="83850" y="59812"/>
                      <a:pt x="82547" y="59198"/>
                      <a:pt x="81460" y="58293"/>
                    </a:cubicBezTo>
                    <a:cubicBezTo>
                      <a:pt x="80456" y="57311"/>
                      <a:pt x="79737" y="56079"/>
                      <a:pt x="79379" y="54726"/>
                    </a:cubicBezTo>
                    <a:cubicBezTo>
                      <a:pt x="78955" y="52784"/>
                      <a:pt x="78765" y="50799"/>
                      <a:pt x="78811" y="48812"/>
                    </a:cubicBezTo>
                    <a:lnTo>
                      <a:pt x="78811" y="39425"/>
                    </a:lnTo>
                    <a:lnTo>
                      <a:pt x="71244" y="40176"/>
                    </a:lnTo>
                    <a:cubicBezTo>
                      <a:pt x="71244" y="41772"/>
                      <a:pt x="71244" y="43462"/>
                      <a:pt x="71244" y="45339"/>
                    </a:cubicBezTo>
                    <a:lnTo>
                      <a:pt x="71244" y="50877"/>
                    </a:lnTo>
                    <a:cubicBezTo>
                      <a:pt x="71293" y="52392"/>
                      <a:pt x="71002" y="53899"/>
                      <a:pt x="70393" y="55289"/>
                    </a:cubicBezTo>
                    <a:cubicBezTo>
                      <a:pt x="69870" y="56477"/>
                      <a:pt x="68974" y="57464"/>
                      <a:pt x="67839" y="58105"/>
                    </a:cubicBezTo>
                    <a:cubicBezTo>
                      <a:pt x="66339" y="58917"/>
                      <a:pt x="64705" y="59458"/>
                      <a:pt x="63014" y="59701"/>
                    </a:cubicBezTo>
                    <a:cubicBezTo>
                      <a:pt x="60633" y="60030"/>
                      <a:pt x="58230" y="60187"/>
                      <a:pt x="55825" y="60170"/>
                    </a:cubicBezTo>
                    <a:cubicBezTo>
                      <a:pt x="53954" y="60187"/>
                      <a:pt x="52086" y="60030"/>
                      <a:pt x="50244" y="59701"/>
                    </a:cubicBezTo>
                    <a:cubicBezTo>
                      <a:pt x="48850" y="59436"/>
                      <a:pt x="47548" y="58822"/>
                      <a:pt x="46461" y="57918"/>
                    </a:cubicBezTo>
                    <a:cubicBezTo>
                      <a:pt x="45457" y="56935"/>
                      <a:pt x="44738" y="55703"/>
                      <a:pt x="44380" y="54350"/>
                    </a:cubicBezTo>
                    <a:cubicBezTo>
                      <a:pt x="43871" y="52422"/>
                      <a:pt x="43648" y="50429"/>
                      <a:pt x="43717" y="48437"/>
                    </a:cubicBezTo>
                    <a:lnTo>
                      <a:pt x="43717" y="39050"/>
                    </a:lnTo>
                    <a:lnTo>
                      <a:pt x="36434" y="40176"/>
                    </a:lnTo>
                    <a:cubicBezTo>
                      <a:pt x="36434" y="41772"/>
                      <a:pt x="36434" y="43462"/>
                      <a:pt x="36434" y="45339"/>
                    </a:cubicBezTo>
                    <a:lnTo>
                      <a:pt x="36434" y="50877"/>
                    </a:lnTo>
                    <a:cubicBezTo>
                      <a:pt x="36509" y="52385"/>
                      <a:pt x="36251" y="53891"/>
                      <a:pt x="35677" y="55289"/>
                    </a:cubicBezTo>
                    <a:cubicBezTo>
                      <a:pt x="35084" y="56460"/>
                      <a:pt x="34164" y="57437"/>
                      <a:pt x="33028" y="58105"/>
                    </a:cubicBezTo>
                    <a:cubicBezTo>
                      <a:pt x="31569" y="58932"/>
                      <a:pt x="29964" y="59474"/>
                      <a:pt x="28299" y="59701"/>
                    </a:cubicBezTo>
                    <a:cubicBezTo>
                      <a:pt x="25885" y="60026"/>
                      <a:pt x="23451" y="60183"/>
                      <a:pt x="21015" y="60170"/>
                    </a:cubicBezTo>
                    <a:lnTo>
                      <a:pt x="20447" y="60170"/>
                    </a:lnTo>
                    <a:cubicBezTo>
                      <a:pt x="18446" y="60122"/>
                      <a:pt x="16452" y="59902"/>
                      <a:pt x="14488" y="59513"/>
                    </a:cubicBezTo>
                    <a:cubicBezTo>
                      <a:pt x="12843" y="59102"/>
                      <a:pt x="11341" y="58259"/>
                      <a:pt x="10137" y="57073"/>
                    </a:cubicBezTo>
                    <a:cubicBezTo>
                      <a:pt x="8965" y="55716"/>
                      <a:pt x="8123" y="54110"/>
                      <a:pt x="7677" y="52379"/>
                    </a:cubicBezTo>
                    <a:cubicBezTo>
                      <a:pt x="7138" y="49881"/>
                      <a:pt x="6884" y="47330"/>
                      <a:pt x="6921" y="44776"/>
                    </a:cubicBezTo>
                    <a:lnTo>
                      <a:pt x="6921" y="0"/>
                    </a:lnTo>
                    <a:lnTo>
                      <a:pt x="110" y="845"/>
                    </a:lnTo>
                    <a:lnTo>
                      <a:pt x="110" y="22716"/>
                    </a:lnTo>
                    <a:cubicBezTo>
                      <a:pt x="110" y="26847"/>
                      <a:pt x="110" y="30977"/>
                      <a:pt x="110" y="35107"/>
                    </a:cubicBezTo>
                    <a:lnTo>
                      <a:pt x="110" y="46653"/>
                    </a:lnTo>
                    <a:cubicBezTo>
                      <a:pt x="-494" y="52994"/>
                      <a:pt x="1405" y="59321"/>
                      <a:pt x="5407" y="64301"/>
                    </a:cubicBezTo>
                    <a:cubicBezTo>
                      <a:pt x="9835" y="68203"/>
                      <a:pt x="15680" y="70137"/>
                      <a:pt x="21583" y="69651"/>
                    </a:cubicBezTo>
                    <a:cubicBezTo>
                      <a:pt x="25836" y="69903"/>
                      <a:pt x="30080" y="69029"/>
                      <a:pt x="33880" y="67117"/>
                    </a:cubicBezTo>
                    <a:cubicBezTo>
                      <a:pt x="36689" y="65478"/>
                      <a:pt x="38881" y="62972"/>
                      <a:pt x="40123" y="59983"/>
                    </a:cubicBezTo>
                    <a:cubicBezTo>
                      <a:pt x="40961" y="62920"/>
                      <a:pt x="42887" y="65435"/>
                      <a:pt x="45515" y="67023"/>
                    </a:cubicBezTo>
                    <a:cubicBezTo>
                      <a:pt x="48799" y="68861"/>
                      <a:pt x="52529" y="69770"/>
                      <a:pt x="56298" y="69651"/>
                    </a:cubicBezTo>
                    <a:lnTo>
                      <a:pt x="56298" y="69651"/>
                    </a:lnTo>
                    <a:cubicBezTo>
                      <a:pt x="60518" y="69869"/>
                      <a:pt x="64723" y="68996"/>
                      <a:pt x="68501" y="67117"/>
                    </a:cubicBezTo>
                    <a:cubicBezTo>
                      <a:pt x="71310" y="65478"/>
                      <a:pt x="73502" y="62972"/>
                      <a:pt x="74744" y="59983"/>
                    </a:cubicBezTo>
                    <a:cubicBezTo>
                      <a:pt x="75646" y="62888"/>
                      <a:pt x="77556" y="65382"/>
                      <a:pt x="80136" y="67023"/>
                    </a:cubicBezTo>
                    <a:cubicBezTo>
                      <a:pt x="83420" y="68861"/>
                      <a:pt x="87150" y="69770"/>
                      <a:pt x="90919" y="69651"/>
                    </a:cubicBezTo>
                    <a:lnTo>
                      <a:pt x="90919" y="69651"/>
                    </a:lnTo>
                    <a:cubicBezTo>
                      <a:pt x="94734" y="69638"/>
                      <a:pt x="98492" y="68738"/>
                      <a:pt x="101892" y="67023"/>
                    </a:cubicBezTo>
                    <a:cubicBezTo>
                      <a:pt x="105101" y="65384"/>
                      <a:pt x="107714" y="62792"/>
                      <a:pt x="109365" y="59607"/>
                    </a:cubicBezTo>
                    <a:cubicBezTo>
                      <a:pt x="110494" y="62683"/>
                      <a:pt x="112669" y="65272"/>
                      <a:pt x="115514" y="66929"/>
                    </a:cubicBezTo>
                    <a:cubicBezTo>
                      <a:pt x="119103" y="68872"/>
                      <a:pt x="123157" y="69813"/>
                      <a:pt x="127243" y="69651"/>
                    </a:cubicBezTo>
                    <a:cubicBezTo>
                      <a:pt x="131000" y="69766"/>
                      <a:pt x="134738" y="69094"/>
                      <a:pt x="138216" y="67680"/>
                    </a:cubicBezTo>
                    <a:cubicBezTo>
                      <a:pt x="140994" y="66468"/>
                      <a:pt x="143454" y="64637"/>
                      <a:pt x="145405" y="62329"/>
                    </a:cubicBezTo>
                    <a:cubicBezTo>
                      <a:pt x="147217" y="59985"/>
                      <a:pt x="148536" y="57304"/>
                      <a:pt x="149283" y="54444"/>
                    </a:cubicBezTo>
                    <a:cubicBezTo>
                      <a:pt x="150041" y="51372"/>
                      <a:pt x="150422" y="48220"/>
                      <a:pt x="150418" y="45057"/>
                    </a:cubicBezTo>
                    <a:lnTo>
                      <a:pt x="150418" y="0"/>
                    </a:lnTo>
                    <a:lnTo>
                      <a:pt x="143135" y="845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CAEE176A-A751-6649-B107-4BD2EC1EA4AA}"/>
                  </a:ext>
                </a:extLst>
              </p:cNvPr>
              <p:cNvSpPr/>
              <p:nvPr/>
            </p:nvSpPr>
            <p:spPr>
              <a:xfrm>
                <a:off x="6459276" y="5035203"/>
                <a:ext cx="8881" cy="70683"/>
              </a:xfrm>
              <a:custGeom>
                <a:avLst/>
                <a:gdLst>
                  <a:gd name="connsiteX0" fmla="*/ 1419 w 8881"/>
                  <a:gd name="connsiteY0" fmla="*/ 41584 h 70683"/>
                  <a:gd name="connsiteX1" fmla="*/ 1419 w 8881"/>
                  <a:gd name="connsiteY1" fmla="*/ 57167 h 70683"/>
                  <a:gd name="connsiteX2" fmla="*/ 0 w 8881"/>
                  <a:gd name="connsiteY2" fmla="*/ 69182 h 70683"/>
                  <a:gd name="connsiteX3" fmla="*/ 6905 w 8881"/>
                  <a:gd name="connsiteY3" fmla="*/ 70684 h 70683"/>
                  <a:gd name="connsiteX4" fmla="*/ 8040 w 8881"/>
                  <a:gd name="connsiteY4" fmla="*/ 63737 h 70683"/>
                  <a:gd name="connsiteX5" fmla="*/ 8797 w 8881"/>
                  <a:gd name="connsiteY5" fmla="*/ 56697 h 70683"/>
                  <a:gd name="connsiteX6" fmla="*/ 8797 w 8881"/>
                  <a:gd name="connsiteY6" fmla="*/ 49000 h 70683"/>
                  <a:gd name="connsiteX7" fmla="*/ 8797 w 8881"/>
                  <a:gd name="connsiteY7" fmla="*/ 40176 h 70683"/>
                  <a:gd name="connsiteX8" fmla="*/ 8797 w 8881"/>
                  <a:gd name="connsiteY8" fmla="*/ 0 h 70683"/>
                  <a:gd name="connsiteX9" fmla="*/ 1324 w 8881"/>
                  <a:gd name="connsiteY9" fmla="*/ 845 h 7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81" h="70683">
                    <a:moveTo>
                      <a:pt x="1419" y="41584"/>
                    </a:moveTo>
                    <a:cubicBezTo>
                      <a:pt x="1419" y="47498"/>
                      <a:pt x="1419" y="52755"/>
                      <a:pt x="1419" y="57167"/>
                    </a:cubicBezTo>
                    <a:cubicBezTo>
                      <a:pt x="1194" y="61197"/>
                      <a:pt x="720" y="65209"/>
                      <a:pt x="0" y="69182"/>
                    </a:cubicBezTo>
                    <a:lnTo>
                      <a:pt x="6905" y="70684"/>
                    </a:lnTo>
                    <a:cubicBezTo>
                      <a:pt x="7378" y="68337"/>
                      <a:pt x="7757" y="65990"/>
                      <a:pt x="8040" y="63737"/>
                    </a:cubicBezTo>
                    <a:cubicBezTo>
                      <a:pt x="8324" y="61485"/>
                      <a:pt x="8608" y="59138"/>
                      <a:pt x="8797" y="56697"/>
                    </a:cubicBezTo>
                    <a:cubicBezTo>
                      <a:pt x="8986" y="54257"/>
                      <a:pt x="8797" y="51628"/>
                      <a:pt x="8797" y="49000"/>
                    </a:cubicBezTo>
                    <a:cubicBezTo>
                      <a:pt x="8797" y="46372"/>
                      <a:pt x="8797" y="43368"/>
                      <a:pt x="8797" y="40176"/>
                    </a:cubicBezTo>
                    <a:lnTo>
                      <a:pt x="8797" y="0"/>
                    </a:lnTo>
                    <a:lnTo>
                      <a:pt x="1324" y="845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0B2E2569-56C9-B54D-88DC-928E1ADE1431}"/>
                  </a:ext>
                </a:extLst>
              </p:cNvPr>
              <p:cNvSpPr/>
              <p:nvPr/>
            </p:nvSpPr>
            <p:spPr>
              <a:xfrm>
                <a:off x="6548477" y="5114523"/>
                <a:ext cx="25067" cy="13517"/>
              </a:xfrm>
              <a:custGeom>
                <a:avLst/>
                <a:gdLst>
                  <a:gd name="connsiteX0" fmla="*/ 12486 w 25067"/>
                  <a:gd name="connsiteY0" fmla="*/ 6102 h 13517"/>
                  <a:gd name="connsiteX1" fmla="*/ 6527 w 25067"/>
                  <a:gd name="connsiteY1" fmla="*/ 0 h 13517"/>
                  <a:gd name="connsiteX2" fmla="*/ 0 w 25067"/>
                  <a:gd name="connsiteY2" fmla="*/ 6759 h 13517"/>
                  <a:gd name="connsiteX3" fmla="*/ 6527 w 25067"/>
                  <a:gd name="connsiteY3" fmla="*/ 13517 h 13517"/>
                  <a:gd name="connsiteX4" fmla="*/ 12486 w 25067"/>
                  <a:gd name="connsiteY4" fmla="*/ 7416 h 13517"/>
                  <a:gd name="connsiteX5" fmla="*/ 18446 w 25067"/>
                  <a:gd name="connsiteY5" fmla="*/ 13517 h 13517"/>
                  <a:gd name="connsiteX6" fmla="*/ 25067 w 25067"/>
                  <a:gd name="connsiteY6" fmla="*/ 6759 h 13517"/>
                  <a:gd name="connsiteX7" fmla="*/ 18446 w 25067"/>
                  <a:gd name="connsiteY7" fmla="*/ 0 h 13517"/>
                  <a:gd name="connsiteX8" fmla="*/ 12486 w 25067"/>
                  <a:gd name="connsiteY8" fmla="*/ 6102 h 1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67" h="13517">
                    <a:moveTo>
                      <a:pt x="12486" y="6102"/>
                    </a:moveTo>
                    <a:lnTo>
                      <a:pt x="6527" y="0"/>
                    </a:lnTo>
                    <a:lnTo>
                      <a:pt x="0" y="6759"/>
                    </a:lnTo>
                    <a:lnTo>
                      <a:pt x="6527" y="13517"/>
                    </a:lnTo>
                    <a:lnTo>
                      <a:pt x="12486" y="7416"/>
                    </a:lnTo>
                    <a:lnTo>
                      <a:pt x="18446" y="13517"/>
                    </a:lnTo>
                    <a:lnTo>
                      <a:pt x="25067" y="6759"/>
                    </a:lnTo>
                    <a:lnTo>
                      <a:pt x="18446" y="0"/>
                    </a:lnTo>
                    <a:lnTo>
                      <a:pt x="12486" y="6102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73AAF530-3361-5B48-B125-47C5A4A3060E}"/>
                  </a:ext>
                </a:extLst>
              </p:cNvPr>
              <p:cNvSpPr/>
              <p:nvPr/>
            </p:nvSpPr>
            <p:spPr>
              <a:xfrm>
                <a:off x="6503910" y="5052663"/>
                <a:ext cx="70574" cy="52303"/>
              </a:xfrm>
              <a:custGeom>
                <a:avLst/>
                <a:gdLst>
                  <a:gd name="connsiteX0" fmla="*/ 69067 w 70574"/>
                  <a:gd name="connsiteY0" fmla="*/ 21965 h 52303"/>
                  <a:gd name="connsiteX1" fmla="*/ 67553 w 70574"/>
                  <a:gd name="connsiteY1" fmla="*/ 15864 h 52303"/>
                  <a:gd name="connsiteX2" fmla="*/ 66229 w 70574"/>
                  <a:gd name="connsiteY2" fmla="*/ 10044 h 52303"/>
                  <a:gd name="connsiteX3" fmla="*/ 59040 w 70574"/>
                  <a:gd name="connsiteY3" fmla="*/ 14080 h 52303"/>
                  <a:gd name="connsiteX4" fmla="*/ 60742 w 70574"/>
                  <a:gd name="connsiteY4" fmla="*/ 19619 h 52303"/>
                  <a:gd name="connsiteX5" fmla="*/ 62256 w 70574"/>
                  <a:gd name="connsiteY5" fmla="*/ 25251 h 52303"/>
                  <a:gd name="connsiteX6" fmla="*/ 63107 w 70574"/>
                  <a:gd name="connsiteY6" fmla="*/ 30132 h 52303"/>
                  <a:gd name="connsiteX7" fmla="*/ 63107 w 70574"/>
                  <a:gd name="connsiteY7" fmla="*/ 33887 h 52303"/>
                  <a:gd name="connsiteX8" fmla="*/ 62350 w 70574"/>
                  <a:gd name="connsiteY8" fmla="*/ 37548 h 52303"/>
                  <a:gd name="connsiteX9" fmla="*/ 59607 w 70574"/>
                  <a:gd name="connsiteY9" fmla="*/ 40458 h 52303"/>
                  <a:gd name="connsiteX10" fmla="*/ 54405 w 70574"/>
                  <a:gd name="connsiteY10" fmla="*/ 42429 h 52303"/>
                  <a:gd name="connsiteX11" fmla="*/ 46080 w 70574"/>
                  <a:gd name="connsiteY11" fmla="*/ 43086 h 52303"/>
                  <a:gd name="connsiteX12" fmla="*/ 40216 w 70574"/>
                  <a:gd name="connsiteY12" fmla="*/ 42429 h 52303"/>
                  <a:gd name="connsiteX13" fmla="*/ 36054 w 70574"/>
                  <a:gd name="connsiteY13" fmla="*/ 40270 h 52303"/>
                  <a:gd name="connsiteX14" fmla="*/ 33689 w 70574"/>
                  <a:gd name="connsiteY14" fmla="*/ 35952 h 52303"/>
                  <a:gd name="connsiteX15" fmla="*/ 32837 w 70574"/>
                  <a:gd name="connsiteY15" fmla="*/ 29193 h 52303"/>
                  <a:gd name="connsiteX16" fmla="*/ 32837 w 70574"/>
                  <a:gd name="connsiteY16" fmla="*/ 22716 h 52303"/>
                  <a:gd name="connsiteX17" fmla="*/ 32837 w 70574"/>
                  <a:gd name="connsiteY17" fmla="*/ 15770 h 52303"/>
                  <a:gd name="connsiteX18" fmla="*/ 32837 w 70574"/>
                  <a:gd name="connsiteY18" fmla="*/ 0 h 52303"/>
                  <a:gd name="connsiteX19" fmla="*/ 25554 w 70574"/>
                  <a:gd name="connsiteY19" fmla="*/ 1408 h 52303"/>
                  <a:gd name="connsiteX20" fmla="*/ 25554 w 70574"/>
                  <a:gd name="connsiteY20" fmla="*/ 7603 h 52303"/>
                  <a:gd name="connsiteX21" fmla="*/ 18932 w 70574"/>
                  <a:gd name="connsiteY21" fmla="*/ 10983 h 52303"/>
                  <a:gd name="connsiteX22" fmla="*/ 10041 w 70574"/>
                  <a:gd name="connsiteY22" fmla="*/ 15770 h 52303"/>
                  <a:gd name="connsiteX23" fmla="*/ 4176 w 70574"/>
                  <a:gd name="connsiteY23" fmla="*/ 20370 h 52303"/>
                  <a:gd name="connsiteX24" fmla="*/ 960 w 70574"/>
                  <a:gd name="connsiteY24" fmla="*/ 25251 h 52303"/>
                  <a:gd name="connsiteX25" fmla="*/ 14 w 70574"/>
                  <a:gd name="connsiteY25" fmla="*/ 30789 h 52303"/>
                  <a:gd name="connsiteX26" fmla="*/ 4270 w 70574"/>
                  <a:gd name="connsiteY26" fmla="*/ 40833 h 52303"/>
                  <a:gd name="connsiteX27" fmla="*/ 15527 w 70574"/>
                  <a:gd name="connsiteY27" fmla="*/ 44494 h 52303"/>
                  <a:gd name="connsiteX28" fmla="*/ 21959 w 70574"/>
                  <a:gd name="connsiteY28" fmla="*/ 43274 h 52303"/>
                  <a:gd name="connsiteX29" fmla="*/ 27540 w 70574"/>
                  <a:gd name="connsiteY29" fmla="*/ 39707 h 52303"/>
                  <a:gd name="connsiteX30" fmla="*/ 33878 w 70574"/>
                  <a:gd name="connsiteY30" fmla="*/ 49094 h 52303"/>
                  <a:gd name="connsiteX31" fmla="*/ 46270 w 70574"/>
                  <a:gd name="connsiteY31" fmla="*/ 52285 h 52303"/>
                  <a:gd name="connsiteX32" fmla="*/ 48067 w 70574"/>
                  <a:gd name="connsiteY32" fmla="*/ 52285 h 52303"/>
                  <a:gd name="connsiteX33" fmla="*/ 57526 w 70574"/>
                  <a:gd name="connsiteY33" fmla="*/ 50596 h 52303"/>
                  <a:gd name="connsiteX34" fmla="*/ 64621 w 70574"/>
                  <a:gd name="connsiteY34" fmla="*/ 46372 h 52303"/>
                  <a:gd name="connsiteX35" fmla="*/ 68877 w 70574"/>
                  <a:gd name="connsiteY35" fmla="*/ 39988 h 52303"/>
                  <a:gd name="connsiteX36" fmla="*/ 70486 w 70574"/>
                  <a:gd name="connsiteY36" fmla="*/ 32103 h 52303"/>
                  <a:gd name="connsiteX37" fmla="*/ 70486 w 70574"/>
                  <a:gd name="connsiteY37" fmla="*/ 27598 h 52303"/>
                  <a:gd name="connsiteX38" fmla="*/ 69067 w 70574"/>
                  <a:gd name="connsiteY38" fmla="*/ 21965 h 52303"/>
                  <a:gd name="connsiteX39" fmla="*/ 15243 w 70574"/>
                  <a:gd name="connsiteY39" fmla="*/ 35764 h 52303"/>
                  <a:gd name="connsiteX40" fmla="*/ 8527 w 70574"/>
                  <a:gd name="connsiteY40" fmla="*/ 34262 h 52303"/>
                  <a:gd name="connsiteX41" fmla="*/ 6162 w 70574"/>
                  <a:gd name="connsiteY41" fmla="*/ 29475 h 52303"/>
                  <a:gd name="connsiteX42" fmla="*/ 9473 w 70574"/>
                  <a:gd name="connsiteY42" fmla="*/ 23937 h 52303"/>
                  <a:gd name="connsiteX43" fmla="*/ 17797 w 70574"/>
                  <a:gd name="connsiteY43" fmla="*/ 18868 h 52303"/>
                  <a:gd name="connsiteX44" fmla="*/ 25932 w 70574"/>
                  <a:gd name="connsiteY44" fmla="*/ 15113 h 52303"/>
                  <a:gd name="connsiteX45" fmla="*/ 25932 w 70574"/>
                  <a:gd name="connsiteY45" fmla="*/ 25814 h 52303"/>
                  <a:gd name="connsiteX46" fmla="*/ 25932 w 70574"/>
                  <a:gd name="connsiteY46" fmla="*/ 33042 h 52303"/>
                  <a:gd name="connsiteX47" fmla="*/ 15243 w 70574"/>
                  <a:gd name="connsiteY47" fmla="*/ 35764 h 5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70574" h="52303">
                    <a:moveTo>
                      <a:pt x="69067" y="21965"/>
                    </a:moveTo>
                    <a:cubicBezTo>
                      <a:pt x="69067" y="19900"/>
                      <a:pt x="68121" y="17929"/>
                      <a:pt x="67553" y="15864"/>
                    </a:cubicBezTo>
                    <a:cubicBezTo>
                      <a:pt x="67249" y="13896"/>
                      <a:pt x="66807" y="11951"/>
                      <a:pt x="66229" y="10044"/>
                    </a:cubicBezTo>
                    <a:lnTo>
                      <a:pt x="59040" y="14080"/>
                    </a:lnTo>
                    <a:cubicBezTo>
                      <a:pt x="59607" y="15864"/>
                      <a:pt x="60269" y="17647"/>
                      <a:pt x="60742" y="19619"/>
                    </a:cubicBezTo>
                    <a:cubicBezTo>
                      <a:pt x="61215" y="21590"/>
                      <a:pt x="61783" y="23467"/>
                      <a:pt x="62256" y="25251"/>
                    </a:cubicBezTo>
                    <a:cubicBezTo>
                      <a:pt x="62729" y="27034"/>
                      <a:pt x="62918" y="28630"/>
                      <a:pt x="63107" y="30132"/>
                    </a:cubicBezTo>
                    <a:cubicBezTo>
                      <a:pt x="63221" y="31381"/>
                      <a:pt x="63221" y="32638"/>
                      <a:pt x="63107" y="33887"/>
                    </a:cubicBezTo>
                    <a:cubicBezTo>
                      <a:pt x="63105" y="35145"/>
                      <a:pt x="62847" y="36390"/>
                      <a:pt x="62350" y="37548"/>
                    </a:cubicBezTo>
                    <a:cubicBezTo>
                      <a:pt x="61752" y="38769"/>
                      <a:pt x="60796" y="39783"/>
                      <a:pt x="59607" y="40458"/>
                    </a:cubicBezTo>
                    <a:cubicBezTo>
                      <a:pt x="58013" y="41433"/>
                      <a:pt x="56248" y="42101"/>
                      <a:pt x="54405" y="42429"/>
                    </a:cubicBezTo>
                    <a:cubicBezTo>
                      <a:pt x="51654" y="42881"/>
                      <a:pt x="48869" y="43101"/>
                      <a:pt x="46080" y="43086"/>
                    </a:cubicBezTo>
                    <a:cubicBezTo>
                      <a:pt x="44107" y="43091"/>
                      <a:pt x="42139" y="42871"/>
                      <a:pt x="40216" y="42429"/>
                    </a:cubicBezTo>
                    <a:cubicBezTo>
                      <a:pt x="38657" y="42097"/>
                      <a:pt x="37218" y="41351"/>
                      <a:pt x="36054" y="40270"/>
                    </a:cubicBezTo>
                    <a:cubicBezTo>
                      <a:pt x="34893" y="39065"/>
                      <a:pt x="34077" y="37574"/>
                      <a:pt x="33689" y="35952"/>
                    </a:cubicBezTo>
                    <a:cubicBezTo>
                      <a:pt x="33066" y="33754"/>
                      <a:pt x="32779" y="31476"/>
                      <a:pt x="32837" y="29193"/>
                    </a:cubicBezTo>
                    <a:lnTo>
                      <a:pt x="32837" y="22716"/>
                    </a:lnTo>
                    <a:cubicBezTo>
                      <a:pt x="32837" y="20464"/>
                      <a:pt x="32837" y="18117"/>
                      <a:pt x="32837" y="15770"/>
                    </a:cubicBezTo>
                    <a:lnTo>
                      <a:pt x="32837" y="0"/>
                    </a:lnTo>
                    <a:lnTo>
                      <a:pt x="25554" y="1408"/>
                    </a:lnTo>
                    <a:lnTo>
                      <a:pt x="25554" y="7603"/>
                    </a:lnTo>
                    <a:lnTo>
                      <a:pt x="18932" y="10983"/>
                    </a:lnTo>
                    <a:cubicBezTo>
                      <a:pt x="15872" y="12396"/>
                      <a:pt x="12903" y="13995"/>
                      <a:pt x="10041" y="15770"/>
                    </a:cubicBezTo>
                    <a:cubicBezTo>
                      <a:pt x="7910" y="17068"/>
                      <a:pt x="5941" y="18612"/>
                      <a:pt x="4176" y="20370"/>
                    </a:cubicBezTo>
                    <a:cubicBezTo>
                      <a:pt x="2845" y="21814"/>
                      <a:pt x="1759" y="23462"/>
                      <a:pt x="960" y="25251"/>
                    </a:cubicBezTo>
                    <a:cubicBezTo>
                      <a:pt x="303" y="27023"/>
                      <a:pt x="-18" y="28901"/>
                      <a:pt x="14" y="30789"/>
                    </a:cubicBezTo>
                    <a:cubicBezTo>
                      <a:pt x="-164" y="34603"/>
                      <a:pt x="1399" y="38292"/>
                      <a:pt x="4270" y="40833"/>
                    </a:cubicBezTo>
                    <a:cubicBezTo>
                      <a:pt x="7443" y="43382"/>
                      <a:pt x="11449" y="44685"/>
                      <a:pt x="15527" y="44494"/>
                    </a:cubicBezTo>
                    <a:cubicBezTo>
                      <a:pt x="17730" y="44500"/>
                      <a:pt x="19914" y="44085"/>
                      <a:pt x="21959" y="43274"/>
                    </a:cubicBezTo>
                    <a:cubicBezTo>
                      <a:pt x="24048" y="42481"/>
                      <a:pt x="25948" y="41266"/>
                      <a:pt x="27540" y="39707"/>
                    </a:cubicBezTo>
                    <a:cubicBezTo>
                      <a:pt x="28322" y="43543"/>
                      <a:pt x="30600" y="46917"/>
                      <a:pt x="33878" y="49094"/>
                    </a:cubicBezTo>
                    <a:cubicBezTo>
                      <a:pt x="37599" y="51351"/>
                      <a:pt x="41912" y="52462"/>
                      <a:pt x="46270" y="52285"/>
                    </a:cubicBezTo>
                    <a:lnTo>
                      <a:pt x="48067" y="52285"/>
                    </a:lnTo>
                    <a:cubicBezTo>
                      <a:pt x="51298" y="52299"/>
                      <a:pt x="54503" y="51727"/>
                      <a:pt x="57526" y="50596"/>
                    </a:cubicBezTo>
                    <a:cubicBezTo>
                      <a:pt x="60159" y="49687"/>
                      <a:pt x="62574" y="48249"/>
                      <a:pt x="64621" y="46372"/>
                    </a:cubicBezTo>
                    <a:cubicBezTo>
                      <a:pt x="66503" y="44587"/>
                      <a:pt x="67958" y="42405"/>
                      <a:pt x="68877" y="39988"/>
                    </a:cubicBezTo>
                    <a:cubicBezTo>
                      <a:pt x="69949" y="37496"/>
                      <a:pt x="70496" y="34813"/>
                      <a:pt x="70486" y="32103"/>
                    </a:cubicBezTo>
                    <a:cubicBezTo>
                      <a:pt x="70604" y="30604"/>
                      <a:pt x="70604" y="29097"/>
                      <a:pt x="70486" y="27598"/>
                    </a:cubicBezTo>
                    <a:cubicBezTo>
                      <a:pt x="69823" y="25814"/>
                      <a:pt x="69540" y="23937"/>
                      <a:pt x="69067" y="21965"/>
                    </a:cubicBezTo>
                    <a:close/>
                    <a:moveTo>
                      <a:pt x="15243" y="35764"/>
                    </a:moveTo>
                    <a:cubicBezTo>
                      <a:pt x="12905" y="35925"/>
                      <a:pt x="10570" y="35403"/>
                      <a:pt x="8527" y="34262"/>
                    </a:cubicBezTo>
                    <a:cubicBezTo>
                      <a:pt x="6888" y="33240"/>
                      <a:pt x="5973" y="31387"/>
                      <a:pt x="6162" y="29475"/>
                    </a:cubicBezTo>
                    <a:cubicBezTo>
                      <a:pt x="6385" y="27233"/>
                      <a:pt x="7597" y="25205"/>
                      <a:pt x="9473" y="23937"/>
                    </a:cubicBezTo>
                    <a:cubicBezTo>
                      <a:pt x="11982" y="21850"/>
                      <a:pt x="14786" y="20142"/>
                      <a:pt x="17797" y="18868"/>
                    </a:cubicBezTo>
                    <a:lnTo>
                      <a:pt x="25932" y="15113"/>
                    </a:lnTo>
                    <a:lnTo>
                      <a:pt x="25932" y="25814"/>
                    </a:lnTo>
                    <a:cubicBezTo>
                      <a:pt x="25932" y="28724"/>
                      <a:pt x="25932" y="31165"/>
                      <a:pt x="25932" y="33042"/>
                    </a:cubicBezTo>
                    <a:cubicBezTo>
                      <a:pt x="22721" y="34983"/>
                      <a:pt x="19000" y="35931"/>
                      <a:pt x="15243" y="35764"/>
                    </a:cubicBez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C4A062-CD55-4E41-9727-4AD47118A2E9}"/>
                </a:ext>
              </a:extLst>
            </p:cNvPr>
            <p:cNvGrpSpPr/>
            <p:nvPr/>
          </p:nvGrpSpPr>
          <p:grpSpPr>
            <a:xfrm>
              <a:off x="9755155" y="648375"/>
              <a:ext cx="1303768" cy="381346"/>
              <a:chOff x="6078255" y="5197691"/>
              <a:chExt cx="865539" cy="253166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ECBE1C66-15FB-0347-9E26-C75FDBF0E20B}"/>
                  </a:ext>
                </a:extLst>
              </p:cNvPr>
              <p:cNvSpPr/>
              <p:nvPr/>
            </p:nvSpPr>
            <p:spPr>
              <a:xfrm>
                <a:off x="6172833" y="5216163"/>
                <a:ext cx="89892" cy="82077"/>
              </a:xfrm>
              <a:custGeom>
                <a:avLst/>
                <a:gdLst>
                  <a:gd name="connsiteX0" fmla="*/ 44474 w 89892"/>
                  <a:gd name="connsiteY0" fmla="*/ 82062 h 82077"/>
                  <a:gd name="connsiteX1" fmla="*/ 45230 w 89892"/>
                  <a:gd name="connsiteY1" fmla="*/ 82062 h 82077"/>
                  <a:gd name="connsiteX2" fmla="*/ 76919 w 89892"/>
                  <a:gd name="connsiteY2" fmla="*/ 69953 h 82077"/>
                  <a:gd name="connsiteX3" fmla="*/ 89878 w 89892"/>
                  <a:gd name="connsiteY3" fmla="*/ 39821 h 82077"/>
                  <a:gd name="connsiteX4" fmla="*/ 89878 w 89892"/>
                  <a:gd name="connsiteY4" fmla="*/ 25365 h 82077"/>
                  <a:gd name="connsiteX5" fmla="*/ 60838 w 89892"/>
                  <a:gd name="connsiteY5" fmla="*/ 25365 h 82077"/>
                  <a:gd name="connsiteX6" fmla="*/ 77581 w 89892"/>
                  <a:gd name="connsiteY6" fmla="*/ 15978 h 82077"/>
                  <a:gd name="connsiteX7" fmla="*/ 85149 w 89892"/>
                  <a:gd name="connsiteY7" fmla="*/ 15978 h 82077"/>
                  <a:gd name="connsiteX8" fmla="*/ 85149 w 89892"/>
                  <a:gd name="connsiteY8" fmla="*/ 20 h 82077"/>
                  <a:gd name="connsiteX9" fmla="*/ 77581 w 89892"/>
                  <a:gd name="connsiteY9" fmla="*/ 20 h 82077"/>
                  <a:gd name="connsiteX10" fmla="*/ 49960 w 89892"/>
                  <a:gd name="connsiteY10" fmla="*/ 11754 h 82077"/>
                  <a:gd name="connsiteX11" fmla="*/ 39555 w 89892"/>
                  <a:gd name="connsiteY11" fmla="*/ 42168 h 82077"/>
                  <a:gd name="connsiteX12" fmla="*/ 72189 w 89892"/>
                  <a:gd name="connsiteY12" fmla="*/ 42168 h 82077"/>
                  <a:gd name="connsiteX13" fmla="*/ 70108 w 89892"/>
                  <a:gd name="connsiteY13" fmla="*/ 51555 h 82077"/>
                  <a:gd name="connsiteX14" fmla="*/ 44852 w 89892"/>
                  <a:gd name="connsiteY14" fmla="*/ 65729 h 82077"/>
                  <a:gd name="connsiteX15" fmla="*/ 19501 w 89892"/>
                  <a:gd name="connsiteY15" fmla="*/ 50992 h 82077"/>
                  <a:gd name="connsiteX16" fmla="*/ 17231 w 89892"/>
                  <a:gd name="connsiteY16" fmla="*/ 37944 h 82077"/>
                  <a:gd name="connsiteX17" fmla="*/ 17231 w 89892"/>
                  <a:gd name="connsiteY17" fmla="*/ 24990 h 82077"/>
                  <a:gd name="connsiteX18" fmla="*/ 15 w 89892"/>
                  <a:gd name="connsiteY18" fmla="*/ 24990 h 82077"/>
                  <a:gd name="connsiteX19" fmla="*/ 15 w 89892"/>
                  <a:gd name="connsiteY19" fmla="*/ 39821 h 82077"/>
                  <a:gd name="connsiteX20" fmla="*/ 12879 w 89892"/>
                  <a:gd name="connsiteY20" fmla="*/ 69953 h 82077"/>
                  <a:gd name="connsiteX21" fmla="*/ 44474 w 89892"/>
                  <a:gd name="connsiteY21" fmla="*/ 82062 h 8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9892" h="82077">
                    <a:moveTo>
                      <a:pt x="44474" y="82062"/>
                    </a:moveTo>
                    <a:lnTo>
                      <a:pt x="45230" y="82062"/>
                    </a:lnTo>
                    <a:cubicBezTo>
                      <a:pt x="56995" y="82366"/>
                      <a:pt x="68398" y="78009"/>
                      <a:pt x="76919" y="69953"/>
                    </a:cubicBezTo>
                    <a:cubicBezTo>
                      <a:pt x="85460" y="62265"/>
                      <a:pt x="90193" y="51260"/>
                      <a:pt x="89878" y="39821"/>
                    </a:cubicBezTo>
                    <a:lnTo>
                      <a:pt x="89878" y="25365"/>
                    </a:lnTo>
                    <a:lnTo>
                      <a:pt x="60838" y="25365"/>
                    </a:lnTo>
                    <a:cubicBezTo>
                      <a:pt x="64281" y="19445"/>
                      <a:pt x="70694" y="15849"/>
                      <a:pt x="77581" y="15978"/>
                    </a:cubicBezTo>
                    <a:lnTo>
                      <a:pt x="85149" y="15978"/>
                    </a:lnTo>
                    <a:lnTo>
                      <a:pt x="85149" y="20"/>
                    </a:lnTo>
                    <a:lnTo>
                      <a:pt x="77581" y="20"/>
                    </a:lnTo>
                    <a:cubicBezTo>
                      <a:pt x="67075" y="-335"/>
                      <a:pt x="56953" y="3965"/>
                      <a:pt x="49960" y="11754"/>
                    </a:cubicBezTo>
                    <a:cubicBezTo>
                      <a:pt x="42772" y="20239"/>
                      <a:pt x="39058" y="31094"/>
                      <a:pt x="39555" y="42168"/>
                    </a:cubicBezTo>
                    <a:lnTo>
                      <a:pt x="72189" y="42168"/>
                    </a:lnTo>
                    <a:cubicBezTo>
                      <a:pt x="71966" y="45382"/>
                      <a:pt x="71265" y="48545"/>
                      <a:pt x="70108" y="51555"/>
                    </a:cubicBezTo>
                    <a:cubicBezTo>
                      <a:pt x="65278" y="60842"/>
                      <a:pt x="55362" y="66408"/>
                      <a:pt x="44852" y="65729"/>
                    </a:cubicBezTo>
                    <a:cubicBezTo>
                      <a:pt x="34172" y="66370"/>
                      <a:pt x="24160" y="60549"/>
                      <a:pt x="19501" y="50992"/>
                    </a:cubicBezTo>
                    <a:cubicBezTo>
                      <a:pt x="17910" y="46826"/>
                      <a:pt x="17140" y="42397"/>
                      <a:pt x="17231" y="37944"/>
                    </a:cubicBezTo>
                    <a:lnTo>
                      <a:pt x="17231" y="24990"/>
                    </a:lnTo>
                    <a:lnTo>
                      <a:pt x="15" y="24990"/>
                    </a:lnTo>
                    <a:lnTo>
                      <a:pt x="15" y="39821"/>
                    </a:lnTo>
                    <a:cubicBezTo>
                      <a:pt x="-299" y="51240"/>
                      <a:pt x="4395" y="62233"/>
                      <a:pt x="12879" y="69953"/>
                    </a:cubicBezTo>
                    <a:cubicBezTo>
                      <a:pt x="21394" y="77959"/>
                      <a:pt x="32746" y="82311"/>
                      <a:pt x="44474" y="82062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04FD3ACC-57E2-ED42-9858-5A526E7DED5F}"/>
                  </a:ext>
                </a:extLst>
              </p:cNvPr>
              <p:cNvSpPr/>
              <p:nvPr/>
            </p:nvSpPr>
            <p:spPr>
              <a:xfrm>
                <a:off x="6198388" y="5309865"/>
                <a:ext cx="15513" cy="14268"/>
              </a:xfrm>
              <a:custGeom>
                <a:avLst/>
                <a:gdLst>
                  <a:gd name="connsiteX0" fmla="*/ 0 w 15513"/>
                  <a:gd name="connsiteY0" fmla="*/ 0 h 14268"/>
                  <a:gd name="connsiteX1" fmla="*/ 15513 w 15513"/>
                  <a:gd name="connsiteY1" fmla="*/ 0 h 14268"/>
                  <a:gd name="connsiteX2" fmla="*/ 15513 w 15513"/>
                  <a:gd name="connsiteY2" fmla="*/ 14268 h 14268"/>
                  <a:gd name="connsiteX3" fmla="*/ 0 w 15513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268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A710DE73-C62E-AB4B-88CE-36664D77C3CC}"/>
                  </a:ext>
                </a:extLst>
              </p:cNvPr>
              <p:cNvSpPr/>
              <p:nvPr/>
            </p:nvSpPr>
            <p:spPr>
              <a:xfrm>
                <a:off x="6222036" y="5309865"/>
                <a:ext cx="15513" cy="14268"/>
              </a:xfrm>
              <a:custGeom>
                <a:avLst/>
                <a:gdLst>
                  <a:gd name="connsiteX0" fmla="*/ 0 w 15513"/>
                  <a:gd name="connsiteY0" fmla="*/ 0 h 14268"/>
                  <a:gd name="connsiteX1" fmla="*/ 15513 w 15513"/>
                  <a:gd name="connsiteY1" fmla="*/ 0 h 14268"/>
                  <a:gd name="connsiteX2" fmla="*/ 15513 w 15513"/>
                  <a:gd name="connsiteY2" fmla="*/ 14268 h 14268"/>
                  <a:gd name="connsiteX3" fmla="*/ 0 w 15513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268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A1C7EB65-A824-924F-96CD-F0CED0BB2A70}"/>
                  </a:ext>
                </a:extLst>
              </p:cNvPr>
              <p:cNvSpPr/>
              <p:nvPr/>
            </p:nvSpPr>
            <p:spPr>
              <a:xfrm>
                <a:off x="6274496" y="5221534"/>
                <a:ext cx="106482" cy="76879"/>
              </a:xfrm>
              <a:custGeom>
                <a:avLst/>
                <a:gdLst>
                  <a:gd name="connsiteX0" fmla="*/ 88957 w 106482"/>
                  <a:gd name="connsiteY0" fmla="*/ 27410 h 76879"/>
                  <a:gd name="connsiteX1" fmla="*/ 80160 w 106482"/>
                  <a:gd name="connsiteY1" fmla="*/ 39519 h 76879"/>
                  <a:gd name="connsiteX2" fmla="*/ 56228 w 106482"/>
                  <a:gd name="connsiteY2" fmla="*/ 39519 h 76879"/>
                  <a:gd name="connsiteX3" fmla="*/ 56228 w 106482"/>
                  <a:gd name="connsiteY3" fmla="*/ 28255 h 76879"/>
                  <a:gd name="connsiteX4" fmla="*/ 30150 w 106482"/>
                  <a:gd name="connsiteY4" fmla="*/ 111 h 76879"/>
                  <a:gd name="connsiteX5" fmla="*/ 28417 w 106482"/>
                  <a:gd name="connsiteY5" fmla="*/ 94 h 76879"/>
                  <a:gd name="connsiteX6" fmla="*/ 39 w 106482"/>
                  <a:gd name="connsiteY6" fmla="*/ 25360 h 76879"/>
                  <a:gd name="connsiteX7" fmla="*/ 39 w 106482"/>
                  <a:gd name="connsiteY7" fmla="*/ 28255 h 76879"/>
                  <a:gd name="connsiteX8" fmla="*/ 26295 w 106482"/>
                  <a:gd name="connsiteY8" fmla="*/ 56416 h 76879"/>
                  <a:gd name="connsiteX9" fmla="*/ 28417 w 106482"/>
                  <a:gd name="connsiteY9" fmla="*/ 56416 h 76879"/>
                  <a:gd name="connsiteX10" fmla="*/ 39201 w 106482"/>
                  <a:gd name="connsiteY10" fmla="*/ 55665 h 76879"/>
                  <a:gd name="connsiteX11" fmla="*/ 27093 w 106482"/>
                  <a:gd name="connsiteY11" fmla="*/ 62986 h 76879"/>
                  <a:gd name="connsiteX12" fmla="*/ 25580 w 106482"/>
                  <a:gd name="connsiteY12" fmla="*/ 62986 h 76879"/>
                  <a:gd name="connsiteX13" fmla="*/ 25580 w 106482"/>
                  <a:gd name="connsiteY13" fmla="*/ 76879 h 76879"/>
                  <a:gd name="connsiteX14" fmla="*/ 27471 w 106482"/>
                  <a:gd name="connsiteY14" fmla="*/ 76879 h 76879"/>
                  <a:gd name="connsiteX15" fmla="*/ 55849 w 106482"/>
                  <a:gd name="connsiteY15" fmla="*/ 56416 h 76879"/>
                  <a:gd name="connsiteX16" fmla="*/ 83754 w 106482"/>
                  <a:gd name="connsiteY16" fmla="*/ 56416 h 76879"/>
                  <a:gd name="connsiteX17" fmla="*/ 100876 w 106482"/>
                  <a:gd name="connsiteY17" fmla="*/ 48906 h 76879"/>
                  <a:gd name="connsiteX18" fmla="*/ 106457 w 106482"/>
                  <a:gd name="connsiteY18" fmla="*/ 32197 h 76879"/>
                  <a:gd name="connsiteX19" fmla="*/ 106457 w 106482"/>
                  <a:gd name="connsiteY19" fmla="*/ 0 h 76879"/>
                  <a:gd name="connsiteX20" fmla="*/ 88957 w 106482"/>
                  <a:gd name="connsiteY20" fmla="*/ 0 h 76879"/>
                  <a:gd name="connsiteX21" fmla="*/ 38728 w 106482"/>
                  <a:gd name="connsiteY21" fmla="*/ 39519 h 76879"/>
                  <a:gd name="connsiteX22" fmla="*/ 28607 w 106482"/>
                  <a:gd name="connsiteY22" fmla="*/ 39519 h 76879"/>
                  <a:gd name="connsiteX23" fmla="*/ 17762 w 106482"/>
                  <a:gd name="connsiteY23" fmla="*/ 27954 h 76879"/>
                  <a:gd name="connsiteX24" fmla="*/ 17823 w 106482"/>
                  <a:gd name="connsiteY24" fmla="*/ 27128 h 76879"/>
                  <a:gd name="connsiteX25" fmla="*/ 27944 w 106482"/>
                  <a:gd name="connsiteY25" fmla="*/ 15488 h 76879"/>
                  <a:gd name="connsiteX26" fmla="*/ 38798 w 106482"/>
                  <a:gd name="connsiteY26" fmla="*/ 26308 h 76879"/>
                  <a:gd name="connsiteX27" fmla="*/ 38728 w 106482"/>
                  <a:gd name="connsiteY27" fmla="*/ 27504 h 7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6482" h="76879">
                    <a:moveTo>
                      <a:pt x="88957" y="27410"/>
                    </a:moveTo>
                    <a:cubicBezTo>
                      <a:pt x="88957" y="35483"/>
                      <a:pt x="86025" y="39519"/>
                      <a:pt x="80160" y="39519"/>
                    </a:cubicBezTo>
                    <a:lnTo>
                      <a:pt x="56228" y="39519"/>
                    </a:lnTo>
                    <a:lnTo>
                      <a:pt x="56228" y="28255"/>
                    </a:lnTo>
                    <a:cubicBezTo>
                      <a:pt x="56858" y="13337"/>
                      <a:pt x="45183" y="737"/>
                      <a:pt x="30150" y="111"/>
                    </a:cubicBezTo>
                    <a:cubicBezTo>
                      <a:pt x="29573" y="87"/>
                      <a:pt x="28995" y="81"/>
                      <a:pt x="28417" y="94"/>
                    </a:cubicBezTo>
                    <a:cubicBezTo>
                      <a:pt x="13550" y="-705"/>
                      <a:pt x="845" y="10607"/>
                      <a:pt x="39" y="25360"/>
                    </a:cubicBezTo>
                    <a:cubicBezTo>
                      <a:pt x="-13" y="26324"/>
                      <a:pt x="-13" y="27291"/>
                      <a:pt x="39" y="28255"/>
                    </a:cubicBezTo>
                    <a:cubicBezTo>
                      <a:pt x="-547" y="43226"/>
                      <a:pt x="11208" y="55834"/>
                      <a:pt x="26295" y="56416"/>
                    </a:cubicBezTo>
                    <a:cubicBezTo>
                      <a:pt x="27002" y="56443"/>
                      <a:pt x="27710" y="56443"/>
                      <a:pt x="28417" y="56416"/>
                    </a:cubicBezTo>
                    <a:cubicBezTo>
                      <a:pt x="32030" y="56651"/>
                      <a:pt x="35657" y="56398"/>
                      <a:pt x="39201" y="55665"/>
                    </a:cubicBezTo>
                    <a:cubicBezTo>
                      <a:pt x="37877" y="60546"/>
                      <a:pt x="33809" y="62986"/>
                      <a:pt x="27093" y="62986"/>
                    </a:cubicBezTo>
                    <a:lnTo>
                      <a:pt x="25580" y="62986"/>
                    </a:lnTo>
                    <a:lnTo>
                      <a:pt x="25580" y="76879"/>
                    </a:lnTo>
                    <a:lnTo>
                      <a:pt x="27471" y="76879"/>
                    </a:lnTo>
                    <a:cubicBezTo>
                      <a:pt x="44498" y="76879"/>
                      <a:pt x="53958" y="70121"/>
                      <a:pt x="55849" y="56416"/>
                    </a:cubicBezTo>
                    <a:lnTo>
                      <a:pt x="83754" y="56416"/>
                    </a:lnTo>
                    <a:cubicBezTo>
                      <a:pt x="90344" y="56775"/>
                      <a:pt x="96708" y="53984"/>
                      <a:pt x="100876" y="48906"/>
                    </a:cubicBezTo>
                    <a:cubicBezTo>
                      <a:pt x="104750" y="44210"/>
                      <a:pt x="106737" y="38259"/>
                      <a:pt x="106457" y="32197"/>
                    </a:cubicBezTo>
                    <a:lnTo>
                      <a:pt x="106457" y="0"/>
                    </a:lnTo>
                    <a:lnTo>
                      <a:pt x="88957" y="0"/>
                    </a:lnTo>
                    <a:close/>
                    <a:moveTo>
                      <a:pt x="38728" y="39519"/>
                    </a:moveTo>
                    <a:lnTo>
                      <a:pt x="28607" y="39519"/>
                    </a:lnTo>
                    <a:cubicBezTo>
                      <a:pt x="22394" y="39297"/>
                      <a:pt x="17539" y="34119"/>
                      <a:pt x="17762" y="27954"/>
                    </a:cubicBezTo>
                    <a:cubicBezTo>
                      <a:pt x="17772" y="27678"/>
                      <a:pt x="17792" y="27403"/>
                      <a:pt x="17823" y="27128"/>
                    </a:cubicBezTo>
                    <a:cubicBezTo>
                      <a:pt x="17823" y="20557"/>
                      <a:pt x="21323" y="15488"/>
                      <a:pt x="27944" y="15488"/>
                    </a:cubicBezTo>
                    <a:cubicBezTo>
                      <a:pt x="33952" y="15502"/>
                      <a:pt x="38811" y="20346"/>
                      <a:pt x="38798" y="26308"/>
                    </a:cubicBezTo>
                    <a:cubicBezTo>
                      <a:pt x="38797" y="26708"/>
                      <a:pt x="38774" y="27107"/>
                      <a:pt x="38728" y="27504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17C5BDB8-C8F6-0D4F-8CC5-697E4D350A0A}"/>
                  </a:ext>
                </a:extLst>
              </p:cNvPr>
              <p:cNvSpPr/>
              <p:nvPr/>
            </p:nvSpPr>
            <p:spPr>
              <a:xfrm>
                <a:off x="6364493" y="5283864"/>
                <a:ext cx="15513" cy="14362"/>
              </a:xfrm>
              <a:custGeom>
                <a:avLst/>
                <a:gdLst>
                  <a:gd name="connsiteX0" fmla="*/ 0 w 15513"/>
                  <a:gd name="connsiteY0" fmla="*/ 0 h 14362"/>
                  <a:gd name="connsiteX1" fmla="*/ 15513 w 15513"/>
                  <a:gd name="connsiteY1" fmla="*/ 0 h 14362"/>
                  <a:gd name="connsiteX2" fmla="*/ 15513 w 15513"/>
                  <a:gd name="connsiteY2" fmla="*/ 14362 h 14362"/>
                  <a:gd name="connsiteX3" fmla="*/ 0 w 15513"/>
                  <a:gd name="connsiteY3" fmla="*/ 14362 h 1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362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362"/>
                    </a:lnTo>
                    <a:lnTo>
                      <a:pt x="0" y="14362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B45BB691-37C7-6747-977E-F2EDDF7B413C}"/>
                  </a:ext>
                </a:extLst>
              </p:cNvPr>
              <p:cNvSpPr/>
              <p:nvPr/>
            </p:nvSpPr>
            <p:spPr>
              <a:xfrm>
                <a:off x="6461924" y="5197879"/>
                <a:ext cx="15513" cy="14268"/>
              </a:xfrm>
              <a:custGeom>
                <a:avLst/>
                <a:gdLst>
                  <a:gd name="connsiteX0" fmla="*/ 0 w 15513"/>
                  <a:gd name="connsiteY0" fmla="*/ 0 h 14268"/>
                  <a:gd name="connsiteX1" fmla="*/ 15513 w 15513"/>
                  <a:gd name="connsiteY1" fmla="*/ 0 h 14268"/>
                  <a:gd name="connsiteX2" fmla="*/ 15513 w 15513"/>
                  <a:gd name="connsiteY2" fmla="*/ 14268 h 14268"/>
                  <a:gd name="connsiteX3" fmla="*/ 0 w 15513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268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D3CFAB58-2C22-934D-B5C0-69D44AB8780C}"/>
                  </a:ext>
                </a:extLst>
              </p:cNvPr>
              <p:cNvSpPr/>
              <p:nvPr/>
            </p:nvSpPr>
            <p:spPr>
              <a:xfrm>
                <a:off x="6438370" y="5197879"/>
                <a:ext cx="15513" cy="14268"/>
              </a:xfrm>
              <a:custGeom>
                <a:avLst/>
                <a:gdLst>
                  <a:gd name="connsiteX0" fmla="*/ 0 w 15513"/>
                  <a:gd name="connsiteY0" fmla="*/ 0 h 14268"/>
                  <a:gd name="connsiteX1" fmla="*/ 15513 w 15513"/>
                  <a:gd name="connsiteY1" fmla="*/ 0 h 14268"/>
                  <a:gd name="connsiteX2" fmla="*/ 15513 w 15513"/>
                  <a:gd name="connsiteY2" fmla="*/ 14268 h 14268"/>
                  <a:gd name="connsiteX3" fmla="*/ 0 w 15513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268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B6797EBA-1DA4-F141-BA34-803B17C967F4}"/>
                  </a:ext>
                </a:extLst>
              </p:cNvPr>
              <p:cNvSpPr/>
              <p:nvPr/>
            </p:nvSpPr>
            <p:spPr>
              <a:xfrm>
                <a:off x="6391358" y="5197879"/>
                <a:ext cx="139821" cy="100252"/>
              </a:xfrm>
              <a:custGeom>
                <a:avLst/>
                <a:gdLst>
                  <a:gd name="connsiteX0" fmla="*/ 139809 w 139821"/>
                  <a:gd name="connsiteY0" fmla="*/ 55852 h 100252"/>
                  <a:gd name="connsiteX1" fmla="*/ 139809 w 139821"/>
                  <a:gd name="connsiteY1" fmla="*/ 0 h 100252"/>
                  <a:gd name="connsiteX2" fmla="*/ 122025 w 139821"/>
                  <a:gd name="connsiteY2" fmla="*/ 0 h 100252"/>
                  <a:gd name="connsiteX3" fmla="*/ 122025 w 139821"/>
                  <a:gd name="connsiteY3" fmla="*/ 51065 h 100252"/>
                  <a:gd name="connsiteX4" fmla="*/ 113133 w 139821"/>
                  <a:gd name="connsiteY4" fmla="*/ 63174 h 100252"/>
                  <a:gd name="connsiteX5" fmla="*/ 84755 w 139821"/>
                  <a:gd name="connsiteY5" fmla="*/ 63174 h 100252"/>
                  <a:gd name="connsiteX6" fmla="*/ 86837 w 139821"/>
                  <a:gd name="connsiteY6" fmla="*/ 50690 h 100252"/>
                  <a:gd name="connsiteX7" fmla="*/ 86836 w 139821"/>
                  <a:gd name="connsiteY7" fmla="*/ 23655 h 100252"/>
                  <a:gd name="connsiteX8" fmla="*/ 69810 w 139821"/>
                  <a:gd name="connsiteY8" fmla="*/ 23655 h 100252"/>
                  <a:gd name="connsiteX9" fmla="*/ 69810 w 139821"/>
                  <a:gd name="connsiteY9" fmla="*/ 51253 h 100252"/>
                  <a:gd name="connsiteX10" fmla="*/ 60918 w 139821"/>
                  <a:gd name="connsiteY10" fmla="*/ 63174 h 100252"/>
                  <a:gd name="connsiteX11" fmla="*/ 34905 w 139821"/>
                  <a:gd name="connsiteY11" fmla="*/ 63174 h 100252"/>
                  <a:gd name="connsiteX12" fmla="*/ 34905 w 139821"/>
                  <a:gd name="connsiteY12" fmla="*/ 23655 h 100252"/>
                  <a:gd name="connsiteX13" fmla="*/ 17216 w 139821"/>
                  <a:gd name="connsiteY13" fmla="*/ 23655 h 100252"/>
                  <a:gd name="connsiteX14" fmla="*/ 17216 w 139821"/>
                  <a:gd name="connsiteY14" fmla="*/ 69933 h 100252"/>
                  <a:gd name="connsiteX15" fmla="*/ 0 w 139821"/>
                  <a:gd name="connsiteY15" fmla="*/ 86266 h 100252"/>
                  <a:gd name="connsiteX16" fmla="*/ 0 w 139821"/>
                  <a:gd name="connsiteY16" fmla="*/ 100253 h 100252"/>
                  <a:gd name="connsiteX17" fmla="*/ 34054 w 139821"/>
                  <a:gd name="connsiteY17" fmla="*/ 79789 h 100252"/>
                  <a:gd name="connsiteX18" fmla="*/ 117106 w 139821"/>
                  <a:gd name="connsiteY18" fmla="*/ 79789 h 100252"/>
                  <a:gd name="connsiteX19" fmla="*/ 134322 w 139821"/>
                  <a:gd name="connsiteY19" fmla="*/ 72280 h 100252"/>
                  <a:gd name="connsiteX20" fmla="*/ 139809 w 139821"/>
                  <a:gd name="connsiteY20" fmla="*/ 55852 h 100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821" h="100252">
                    <a:moveTo>
                      <a:pt x="139809" y="55852"/>
                    </a:moveTo>
                    <a:lnTo>
                      <a:pt x="139809" y="0"/>
                    </a:lnTo>
                    <a:lnTo>
                      <a:pt x="122025" y="0"/>
                    </a:lnTo>
                    <a:lnTo>
                      <a:pt x="122025" y="51065"/>
                    </a:lnTo>
                    <a:cubicBezTo>
                      <a:pt x="122025" y="59138"/>
                      <a:pt x="118998" y="63174"/>
                      <a:pt x="113133" y="63174"/>
                    </a:cubicBezTo>
                    <a:lnTo>
                      <a:pt x="84755" y="63174"/>
                    </a:lnTo>
                    <a:cubicBezTo>
                      <a:pt x="86195" y="59170"/>
                      <a:pt x="86900" y="54941"/>
                      <a:pt x="86837" y="50690"/>
                    </a:cubicBezTo>
                    <a:lnTo>
                      <a:pt x="86836" y="23655"/>
                    </a:lnTo>
                    <a:lnTo>
                      <a:pt x="69810" y="23655"/>
                    </a:lnTo>
                    <a:lnTo>
                      <a:pt x="69810" y="51253"/>
                    </a:lnTo>
                    <a:cubicBezTo>
                      <a:pt x="69810" y="59232"/>
                      <a:pt x="66783" y="63174"/>
                      <a:pt x="60918" y="63174"/>
                    </a:cubicBezTo>
                    <a:lnTo>
                      <a:pt x="34905" y="63174"/>
                    </a:lnTo>
                    <a:lnTo>
                      <a:pt x="34905" y="23655"/>
                    </a:lnTo>
                    <a:lnTo>
                      <a:pt x="17216" y="23655"/>
                    </a:lnTo>
                    <a:lnTo>
                      <a:pt x="17216" y="69933"/>
                    </a:lnTo>
                    <a:cubicBezTo>
                      <a:pt x="17216" y="80822"/>
                      <a:pt x="11540" y="86266"/>
                      <a:pt x="0" y="86266"/>
                    </a:cubicBezTo>
                    <a:lnTo>
                      <a:pt x="0" y="100253"/>
                    </a:lnTo>
                    <a:cubicBezTo>
                      <a:pt x="19865" y="100253"/>
                      <a:pt x="31121" y="93494"/>
                      <a:pt x="34054" y="79789"/>
                    </a:cubicBezTo>
                    <a:lnTo>
                      <a:pt x="117106" y="79789"/>
                    </a:lnTo>
                    <a:cubicBezTo>
                      <a:pt x="123717" y="80118"/>
                      <a:pt x="130097" y="77335"/>
                      <a:pt x="134322" y="72280"/>
                    </a:cubicBezTo>
                    <a:cubicBezTo>
                      <a:pt x="138058" y="67624"/>
                      <a:pt x="140003" y="61801"/>
                      <a:pt x="139809" y="55852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A96EE79-8E24-1347-8391-0F39BE6DCB7F}"/>
                  </a:ext>
                </a:extLst>
              </p:cNvPr>
              <p:cNvSpPr/>
              <p:nvPr/>
            </p:nvSpPr>
            <p:spPr>
              <a:xfrm>
                <a:off x="6543936" y="5197691"/>
                <a:ext cx="17499" cy="79976"/>
              </a:xfrm>
              <a:custGeom>
                <a:avLst/>
                <a:gdLst>
                  <a:gd name="connsiteX0" fmla="*/ 0 w 17499"/>
                  <a:gd name="connsiteY0" fmla="*/ 0 h 79976"/>
                  <a:gd name="connsiteX1" fmla="*/ 17500 w 17499"/>
                  <a:gd name="connsiteY1" fmla="*/ 0 h 79976"/>
                  <a:gd name="connsiteX2" fmla="*/ 17500 w 17499"/>
                  <a:gd name="connsiteY2" fmla="*/ 79977 h 79976"/>
                  <a:gd name="connsiteX3" fmla="*/ 0 w 17499"/>
                  <a:gd name="connsiteY3" fmla="*/ 79977 h 7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99" h="79976">
                    <a:moveTo>
                      <a:pt x="0" y="0"/>
                    </a:moveTo>
                    <a:lnTo>
                      <a:pt x="17500" y="0"/>
                    </a:lnTo>
                    <a:lnTo>
                      <a:pt x="17500" y="79977"/>
                    </a:lnTo>
                    <a:lnTo>
                      <a:pt x="0" y="79977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CC59B350-F7B9-8644-B896-A408E2A684AC}"/>
                  </a:ext>
                </a:extLst>
              </p:cNvPr>
              <p:cNvSpPr/>
              <p:nvPr/>
            </p:nvSpPr>
            <p:spPr>
              <a:xfrm>
                <a:off x="6617435" y="5197879"/>
                <a:ext cx="15513" cy="14268"/>
              </a:xfrm>
              <a:custGeom>
                <a:avLst/>
                <a:gdLst>
                  <a:gd name="connsiteX0" fmla="*/ 0 w 15513"/>
                  <a:gd name="connsiteY0" fmla="*/ 0 h 14268"/>
                  <a:gd name="connsiteX1" fmla="*/ 15513 w 15513"/>
                  <a:gd name="connsiteY1" fmla="*/ 0 h 14268"/>
                  <a:gd name="connsiteX2" fmla="*/ 15513 w 15513"/>
                  <a:gd name="connsiteY2" fmla="*/ 14268 h 14268"/>
                  <a:gd name="connsiteX3" fmla="*/ 0 w 15513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268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C59BE9D1-45BA-A843-A4F5-605E8C42BD47}"/>
                  </a:ext>
                </a:extLst>
              </p:cNvPr>
              <p:cNvSpPr/>
              <p:nvPr/>
            </p:nvSpPr>
            <p:spPr>
              <a:xfrm>
                <a:off x="6599179" y="5197879"/>
                <a:ext cx="136308" cy="100252"/>
              </a:xfrm>
              <a:custGeom>
                <a:avLst/>
                <a:gdLst>
                  <a:gd name="connsiteX0" fmla="*/ 45310 w 136308"/>
                  <a:gd name="connsiteY0" fmla="*/ 79789 h 100252"/>
                  <a:gd name="connsiteX1" fmla="*/ 136309 w 136308"/>
                  <a:gd name="connsiteY1" fmla="*/ 79789 h 100252"/>
                  <a:gd name="connsiteX2" fmla="*/ 136309 w 136308"/>
                  <a:gd name="connsiteY2" fmla="*/ 73406 h 100252"/>
                  <a:gd name="connsiteX3" fmla="*/ 99985 w 136308"/>
                  <a:gd name="connsiteY3" fmla="*/ 23561 h 100252"/>
                  <a:gd name="connsiteX4" fmla="*/ 90526 w 136308"/>
                  <a:gd name="connsiteY4" fmla="*/ 23561 h 100252"/>
                  <a:gd name="connsiteX5" fmla="*/ 106228 w 136308"/>
                  <a:gd name="connsiteY5" fmla="*/ 0 h 100252"/>
                  <a:gd name="connsiteX6" fmla="*/ 85418 w 136308"/>
                  <a:gd name="connsiteY6" fmla="*/ 0 h 100252"/>
                  <a:gd name="connsiteX7" fmla="*/ 60445 w 136308"/>
                  <a:gd name="connsiteY7" fmla="*/ 39519 h 100252"/>
                  <a:gd name="connsiteX8" fmla="*/ 91945 w 136308"/>
                  <a:gd name="connsiteY8" fmla="*/ 39519 h 100252"/>
                  <a:gd name="connsiteX9" fmla="*/ 117295 w 136308"/>
                  <a:gd name="connsiteY9" fmla="*/ 63174 h 100252"/>
                  <a:gd name="connsiteX10" fmla="*/ 34905 w 136308"/>
                  <a:gd name="connsiteY10" fmla="*/ 63174 h 100252"/>
                  <a:gd name="connsiteX11" fmla="*/ 34905 w 136308"/>
                  <a:gd name="connsiteY11" fmla="*/ 23655 h 100252"/>
                  <a:gd name="connsiteX12" fmla="*/ 17216 w 136308"/>
                  <a:gd name="connsiteY12" fmla="*/ 23655 h 100252"/>
                  <a:gd name="connsiteX13" fmla="*/ 17216 w 136308"/>
                  <a:gd name="connsiteY13" fmla="*/ 69839 h 100252"/>
                  <a:gd name="connsiteX14" fmla="*/ 0 w 136308"/>
                  <a:gd name="connsiteY14" fmla="*/ 86266 h 100252"/>
                  <a:gd name="connsiteX15" fmla="*/ 0 w 136308"/>
                  <a:gd name="connsiteY15" fmla="*/ 100253 h 100252"/>
                  <a:gd name="connsiteX16" fmla="*/ 33959 w 136308"/>
                  <a:gd name="connsiteY16" fmla="*/ 79789 h 100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6308" h="100252">
                    <a:moveTo>
                      <a:pt x="45310" y="79789"/>
                    </a:moveTo>
                    <a:lnTo>
                      <a:pt x="136309" y="79789"/>
                    </a:lnTo>
                    <a:lnTo>
                      <a:pt x="136309" y="73406"/>
                    </a:lnTo>
                    <a:cubicBezTo>
                      <a:pt x="136309" y="44213"/>
                      <a:pt x="123917" y="26002"/>
                      <a:pt x="99985" y="23561"/>
                    </a:cubicBezTo>
                    <a:lnTo>
                      <a:pt x="90526" y="23561"/>
                    </a:lnTo>
                    <a:lnTo>
                      <a:pt x="106228" y="0"/>
                    </a:lnTo>
                    <a:lnTo>
                      <a:pt x="85418" y="0"/>
                    </a:lnTo>
                    <a:lnTo>
                      <a:pt x="60445" y="39519"/>
                    </a:lnTo>
                    <a:lnTo>
                      <a:pt x="91945" y="39519"/>
                    </a:lnTo>
                    <a:cubicBezTo>
                      <a:pt x="105230" y="39852"/>
                      <a:pt x="116144" y="50035"/>
                      <a:pt x="117295" y="63174"/>
                    </a:cubicBezTo>
                    <a:lnTo>
                      <a:pt x="34905" y="63174"/>
                    </a:lnTo>
                    <a:lnTo>
                      <a:pt x="34905" y="23655"/>
                    </a:lnTo>
                    <a:lnTo>
                      <a:pt x="17216" y="23655"/>
                    </a:lnTo>
                    <a:lnTo>
                      <a:pt x="17216" y="69839"/>
                    </a:lnTo>
                    <a:cubicBezTo>
                      <a:pt x="17216" y="80822"/>
                      <a:pt x="11540" y="86266"/>
                      <a:pt x="0" y="86266"/>
                    </a:cubicBezTo>
                    <a:lnTo>
                      <a:pt x="0" y="100253"/>
                    </a:lnTo>
                    <a:cubicBezTo>
                      <a:pt x="19865" y="100253"/>
                      <a:pt x="31121" y="93494"/>
                      <a:pt x="33959" y="79789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22D3C516-D88D-4648-9A39-2FD75681C2BF}"/>
                  </a:ext>
                </a:extLst>
              </p:cNvPr>
              <p:cNvSpPr/>
              <p:nvPr/>
            </p:nvSpPr>
            <p:spPr>
              <a:xfrm>
                <a:off x="6745893" y="5197879"/>
                <a:ext cx="167632" cy="100252"/>
              </a:xfrm>
              <a:custGeom>
                <a:avLst/>
                <a:gdLst>
                  <a:gd name="connsiteX0" fmla="*/ 33959 w 167632"/>
                  <a:gd name="connsiteY0" fmla="*/ 79789 h 100252"/>
                  <a:gd name="connsiteX1" fmla="*/ 67729 w 167632"/>
                  <a:gd name="connsiteY1" fmla="*/ 79789 h 100252"/>
                  <a:gd name="connsiteX2" fmla="*/ 91472 w 167632"/>
                  <a:gd name="connsiteY2" fmla="*/ 90490 h 100252"/>
                  <a:gd name="connsiteX3" fmla="*/ 114836 w 167632"/>
                  <a:gd name="connsiteY3" fmla="*/ 79789 h 100252"/>
                  <a:gd name="connsiteX4" fmla="*/ 144917 w 167632"/>
                  <a:gd name="connsiteY4" fmla="*/ 79789 h 100252"/>
                  <a:gd name="connsiteX5" fmla="*/ 162133 w 167632"/>
                  <a:gd name="connsiteY5" fmla="*/ 72280 h 100252"/>
                  <a:gd name="connsiteX6" fmla="*/ 167619 w 167632"/>
                  <a:gd name="connsiteY6" fmla="*/ 55852 h 100252"/>
                  <a:gd name="connsiteX7" fmla="*/ 167619 w 167632"/>
                  <a:gd name="connsiteY7" fmla="*/ 0 h 100252"/>
                  <a:gd name="connsiteX8" fmla="*/ 150119 w 167632"/>
                  <a:gd name="connsiteY8" fmla="*/ 0 h 100252"/>
                  <a:gd name="connsiteX9" fmla="*/ 150119 w 167632"/>
                  <a:gd name="connsiteY9" fmla="*/ 51065 h 100252"/>
                  <a:gd name="connsiteX10" fmla="*/ 141228 w 167632"/>
                  <a:gd name="connsiteY10" fmla="*/ 63174 h 100252"/>
                  <a:gd name="connsiteX11" fmla="*/ 120228 w 167632"/>
                  <a:gd name="connsiteY11" fmla="*/ 63174 h 100252"/>
                  <a:gd name="connsiteX12" fmla="*/ 95958 w 167632"/>
                  <a:gd name="connsiteY12" fmla="*/ 34169 h 100252"/>
                  <a:gd name="connsiteX13" fmla="*/ 90999 w 167632"/>
                  <a:gd name="connsiteY13" fmla="*/ 34169 h 100252"/>
                  <a:gd name="connsiteX14" fmla="*/ 62549 w 167632"/>
                  <a:gd name="connsiteY14" fmla="*/ 58347 h 100252"/>
                  <a:gd name="connsiteX15" fmla="*/ 62621 w 167632"/>
                  <a:gd name="connsiteY15" fmla="*/ 63174 h 100252"/>
                  <a:gd name="connsiteX16" fmla="*/ 34810 w 167632"/>
                  <a:gd name="connsiteY16" fmla="*/ 63174 h 100252"/>
                  <a:gd name="connsiteX17" fmla="*/ 34810 w 167632"/>
                  <a:gd name="connsiteY17" fmla="*/ 23655 h 100252"/>
                  <a:gd name="connsiteX18" fmla="*/ 17216 w 167632"/>
                  <a:gd name="connsiteY18" fmla="*/ 23655 h 100252"/>
                  <a:gd name="connsiteX19" fmla="*/ 17216 w 167632"/>
                  <a:gd name="connsiteY19" fmla="*/ 69933 h 100252"/>
                  <a:gd name="connsiteX20" fmla="*/ 0 w 167632"/>
                  <a:gd name="connsiteY20" fmla="*/ 86266 h 100252"/>
                  <a:gd name="connsiteX21" fmla="*/ 0 w 167632"/>
                  <a:gd name="connsiteY21" fmla="*/ 100253 h 100252"/>
                  <a:gd name="connsiteX22" fmla="*/ 33959 w 167632"/>
                  <a:gd name="connsiteY22" fmla="*/ 79789 h 100252"/>
                  <a:gd name="connsiteX23" fmla="*/ 90715 w 167632"/>
                  <a:gd name="connsiteY23" fmla="*/ 48061 h 100252"/>
                  <a:gd name="connsiteX24" fmla="*/ 91945 w 167632"/>
                  <a:gd name="connsiteY24" fmla="*/ 48061 h 100252"/>
                  <a:gd name="connsiteX25" fmla="*/ 103107 w 167632"/>
                  <a:gd name="connsiteY25" fmla="*/ 62799 h 100252"/>
                  <a:gd name="connsiteX26" fmla="*/ 91661 w 167632"/>
                  <a:gd name="connsiteY26" fmla="*/ 76316 h 100252"/>
                  <a:gd name="connsiteX27" fmla="*/ 79647 w 167632"/>
                  <a:gd name="connsiteY27" fmla="*/ 62048 h 100252"/>
                  <a:gd name="connsiteX28" fmla="*/ 90526 w 167632"/>
                  <a:gd name="connsiteY28" fmla="*/ 48061 h 100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7632" h="100252">
                    <a:moveTo>
                      <a:pt x="33959" y="79789"/>
                    </a:moveTo>
                    <a:lnTo>
                      <a:pt x="67729" y="79789"/>
                    </a:lnTo>
                    <a:cubicBezTo>
                      <a:pt x="73330" y="87086"/>
                      <a:pt x="82249" y="91106"/>
                      <a:pt x="91472" y="90490"/>
                    </a:cubicBezTo>
                    <a:cubicBezTo>
                      <a:pt x="100590" y="91115"/>
                      <a:pt x="109399" y="87080"/>
                      <a:pt x="114836" y="79789"/>
                    </a:cubicBezTo>
                    <a:lnTo>
                      <a:pt x="144917" y="79789"/>
                    </a:lnTo>
                    <a:cubicBezTo>
                      <a:pt x="151536" y="80164"/>
                      <a:pt x="157935" y="77372"/>
                      <a:pt x="162133" y="72280"/>
                    </a:cubicBezTo>
                    <a:cubicBezTo>
                      <a:pt x="165869" y="67624"/>
                      <a:pt x="167814" y="61801"/>
                      <a:pt x="167619" y="55852"/>
                    </a:cubicBezTo>
                    <a:lnTo>
                      <a:pt x="167619" y="0"/>
                    </a:lnTo>
                    <a:lnTo>
                      <a:pt x="150119" y="0"/>
                    </a:lnTo>
                    <a:lnTo>
                      <a:pt x="150119" y="51065"/>
                    </a:lnTo>
                    <a:cubicBezTo>
                      <a:pt x="150119" y="59138"/>
                      <a:pt x="147187" y="63174"/>
                      <a:pt x="141228" y="63174"/>
                    </a:cubicBezTo>
                    <a:lnTo>
                      <a:pt x="120228" y="63174"/>
                    </a:lnTo>
                    <a:cubicBezTo>
                      <a:pt x="121597" y="48514"/>
                      <a:pt x="110731" y="35527"/>
                      <a:pt x="95958" y="34169"/>
                    </a:cubicBezTo>
                    <a:cubicBezTo>
                      <a:pt x="94308" y="34017"/>
                      <a:pt x="92648" y="34017"/>
                      <a:pt x="90999" y="34169"/>
                    </a:cubicBezTo>
                    <a:cubicBezTo>
                      <a:pt x="76414" y="33049"/>
                      <a:pt x="63677" y="43874"/>
                      <a:pt x="62549" y="58347"/>
                    </a:cubicBezTo>
                    <a:cubicBezTo>
                      <a:pt x="62423" y="59955"/>
                      <a:pt x="62447" y="61571"/>
                      <a:pt x="62621" y="63174"/>
                    </a:cubicBezTo>
                    <a:lnTo>
                      <a:pt x="34810" y="63174"/>
                    </a:lnTo>
                    <a:lnTo>
                      <a:pt x="34810" y="23655"/>
                    </a:lnTo>
                    <a:lnTo>
                      <a:pt x="17216" y="23655"/>
                    </a:lnTo>
                    <a:lnTo>
                      <a:pt x="17216" y="69933"/>
                    </a:lnTo>
                    <a:cubicBezTo>
                      <a:pt x="17216" y="80822"/>
                      <a:pt x="11446" y="86266"/>
                      <a:pt x="0" y="86266"/>
                    </a:cubicBezTo>
                    <a:lnTo>
                      <a:pt x="0" y="100253"/>
                    </a:lnTo>
                    <a:cubicBezTo>
                      <a:pt x="19865" y="100253"/>
                      <a:pt x="31121" y="93400"/>
                      <a:pt x="33959" y="79789"/>
                    </a:cubicBezTo>
                    <a:close/>
                    <a:moveTo>
                      <a:pt x="90715" y="48061"/>
                    </a:moveTo>
                    <a:lnTo>
                      <a:pt x="91945" y="48061"/>
                    </a:lnTo>
                    <a:cubicBezTo>
                      <a:pt x="99323" y="48061"/>
                      <a:pt x="103107" y="53036"/>
                      <a:pt x="103107" y="62799"/>
                    </a:cubicBezTo>
                    <a:cubicBezTo>
                      <a:pt x="103107" y="72561"/>
                      <a:pt x="98850" y="76316"/>
                      <a:pt x="91661" y="76316"/>
                    </a:cubicBezTo>
                    <a:cubicBezTo>
                      <a:pt x="84472" y="76316"/>
                      <a:pt x="79647" y="70402"/>
                      <a:pt x="79647" y="62048"/>
                    </a:cubicBezTo>
                    <a:cubicBezTo>
                      <a:pt x="79647" y="53693"/>
                      <a:pt x="84093" y="48061"/>
                      <a:pt x="90526" y="48061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60C44E2-F3AE-B348-9F63-762871FD71A2}"/>
                  </a:ext>
                </a:extLst>
              </p:cNvPr>
              <p:cNvSpPr/>
              <p:nvPr/>
            </p:nvSpPr>
            <p:spPr>
              <a:xfrm>
                <a:off x="6926282" y="5197691"/>
                <a:ext cx="17499" cy="79976"/>
              </a:xfrm>
              <a:custGeom>
                <a:avLst/>
                <a:gdLst>
                  <a:gd name="connsiteX0" fmla="*/ 0 w 17499"/>
                  <a:gd name="connsiteY0" fmla="*/ 0 h 79976"/>
                  <a:gd name="connsiteX1" fmla="*/ 17500 w 17499"/>
                  <a:gd name="connsiteY1" fmla="*/ 0 h 79976"/>
                  <a:gd name="connsiteX2" fmla="*/ 17500 w 17499"/>
                  <a:gd name="connsiteY2" fmla="*/ 79977 h 79976"/>
                  <a:gd name="connsiteX3" fmla="*/ 0 w 17499"/>
                  <a:gd name="connsiteY3" fmla="*/ 79977 h 7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99" h="79976">
                    <a:moveTo>
                      <a:pt x="0" y="0"/>
                    </a:moveTo>
                    <a:lnTo>
                      <a:pt x="17500" y="0"/>
                    </a:lnTo>
                    <a:lnTo>
                      <a:pt x="17500" y="79977"/>
                    </a:lnTo>
                    <a:lnTo>
                      <a:pt x="0" y="79977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2498745A-F43B-F744-880C-3266A0D5EA42}"/>
                  </a:ext>
                </a:extLst>
              </p:cNvPr>
              <p:cNvSpPr/>
              <p:nvPr/>
            </p:nvSpPr>
            <p:spPr>
              <a:xfrm>
                <a:off x="6548004" y="5356049"/>
                <a:ext cx="15607" cy="14268"/>
              </a:xfrm>
              <a:custGeom>
                <a:avLst/>
                <a:gdLst>
                  <a:gd name="connsiteX0" fmla="*/ 0 w 15607"/>
                  <a:gd name="connsiteY0" fmla="*/ 0 h 14268"/>
                  <a:gd name="connsiteX1" fmla="*/ 15608 w 15607"/>
                  <a:gd name="connsiteY1" fmla="*/ 0 h 14268"/>
                  <a:gd name="connsiteX2" fmla="*/ 15608 w 15607"/>
                  <a:gd name="connsiteY2" fmla="*/ 14268 h 14268"/>
                  <a:gd name="connsiteX3" fmla="*/ 0 w 15607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7" h="14268">
                    <a:moveTo>
                      <a:pt x="0" y="0"/>
                    </a:moveTo>
                    <a:lnTo>
                      <a:pt x="15608" y="0"/>
                    </a:lnTo>
                    <a:lnTo>
                      <a:pt x="15608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D1847733-4B1F-1746-BCB8-D989BF0585CF}"/>
                  </a:ext>
                </a:extLst>
              </p:cNvPr>
              <p:cNvSpPr/>
              <p:nvPr/>
            </p:nvSpPr>
            <p:spPr>
              <a:xfrm>
                <a:off x="6559828" y="5336055"/>
                <a:ext cx="15607" cy="14362"/>
              </a:xfrm>
              <a:custGeom>
                <a:avLst/>
                <a:gdLst>
                  <a:gd name="connsiteX0" fmla="*/ 0 w 15607"/>
                  <a:gd name="connsiteY0" fmla="*/ 0 h 14362"/>
                  <a:gd name="connsiteX1" fmla="*/ 15608 w 15607"/>
                  <a:gd name="connsiteY1" fmla="*/ 0 h 14362"/>
                  <a:gd name="connsiteX2" fmla="*/ 15608 w 15607"/>
                  <a:gd name="connsiteY2" fmla="*/ 14362 h 14362"/>
                  <a:gd name="connsiteX3" fmla="*/ 0 w 15607"/>
                  <a:gd name="connsiteY3" fmla="*/ 14362 h 1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7" h="14362">
                    <a:moveTo>
                      <a:pt x="0" y="0"/>
                    </a:moveTo>
                    <a:lnTo>
                      <a:pt x="15608" y="0"/>
                    </a:lnTo>
                    <a:lnTo>
                      <a:pt x="15608" y="14362"/>
                    </a:lnTo>
                    <a:lnTo>
                      <a:pt x="0" y="14362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F487BB57-7266-2A4D-9BC4-5A24C1603FBF}"/>
                  </a:ext>
                </a:extLst>
              </p:cNvPr>
              <p:cNvSpPr/>
              <p:nvPr/>
            </p:nvSpPr>
            <p:spPr>
              <a:xfrm>
                <a:off x="6571652" y="5356049"/>
                <a:ext cx="15702" cy="14268"/>
              </a:xfrm>
              <a:custGeom>
                <a:avLst/>
                <a:gdLst>
                  <a:gd name="connsiteX0" fmla="*/ 0 w 15702"/>
                  <a:gd name="connsiteY0" fmla="*/ 0 h 14268"/>
                  <a:gd name="connsiteX1" fmla="*/ 15702 w 15702"/>
                  <a:gd name="connsiteY1" fmla="*/ 0 h 14268"/>
                  <a:gd name="connsiteX2" fmla="*/ 15702 w 15702"/>
                  <a:gd name="connsiteY2" fmla="*/ 14268 h 14268"/>
                  <a:gd name="connsiteX3" fmla="*/ 0 w 15702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02" h="14268">
                    <a:moveTo>
                      <a:pt x="0" y="0"/>
                    </a:moveTo>
                    <a:lnTo>
                      <a:pt x="15702" y="0"/>
                    </a:lnTo>
                    <a:lnTo>
                      <a:pt x="15702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5BADDD33-D7A0-4744-BA4F-DCF1B2C4655E}"/>
                  </a:ext>
                </a:extLst>
              </p:cNvPr>
              <p:cNvSpPr/>
              <p:nvPr/>
            </p:nvSpPr>
            <p:spPr>
              <a:xfrm>
                <a:off x="6286549" y="5346662"/>
                <a:ext cx="15607" cy="14268"/>
              </a:xfrm>
              <a:custGeom>
                <a:avLst/>
                <a:gdLst>
                  <a:gd name="connsiteX0" fmla="*/ 0 w 15607"/>
                  <a:gd name="connsiteY0" fmla="*/ 0 h 14268"/>
                  <a:gd name="connsiteX1" fmla="*/ 15608 w 15607"/>
                  <a:gd name="connsiteY1" fmla="*/ 0 h 14268"/>
                  <a:gd name="connsiteX2" fmla="*/ 15608 w 15607"/>
                  <a:gd name="connsiteY2" fmla="*/ 14268 h 14268"/>
                  <a:gd name="connsiteX3" fmla="*/ 0 w 15607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7" h="14268">
                    <a:moveTo>
                      <a:pt x="0" y="0"/>
                    </a:moveTo>
                    <a:lnTo>
                      <a:pt x="15608" y="0"/>
                    </a:lnTo>
                    <a:lnTo>
                      <a:pt x="15608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89666771-8C47-A145-B189-B3B8B9FCCBDF}"/>
                  </a:ext>
                </a:extLst>
              </p:cNvPr>
              <p:cNvSpPr/>
              <p:nvPr/>
            </p:nvSpPr>
            <p:spPr>
              <a:xfrm>
                <a:off x="6078255" y="5376505"/>
                <a:ext cx="57418" cy="50040"/>
              </a:xfrm>
              <a:custGeom>
                <a:avLst/>
                <a:gdLst>
                  <a:gd name="connsiteX0" fmla="*/ 28378 w 57418"/>
                  <a:gd name="connsiteY0" fmla="*/ 24414 h 50040"/>
                  <a:gd name="connsiteX1" fmla="*/ 35756 w 57418"/>
                  <a:gd name="connsiteY1" fmla="*/ 15027 h 50040"/>
                  <a:gd name="connsiteX2" fmla="*/ 43040 w 57418"/>
                  <a:gd name="connsiteY2" fmla="*/ 21598 h 50040"/>
                  <a:gd name="connsiteX3" fmla="*/ 56756 w 57418"/>
                  <a:gd name="connsiteY3" fmla="*/ 15027 h 50040"/>
                  <a:gd name="connsiteX4" fmla="*/ 35094 w 57418"/>
                  <a:gd name="connsiteY4" fmla="*/ 8 h 50040"/>
                  <a:gd name="connsiteX5" fmla="*/ 10761 w 57418"/>
                  <a:gd name="connsiteY5" fmla="*/ 24110 h 50040"/>
                  <a:gd name="connsiteX6" fmla="*/ 10784 w 57418"/>
                  <a:gd name="connsiteY6" fmla="*/ 25165 h 50040"/>
                  <a:gd name="connsiteX7" fmla="*/ 12108 w 57418"/>
                  <a:gd name="connsiteY7" fmla="*/ 33425 h 50040"/>
                  <a:gd name="connsiteX8" fmla="*/ 0 w 57418"/>
                  <a:gd name="connsiteY8" fmla="*/ 33425 h 50040"/>
                  <a:gd name="connsiteX9" fmla="*/ 0 w 57418"/>
                  <a:gd name="connsiteY9" fmla="*/ 50040 h 50040"/>
                  <a:gd name="connsiteX10" fmla="*/ 57418 w 57418"/>
                  <a:gd name="connsiteY10" fmla="*/ 50040 h 50040"/>
                  <a:gd name="connsiteX11" fmla="*/ 57418 w 57418"/>
                  <a:gd name="connsiteY11" fmla="*/ 33425 h 50040"/>
                  <a:gd name="connsiteX12" fmla="*/ 31878 w 57418"/>
                  <a:gd name="connsiteY12" fmla="*/ 33425 h 50040"/>
                  <a:gd name="connsiteX13" fmla="*/ 28378 w 57418"/>
                  <a:gd name="connsiteY13" fmla="*/ 24414 h 5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418" h="50040">
                    <a:moveTo>
                      <a:pt x="28378" y="24414"/>
                    </a:moveTo>
                    <a:cubicBezTo>
                      <a:pt x="28378" y="19063"/>
                      <a:pt x="30743" y="15027"/>
                      <a:pt x="35756" y="15027"/>
                    </a:cubicBezTo>
                    <a:cubicBezTo>
                      <a:pt x="39162" y="15027"/>
                      <a:pt x="41526" y="17280"/>
                      <a:pt x="43040" y="21598"/>
                    </a:cubicBezTo>
                    <a:lnTo>
                      <a:pt x="56756" y="15027"/>
                    </a:lnTo>
                    <a:cubicBezTo>
                      <a:pt x="53643" y="5843"/>
                      <a:pt x="44855" y="-250"/>
                      <a:pt x="35094" y="8"/>
                    </a:cubicBezTo>
                    <a:cubicBezTo>
                      <a:pt x="21668" y="-4"/>
                      <a:pt x="10774" y="10787"/>
                      <a:pt x="10761" y="24110"/>
                    </a:cubicBezTo>
                    <a:cubicBezTo>
                      <a:pt x="10761" y="24462"/>
                      <a:pt x="10768" y="24814"/>
                      <a:pt x="10784" y="25165"/>
                    </a:cubicBezTo>
                    <a:cubicBezTo>
                      <a:pt x="10808" y="27969"/>
                      <a:pt x="11255" y="30753"/>
                      <a:pt x="12108" y="33425"/>
                    </a:cubicBezTo>
                    <a:lnTo>
                      <a:pt x="0" y="33425"/>
                    </a:lnTo>
                    <a:lnTo>
                      <a:pt x="0" y="50040"/>
                    </a:lnTo>
                    <a:lnTo>
                      <a:pt x="57418" y="50040"/>
                    </a:lnTo>
                    <a:lnTo>
                      <a:pt x="57418" y="33425"/>
                    </a:lnTo>
                    <a:lnTo>
                      <a:pt x="31878" y="33425"/>
                    </a:lnTo>
                    <a:cubicBezTo>
                      <a:pt x="29229" y="32017"/>
                      <a:pt x="28378" y="29014"/>
                      <a:pt x="28378" y="24414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C6AA26C1-AAC3-294A-ADE9-0BE4A507B463}"/>
                  </a:ext>
                </a:extLst>
              </p:cNvPr>
              <p:cNvSpPr/>
              <p:nvPr/>
            </p:nvSpPr>
            <p:spPr>
              <a:xfrm>
                <a:off x="6512531" y="5370317"/>
                <a:ext cx="107831" cy="56364"/>
              </a:xfrm>
              <a:custGeom>
                <a:avLst/>
                <a:gdLst>
                  <a:gd name="connsiteX0" fmla="*/ 90526 w 107831"/>
                  <a:gd name="connsiteY0" fmla="*/ 27034 h 56364"/>
                  <a:gd name="connsiteX1" fmla="*/ 84282 w 107831"/>
                  <a:gd name="connsiteY1" fmla="*/ 38393 h 56364"/>
                  <a:gd name="connsiteX2" fmla="*/ 73972 w 107831"/>
                  <a:gd name="connsiteY2" fmla="*/ 39613 h 56364"/>
                  <a:gd name="connsiteX3" fmla="*/ 41716 w 107831"/>
                  <a:gd name="connsiteY3" fmla="*/ 39613 h 56364"/>
                  <a:gd name="connsiteX4" fmla="*/ 24310 w 107831"/>
                  <a:gd name="connsiteY4" fmla="*/ 36515 h 56364"/>
                  <a:gd name="connsiteX5" fmla="*/ 17216 w 107831"/>
                  <a:gd name="connsiteY5" fmla="*/ 21496 h 56364"/>
                  <a:gd name="connsiteX6" fmla="*/ 17216 w 107831"/>
                  <a:gd name="connsiteY6" fmla="*/ 0 h 56364"/>
                  <a:gd name="connsiteX7" fmla="*/ 0 w 107831"/>
                  <a:gd name="connsiteY7" fmla="*/ 0 h 56364"/>
                  <a:gd name="connsiteX8" fmla="*/ 0 w 107831"/>
                  <a:gd name="connsiteY8" fmla="*/ 21496 h 56364"/>
                  <a:gd name="connsiteX9" fmla="*/ 41432 w 107831"/>
                  <a:gd name="connsiteY9" fmla="*/ 56228 h 56364"/>
                  <a:gd name="connsiteX10" fmla="*/ 86647 w 107831"/>
                  <a:gd name="connsiteY10" fmla="*/ 56228 h 56364"/>
                  <a:gd name="connsiteX11" fmla="*/ 107695 w 107831"/>
                  <a:gd name="connsiteY11" fmla="*/ 39837 h 56364"/>
                  <a:gd name="connsiteX12" fmla="*/ 107742 w 107831"/>
                  <a:gd name="connsiteY12" fmla="*/ 35764 h 56364"/>
                  <a:gd name="connsiteX13" fmla="*/ 107742 w 107831"/>
                  <a:gd name="connsiteY13" fmla="*/ 94 h 56364"/>
                  <a:gd name="connsiteX14" fmla="*/ 90526 w 107831"/>
                  <a:gd name="connsiteY14" fmla="*/ 94 h 5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7831" h="56364">
                    <a:moveTo>
                      <a:pt x="90526" y="27034"/>
                    </a:moveTo>
                    <a:cubicBezTo>
                      <a:pt x="91121" y="31759"/>
                      <a:pt x="88607" y="36331"/>
                      <a:pt x="84282" y="38393"/>
                    </a:cubicBezTo>
                    <a:cubicBezTo>
                      <a:pt x="80960" y="39471"/>
                      <a:pt x="77456" y="39885"/>
                      <a:pt x="73972" y="39613"/>
                    </a:cubicBezTo>
                    <a:lnTo>
                      <a:pt x="41716" y="39613"/>
                    </a:lnTo>
                    <a:cubicBezTo>
                      <a:pt x="35743" y="40067"/>
                      <a:pt x="29752" y="39001"/>
                      <a:pt x="24310" y="36515"/>
                    </a:cubicBezTo>
                    <a:cubicBezTo>
                      <a:pt x="19252" y="33262"/>
                      <a:pt x="16499" y="27436"/>
                      <a:pt x="17216" y="21496"/>
                    </a:cubicBezTo>
                    <a:lnTo>
                      <a:pt x="17216" y="0"/>
                    </a:lnTo>
                    <a:lnTo>
                      <a:pt x="0" y="0"/>
                    </a:lnTo>
                    <a:lnTo>
                      <a:pt x="0" y="21496"/>
                    </a:lnTo>
                    <a:cubicBezTo>
                      <a:pt x="0" y="44776"/>
                      <a:pt x="13811" y="56228"/>
                      <a:pt x="41432" y="56228"/>
                    </a:cubicBezTo>
                    <a:lnTo>
                      <a:pt x="86647" y="56228"/>
                    </a:lnTo>
                    <a:cubicBezTo>
                      <a:pt x="97021" y="57469"/>
                      <a:pt x="106444" y="50131"/>
                      <a:pt x="107695" y="39837"/>
                    </a:cubicBezTo>
                    <a:cubicBezTo>
                      <a:pt x="107859" y="38485"/>
                      <a:pt x="107875" y="37120"/>
                      <a:pt x="107742" y="35764"/>
                    </a:cubicBezTo>
                    <a:lnTo>
                      <a:pt x="107742" y="94"/>
                    </a:lnTo>
                    <a:lnTo>
                      <a:pt x="90526" y="94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E4B7B20B-B89F-D847-B01C-E5A5402F141D}"/>
                  </a:ext>
                </a:extLst>
              </p:cNvPr>
              <p:cNvSpPr/>
              <p:nvPr/>
            </p:nvSpPr>
            <p:spPr>
              <a:xfrm>
                <a:off x="6422639" y="5370100"/>
                <a:ext cx="55876" cy="76627"/>
              </a:xfrm>
              <a:custGeom>
                <a:avLst/>
                <a:gdLst>
                  <a:gd name="connsiteX0" fmla="*/ 28407 w 55876"/>
                  <a:gd name="connsiteY0" fmla="*/ 30 h 76627"/>
                  <a:gd name="connsiteX1" fmla="*/ 29 w 55876"/>
                  <a:gd name="connsiteY1" fmla="*/ 25692 h 76627"/>
                  <a:gd name="connsiteX2" fmla="*/ 29 w 55876"/>
                  <a:gd name="connsiteY2" fmla="*/ 28190 h 76627"/>
                  <a:gd name="connsiteX3" fmla="*/ 26479 w 55876"/>
                  <a:gd name="connsiteY3" fmla="*/ 56896 h 76627"/>
                  <a:gd name="connsiteX4" fmla="*/ 28407 w 55876"/>
                  <a:gd name="connsiteY4" fmla="*/ 56914 h 76627"/>
                  <a:gd name="connsiteX5" fmla="*/ 40704 w 55876"/>
                  <a:gd name="connsiteY5" fmla="*/ 51282 h 76627"/>
                  <a:gd name="connsiteX6" fmla="*/ 26894 w 55876"/>
                  <a:gd name="connsiteY6" fmla="*/ 62828 h 76627"/>
                  <a:gd name="connsiteX7" fmla="*/ 25759 w 55876"/>
                  <a:gd name="connsiteY7" fmla="*/ 62828 h 76627"/>
                  <a:gd name="connsiteX8" fmla="*/ 25759 w 55876"/>
                  <a:gd name="connsiteY8" fmla="*/ 76627 h 76627"/>
                  <a:gd name="connsiteX9" fmla="*/ 27461 w 55876"/>
                  <a:gd name="connsiteY9" fmla="*/ 76627 h 76627"/>
                  <a:gd name="connsiteX10" fmla="*/ 55839 w 55876"/>
                  <a:gd name="connsiteY10" fmla="*/ 53723 h 76627"/>
                  <a:gd name="connsiteX11" fmla="*/ 55839 w 55876"/>
                  <a:gd name="connsiteY11" fmla="*/ 28754 h 76627"/>
                  <a:gd name="connsiteX12" fmla="*/ 29768 w 55876"/>
                  <a:gd name="connsiteY12" fmla="*/ 66 h 76627"/>
                  <a:gd name="connsiteX13" fmla="*/ 28407 w 55876"/>
                  <a:gd name="connsiteY13" fmla="*/ 29 h 76627"/>
                  <a:gd name="connsiteX14" fmla="*/ 28407 w 55876"/>
                  <a:gd name="connsiteY14" fmla="*/ 41144 h 76627"/>
                  <a:gd name="connsiteX15" fmla="*/ 17454 w 55876"/>
                  <a:gd name="connsiteY15" fmla="*/ 29138 h 76627"/>
                  <a:gd name="connsiteX16" fmla="*/ 17529 w 55876"/>
                  <a:gd name="connsiteY16" fmla="*/ 28284 h 76627"/>
                  <a:gd name="connsiteX17" fmla="*/ 27745 w 55876"/>
                  <a:gd name="connsiteY17" fmla="*/ 15800 h 76627"/>
                  <a:gd name="connsiteX18" fmla="*/ 38434 w 55876"/>
                  <a:gd name="connsiteY18" fmla="*/ 28754 h 76627"/>
                  <a:gd name="connsiteX19" fmla="*/ 28596 w 55876"/>
                  <a:gd name="connsiteY19" fmla="*/ 41144 h 7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5876" h="76627">
                    <a:moveTo>
                      <a:pt x="28407" y="30"/>
                    </a:moveTo>
                    <a:cubicBezTo>
                      <a:pt x="13430" y="-660"/>
                      <a:pt x="724" y="10829"/>
                      <a:pt x="29" y="25692"/>
                    </a:cubicBezTo>
                    <a:cubicBezTo>
                      <a:pt x="-10" y="26524"/>
                      <a:pt x="-10" y="27358"/>
                      <a:pt x="29" y="28190"/>
                    </a:cubicBezTo>
                    <a:cubicBezTo>
                      <a:pt x="-655" y="43365"/>
                      <a:pt x="11187" y="56217"/>
                      <a:pt x="26479" y="56896"/>
                    </a:cubicBezTo>
                    <a:cubicBezTo>
                      <a:pt x="27121" y="56924"/>
                      <a:pt x="27764" y="56930"/>
                      <a:pt x="28407" y="56914"/>
                    </a:cubicBezTo>
                    <a:cubicBezTo>
                      <a:pt x="33233" y="57396"/>
                      <a:pt x="37942" y="55239"/>
                      <a:pt x="40704" y="51282"/>
                    </a:cubicBezTo>
                    <a:cubicBezTo>
                      <a:pt x="39959" y="58180"/>
                      <a:pt x="33870" y="63270"/>
                      <a:pt x="26894" y="62828"/>
                    </a:cubicBezTo>
                    <a:lnTo>
                      <a:pt x="25759" y="62828"/>
                    </a:lnTo>
                    <a:lnTo>
                      <a:pt x="25759" y="76627"/>
                    </a:lnTo>
                    <a:lnTo>
                      <a:pt x="27461" y="76627"/>
                    </a:lnTo>
                    <a:cubicBezTo>
                      <a:pt x="46380" y="76627"/>
                      <a:pt x="55839" y="69024"/>
                      <a:pt x="55839" y="53723"/>
                    </a:cubicBezTo>
                    <a:lnTo>
                      <a:pt x="55839" y="28754"/>
                    </a:lnTo>
                    <a:cubicBezTo>
                      <a:pt x="56623" y="13687"/>
                      <a:pt x="44950" y="843"/>
                      <a:pt x="29768" y="66"/>
                    </a:cubicBezTo>
                    <a:cubicBezTo>
                      <a:pt x="29315" y="43"/>
                      <a:pt x="28861" y="30"/>
                      <a:pt x="28407" y="29"/>
                    </a:cubicBezTo>
                    <a:close/>
                    <a:moveTo>
                      <a:pt x="28407" y="41144"/>
                    </a:moveTo>
                    <a:cubicBezTo>
                      <a:pt x="22041" y="40830"/>
                      <a:pt x="17137" y="35455"/>
                      <a:pt x="17454" y="29138"/>
                    </a:cubicBezTo>
                    <a:cubicBezTo>
                      <a:pt x="17468" y="28853"/>
                      <a:pt x="17493" y="28568"/>
                      <a:pt x="17529" y="28284"/>
                    </a:cubicBezTo>
                    <a:cubicBezTo>
                      <a:pt x="17529" y="21056"/>
                      <a:pt x="21691" y="15800"/>
                      <a:pt x="27745" y="15800"/>
                    </a:cubicBezTo>
                    <a:cubicBezTo>
                      <a:pt x="33799" y="15800"/>
                      <a:pt x="38434" y="21150"/>
                      <a:pt x="38434" y="28754"/>
                    </a:cubicBezTo>
                    <a:cubicBezTo>
                      <a:pt x="38434" y="36357"/>
                      <a:pt x="34839" y="41144"/>
                      <a:pt x="28596" y="41144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8F03264A-1DE9-5A43-A23F-14A237691B6A}"/>
                  </a:ext>
                </a:extLst>
              </p:cNvPr>
              <p:cNvSpPr/>
              <p:nvPr/>
            </p:nvSpPr>
            <p:spPr>
              <a:xfrm>
                <a:off x="6631774" y="5346756"/>
                <a:ext cx="312020" cy="100628"/>
              </a:xfrm>
              <a:custGeom>
                <a:avLst/>
                <a:gdLst>
                  <a:gd name="connsiteX0" fmla="*/ 294602 w 312020"/>
                  <a:gd name="connsiteY0" fmla="*/ 0 h 100628"/>
                  <a:gd name="connsiteX1" fmla="*/ 294602 w 312020"/>
                  <a:gd name="connsiteY1" fmla="*/ 51065 h 100628"/>
                  <a:gd name="connsiteX2" fmla="*/ 285143 w 312020"/>
                  <a:gd name="connsiteY2" fmla="*/ 63174 h 100628"/>
                  <a:gd name="connsiteX3" fmla="*/ 256765 w 312020"/>
                  <a:gd name="connsiteY3" fmla="*/ 63174 h 100628"/>
                  <a:gd name="connsiteX4" fmla="*/ 259981 w 312020"/>
                  <a:gd name="connsiteY4" fmla="*/ 50690 h 100628"/>
                  <a:gd name="connsiteX5" fmla="*/ 259981 w 312020"/>
                  <a:gd name="connsiteY5" fmla="*/ 0 h 100628"/>
                  <a:gd name="connsiteX6" fmla="*/ 242009 w 312020"/>
                  <a:gd name="connsiteY6" fmla="*/ 0 h 100628"/>
                  <a:gd name="connsiteX7" fmla="*/ 242009 w 312020"/>
                  <a:gd name="connsiteY7" fmla="*/ 51347 h 100628"/>
                  <a:gd name="connsiteX8" fmla="*/ 233117 w 312020"/>
                  <a:gd name="connsiteY8" fmla="*/ 63174 h 100628"/>
                  <a:gd name="connsiteX9" fmla="*/ 203699 w 312020"/>
                  <a:gd name="connsiteY9" fmla="*/ 63174 h 100628"/>
                  <a:gd name="connsiteX10" fmla="*/ 205874 w 312020"/>
                  <a:gd name="connsiteY10" fmla="*/ 50690 h 100628"/>
                  <a:gd name="connsiteX11" fmla="*/ 205874 w 312020"/>
                  <a:gd name="connsiteY11" fmla="*/ 23655 h 100628"/>
                  <a:gd name="connsiteX12" fmla="*/ 188280 w 312020"/>
                  <a:gd name="connsiteY12" fmla="*/ 23655 h 100628"/>
                  <a:gd name="connsiteX13" fmla="*/ 188280 w 312020"/>
                  <a:gd name="connsiteY13" fmla="*/ 51816 h 100628"/>
                  <a:gd name="connsiteX14" fmla="*/ 179388 w 312020"/>
                  <a:gd name="connsiteY14" fmla="*/ 63644 h 100628"/>
                  <a:gd name="connsiteX15" fmla="*/ 157442 w 312020"/>
                  <a:gd name="connsiteY15" fmla="*/ 63644 h 100628"/>
                  <a:gd name="connsiteX16" fmla="*/ 134078 w 312020"/>
                  <a:gd name="connsiteY16" fmla="*/ 26753 h 100628"/>
                  <a:gd name="connsiteX17" fmla="*/ 114592 w 312020"/>
                  <a:gd name="connsiteY17" fmla="*/ 22810 h 100628"/>
                  <a:gd name="connsiteX18" fmla="*/ 83754 w 312020"/>
                  <a:gd name="connsiteY18" fmla="*/ 35952 h 100628"/>
                  <a:gd name="connsiteX19" fmla="*/ 92457 w 312020"/>
                  <a:gd name="connsiteY19" fmla="*/ 47686 h 100628"/>
                  <a:gd name="connsiteX20" fmla="*/ 113362 w 312020"/>
                  <a:gd name="connsiteY20" fmla="*/ 38393 h 100628"/>
                  <a:gd name="connsiteX21" fmla="*/ 132281 w 312020"/>
                  <a:gd name="connsiteY21" fmla="*/ 46465 h 100628"/>
                  <a:gd name="connsiteX22" fmla="*/ 139375 w 312020"/>
                  <a:gd name="connsiteY22" fmla="*/ 63268 h 100628"/>
                  <a:gd name="connsiteX23" fmla="*/ 56133 w 312020"/>
                  <a:gd name="connsiteY23" fmla="*/ 63268 h 100628"/>
                  <a:gd name="connsiteX24" fmla="*/ 56133 w 312020"/>
                  <a:gd name="connsiteY24" fmla="*/ 52004 h 100628"/>
                  <a:gd name="connsiteX25" fmla="*/ 30054 w 312020"/>
                  <a:gd name="connsiteY25" fmla="*/ 23862 h 100628"/>
                  <a:gd name="connsiteX26" fmla="*/ 28417 w 312020"/>
                  <a:gd name="connsiteY26" fmla="*/ 23843 h 100628"/>
                  <a:gd name="connsiteX27" fmla="*/ 39 w 312020"/>
                  <a:gd name="connsiteY27" fmla="*/ 49109 h 100628"/>
                  <a:gd name="connsiteX28" fmla="*/ 39 w 312020"/>
                  <a:gd name="connsiteY28" fmla="*/ 52004 h 100628"/>
                  <a:gd name="connsiteX29" fmla="*/ 26492 w 312020"/>
                  <a:gd name="connsiteY29" fmla="*/ 80165 h 100628"/>
                  <a:gd name="connsiteX30" fmla="*/ 28417 w 312020"/>
                  <a:gd name="connsiteY30" fmla="*/ 80165 h 100628"/>
                  <a:gd name="connsiteX31" fmla="*/ 39106 w 312020"/>
                  <a:gd name="connsiteY31" fmla="*/ 79508 h 100628"/>
                  <a:gd name="connsiteX32" fmla="*/ 26999 w 312020"/>
                  <a:gd name="connsiteY32" fmla="*/ 86829 h 100628"/>
                  <a:gd name="connsiteX33" fmla="*/ 25485 w 312020"/>
                  <a:gd name="connsiteY33" fmla="*/ 86829 h 100628"/>
                  <a:gd name="connsiteX34" fmla="*/ 25485 w 312020"/>
                  <a:gd name="connsiteY34" fmla="*/ 100628 h 100628"/>
                  <a:gd name="connsiteX35" fmla="*/ 27377 w 312020"/>
                  <a:gd name="connsiteY35" fmla="*/ 100628 h 100628"/>
                  <a:gd name="connsiteX36" fmla="*/ 55755 w 312020"/>
                  <a:gd name="connsiteY36" fmla="*/ 80165 h 100628"/>
                  <a:gd name="connsiteX37" fmla="*/ 289305 w 312020"/>
                  <a:gd name="connsiteY37" fmla="*/ 80165 h 100628"/>
                  <a:gd name="connsiteX38" fmla="*/ 306521 w 312020"/>
                  <a:gd name="connsiteY38" fmla="*/ 72655 h 100628"/>
                  <a:gd name="connsiteX39" fmla="*/ 312008 w 312020"/>
                  <a:gd name="connsiteY39" fmla="*/ 56322 h 100628"/>
                  <a:gd name="connsiteX40" fmla="*/ 312008 w 312020"/>
                  <a:gd name="connsiteY40" fmla="*/ 0 h 100628"/>
                  <a:gd name="connsiteX41" fmla="*/ 39201 w 312020"/>
                  <a:gd name="connsiteY41" fmla="*/ 63174 h 100628"/>
                  <a:gd name="connsiteX42" fmla="*/ 28890 w 312020"/>
                  <a:gd name="connsiteY42" fmla="*/ 63174 h 100628"/>
                  <a:gd name="connsiteX43" fmla="*/ 17949 w 312020"/>
                  <a:gd name="connsiteY43" fmla="*/ 51700 h 100628"/>
                  <a:gd name="connsiteX44" fmla="*/ 18012 w 312020"/>
                  <a:gd name="connsiteY44" fmla="*/ 50783 h 100628"/>
                  <a:gd name="connsiteX45" fmla="*/ 26806 w 312020"/>
                  <a:gd name="connsiteY45" fmla="*/ 39241 h 100628"/>
                  <a:gd name="connsiteX46" fmla="*/ 28228 w 312020"/>
                  <a:gd name="connsiteY46" fmla="*/ 39144 h 100628"/>
                  <a:gd name="connsiteX47" fmla="*/ 38986 w 312020"/>
                  <a:gd name="connsiteY47" fmla="*/ 50056 h 100628"/>
                  <a:gd name="connsiteX48" fmla="*/ 38917 w 312020"/>
                  <a:gd name="connsiteY48" fmla="*/ 51159 h 100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12020" h="100628">
                    <a:moveTo>
                      <a:pt x="294602" y="0"/>
                    </a:moveTo>
                    <a:lnTo>
                      <a:pt x="294602" y="51065"/>
                    </a:lnTo>
                    <a:cubicBezTo>
                      <a:pt x="294602" y="59138"/>
                      <a:pt x="291575" y="63174"/>
                      <a:pt x="285143" y="63174"/>
                    </a:cubicBezTo>
                    <a:lnTo>
                      <a:pt x="256765" y="63174"/>
                    </a:lnTo>
                    <a:cubicBezTo>
                      <a:pt x="258594" y="59242"/>
                      <a:pt x="259684" y="55011"/>
                      <a:pt x="259981" y="50690"/>
                    </a:cubicBezTo>
                    <a:lnTo>
                      <a:pt x="259981" y="0"/>
                    </a:lnTo>
                    <a:lnTo>
                      <a:pt x="242009" y="0"/>
                    </a:lnTo>
                    <a:lnTo>
                      <a:pt x="242009" y="51347"/>
                    </a:lnTo>
                    <a:cubicBezTo>
                      <a:pt x="242009" y="59232"/>
                      <a:pt x="238982" y="63174"/>
                      <a:pt x="233117" y="63174"/>
                    </a:cubicBezTo>
                    <a:lnTo>
                      <a:pt x="203699" y="63174"/>
                    </a:lnTo>
                    <a:cubicBezTo>
                      <a:pt x="205171" y="59175"/>
                      <a:pt x="205908" y="54947"/>
                      <a:pt x="205874" y="50690"/>
                    </a:cubicBezTo>
                    <a:lnTo>
                      <a:pt x="205874" y="23655"/>
                    </a:lnTo>
                    <a:lnTo>
                      <a:pt x="188280" y="23655"/>
                    </a:lnTo>
                    <a:lnTo>
                      <a:pt x="188280" y="51816"/>
                    </a:lnTo>
                    <a:cubicBezTo>
                      <a:pt x="188280" y="59701"/>
                      <a:pt x="185253" y="63644"/>
                      <a:pt x="179388" y="63644"/>
                    </a:cubicBezTo>
                    <a:lnTo>
                      <a:pt x="157442" y="63644"/>
                    </a:lnTo>
                    <a:cubicBezTo>
                      <a:pt x="157036" y="48033"/>
                      <a:pt x="148077" y="33886"/>
                      <a:pt x="134078" y="26753"/>
                    </a:cubicBezTo>
                    <a:cubicBezTo>
                      <a:pt x="127959" y="24017"/>
                      <a:pt x="121302" y="22670"/>
                      <a:pt x="114592" y="22810"/>
                    </a:cubicBezTo>
                    <a:cubicBezTo>
                      <a:pt x="102893" y="22619"/>
                      <a:pt x="91670" y="27402"/>
                      <a:pt x="83754" y="35952"/>
                    </a:cubicBezTo>
                    <a:lnTo>
                      <a:pt x="92457" y="47686"/>
                    </a:lnTo>
                    <a:cubicBezTo>
                      <a:pt x="97981" y="42063"/>
                      <a:pt x="105457" y="38740"/>
                      <a:pt x="113362" y="38393"/>
                    </a:cubicBezTo>
                    <a:cubicBezTo>
                      <a:pt x="120552" y="38221"/>
                      <a:pt x="127460" y="41168"/>
                      <a:pt x="132281" y="46465"/>
                    </a:cubicBezTo>
                    <a:cubicBezTo>
                      <a:pt x="136617" y="51029"/>
                      <a:pt x="139138" y="57000"/>
                      <a:pt x="139375" y="63268"/>
                    </a:cubicBezTo>
                    <a:lnTo>
                      <a:pt x="56133" y="63268"/>
                    </a:lnTo>
                    <a:lnTo>
                      <a:pt x="56133" y="52004"/>
                    </a:lnTo>
                    <a:cubicBezTo>
                      <a:pt x="56763" y="37086"/>
                      <a:pt x="45087" y="24487"/>
                      <a:pt x="30054" y="23862"/>
                    </a:cubicBezTo>
                    <a:cubicBezTo>
                      <a:pt x="29509" y="23839"/>
                      <a:pt x="28963" y="23833"/>
                      <a:pt x="28417" y="23843"/>
                    </a:cubicBezTo>
                    <a:cubicBezTo>
                      <a:pt x="13550" y="23044"/>
                      <a:pt x="845" y="34356"/>
                      <a:pt x="39" y="49109"/>
                    </a:cubicBezTo>
                    <a:cubicBezTo>
                      <a:pt x="-13" y="50073"/>
                      <a:pt x="-13" y="51040"/>
                      <a:pt x="39" y="52004"/>
                    </a:cubicBezTo>
                    <a:cubicBezTo>
                      <a:pt x="-492" y="67029"/>
                      <a:pt x="11351" y="79637"/>
                      <a:pt x="26492" y="80165"/>
                    </a:cubicBezTo>
                    <a:cubicBezTo>
                      <a:pt x="27133" y="80187"/>
                      <a:pt x="27776" y="80187"/>
                      <a:pt x="28417" y="80165"/>
                    </a:cubicBezTo>
                    <a:cubicBezTo>
                      <a:pt x="31994" y="80360"/>
                      <a:pt x="35582" y="80140"/>
                      <a:pt x="39106" y="79508"/>
                    </a:cubicBezTo>
                    <a:cubicBezTo>
                      <a:pt x="37782" y="84295"/>
                      <a:pt x="33809" y="86829"/>
                      <a:pt x="26999" y="86829"/>
                    </a:cubicBezTo>
                    <a:lnTo>
                      <a:pt x="25485" y="86829"/>
                    </a:lnTo>
                    <a:lnTo>
                      <a:pt x="25485" y="100628"/>
                    </a:lnTo>
                    <a:lnTo>
                      <a:pt x="27377" y="100628"/>
                    </a:lnTo>
                    <a:cubicBezTo>
                      <a:pt x="44404" y="100628"/>
                      <a:pt x="53958" y="93870"/>
                      <a:pt x="55755" y="80165"/>
                    </a:cubicBezTo>
                    <a:lnTo>
                      <a:pt x="289305" y="80165"/>
                    </a:lnTo>
                    <a:cubicBezTo>
                      <a:pt x="295921" y="80524"/>
                      <a:pt x="302315" y="77735"/>
                      <a:pt x="306521" y="72655"/>
                    </a:cubicBezTo>
                    <a:cubicBezTo>
                      <a:pt x="310251" y="68032"/>
                      <a:pt x="312196" y="62241"/>
                      <a:pt x="312008" y="56322"/>
                    </a:cubicBezTo>
                    <a:lnTo>
                      <a:pt x="312008" y="0"/>
                    </a:lnTo>
                    <a:close/>
                    <a:moveTo>
                      <a:pt x="39201" y="63174"/>
                    </a:moveTo>
                    <a:lnTo>
                      <a:pt x="28890" y="63174"/>
                    </a:lnTo>
                    <a:cubicBezTo>
                      <a:pt x="22676" y="63004"/>
                      <a:pt x="17777" y="57867"/>
                      <a:pt x="17949" y="51700"/>
                    </a:cubicBezTo>
                    <a:cubicBezTo>
                      <a:pt x="17957" y="51394"/>
                      <a:pt x="17978" y="51088"/>
                      <a:pt x="18012" y="50783"/>
                    </a:cubicBezTo>
                    <a:cubicBezTo>
                      <a:pt x="17229" y="45186"/>
                      <a:pt x="21166" y="40019"/>
                      <a:pt x="26806" y="39241"/>
                    </a:cubicBezTo>
                    <a:cubicBezTo>
                      <a:pt x="27277" y="39176"/>
                      <a:pt x="27752" y="39143"/>
                      <a:pt x="28228" y="39144"/>
                    </a:cubicBezTo>
                    <a:cubicBezTo>
                      <a:pt x="34236" y="39209"/>
                      <a:pt x="39052" y="44095"/>
                      <a:pt x="38986" y="50056"/>
                    </a:cubicBezTo>
                    <a:cubicBezTo>
                      <a:pt x="38982" y="50425"/>
                      <a:pt x="38959" y="50793"/>
                      <a:pt x="38917" y="51159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9C88DAD-9C31-D148-AA29-46F23B3DB6C5}"/>
                  </a:ext>
                </a:extLst>
              </p:cNvPr>
              <p:cNvSpPr/>
              <p:nvPr/>
            </p:nvSpPr>
            <p:spPr>
              <a:xfrm>
                <a:off x="6820432" y="5432835"/>
                <a:ext cx="15513" cy="14362"/>
              </a:xfrm>
              <a:custGeom>
                <a:avLst/>
                <a:gdLst>
                  <a:gd name="connsiteX0" fmla="*/ 0 w 15513"/>
                  <a:gd name="connsiteY0" fmla="*/ 0 h 14362"/>
                  <a:gd name="connsiteX1" fmla="*/ 15513 w 15513"/>
                  <a:gd name="connsiteY1" fmla="*/ 0 h 14362"/>
                  <a:gd name="connsiteX2" fmla="*/ 15513 w 15513"/>
                  <a:gd name="connsiteY2" fmla="*/ 14362 h 14362"/>
                  <a:gd name="connsiteX3" fmla="*/ 0 w 15513"/>
                  <a:gd name="connsiteY3" fmla="*/ 14362 h 1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362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362"/>
                    </a:lnTo>
                    <a:lnTo>
                      <a:pt x="0" y="14362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410D755F-5E18-0E43-8FAE-FC17D2B80DC1}"/>
                  </a:ext>
                </a:extLst>
              </p:cNvPr>
              <p:cNvSpPr/>
              <p:nvPr/>
            </p:nvSpPr>
            <p:spPr>
              <a:xfrm>
                <a:off x="6391831" y="5346568"/>
                <a:ext cx="17499" cy="79976"/>
              </a:xfrm>
              <a:custGeom>
                <a:avLst/>
                <a:gdLst>
                  <a:gd name="connsiteX0" fmla="*/ 0 w 17499"/>
                  <a:gd name="connsiteY0" fmla="*/ 0 h 79976"/>
                  <a:gd name="connsiteX1" fmla="*/ 17500 w 17499"/>
                  <a:gd name="connsiteY1" fmla="*/ 0 h 79976"/>
                  <a:gd name="connsiteX2" fmla="*/ 17500 w 17499"/>
                  <a:gd name="connsiteY2" fmla="*/ 79977 h 79976"/>
                  <a:gd name="connsiteX3" fmla="*/ 0 w 17499"/>
                  <a:gd name="connsiteY3" fmla="*/ 79977 h 7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99" h="79976">
                    <a:moveTo>
                      <a:pt x="0" y="0"/>
                    </a:moveTo>
                    <a:lnTo>
                      <a:pt x="17500" y="0"/>
                    </a:lnTo>
                    <a:lnTo>
                      <a:pt x="17500" y="79977"/>
                    </a:lnTo>
                    <a:lnTo>
                      <a:pt x="0" y="79977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FB4A63EF-0123-DF40-97E4-67C088F6932E}"/>
                  </a:ext>
                </a:extLst>
              </p:cNvPr>
              <p:cNvSpPr/>
              <p:nvPr/>
            </p:nvSpPr>
            <p:spPr>
              <a:xfrm>
                <a:off x="6317575" y="5431708"/>
                <a:ext cx="22513" cy="19149"/>
              </a:xfrm>
              <a:custGeom>
                <a:avLst/>
                <a:gdLst>
                  <a:gd name="connsiteX0" fmla="*/ 10973 w 22513"/>
                  <a:gd name="connsiteY0" fmla="*/ 9763 h 19149"/>
                  <a:gd name="connsiteX1" fmla="*/ 13905 w 22513"/>
                  <a:gd name="connsiteY1" fmla="*/ 6008 h 19149"/>
                  <a:gd name="connsiteX2" fmla="*/ 16743 w 22513"/>
                  <a:gd name="connsiteY2" fmla="*/ 8543 h 19149"/>
                  <a:gd name="connsiteX3" fmla="*/ 22419 w 22513"/>
                  <a:gd name="connsiteY3" fmla="*/ 5914 h 19149"/>
                  <a:gd name="connsiteX4" fmla="*/ 14000 w 22513"/>
                  <a:gd name="connsiteY4" fmla="*/ 0 h 19149"/>
                  <a:gd name="connsiteX5" fmla="*/ 4523 w 22513"/>
                  <a:gd name="connsiteY5" fmla="*/ 9370 h 19149"/>
                  <a:gd name="connsiteX6" fmla="*/ 4540 w 22513"/>
                  <a:gd name="connsiteY6" fmla="*/ 9951 h 19149"/>
                  <a:gd name="connsiteX7" fmla="*/ 5203 w 22513"/>
                  <a:gd name="connsiteY7" fmla="*/ 13330 h 19149"/>
                  <a:gd name="connsiteX8" fmla="*/ 0 w 22513"/>
                  <a:gd name="connsiteY8" fmla="*/ 13330 h 19149"/>
                  <a:gd name="connsiteX9" fmla="*/ 0 w 22513"/>
                  <a:gd name="connsiteY9" fmla="*/ 19150 h 19149"/>
                  <a:gd name="connsiteX10" fmla="*/ 22513 w 22513"/>
                  <a:gd name="connsiteY10" fmla="*/ 19150 h 19149"/>
                  <a:gd name="connsiteX11" fmla="*/ 22513 w 22513"/>
                  <a:gd name="connsiteY11" fmla="*/ 12767 h 19149"/>
                  <a:gd name="connsiteX12" fmla="*/ 12581 w 22513"/>
                  <a:gd name="connsiteY12" fmla="*/ 12767 h 19149"/>
                  <a:gd name="connsiteX13" fmla="*/ 10973 w 22513"/>
                  <a:gd name="connsiteY13" fmla="*/ 9763 h 19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513" h="19149">
                    <a:moveTo>
                      <a:pt x="10973" y="9763"/>
                    </a:moveTo>
                    <a:cubicBezTo>
                      <a:pt x="10973" y="7228"/>
                      <a:pt x="12013" y="6008"/>
                      <a:pt x="13905" y="6008"/>
                    </a:cubicBezTo>
                    <a:cubicBezTo>
                      <a:pt x="15797" y="6008"/>
                      <a:pt x="16175" y="6853"/>
                      <a:pt x="16743" y="8543"/>
                    </a:cubicBezTo>
                    <a:lnTo>
                      <a:pt x="22419" y="5914"/>
                    </a:lnTo>
                    <a:cubicBezTo>
                      <a:pt x="21193" y="2346"/>
                      <a:pt x="17798" y="-39"/>
                      <a:pt x="14000" y="0"/>
                    </a:cubicBezTo>
                    <a:cubicBezTo>
                      <a:pt x="8776" y="-9"/>
                      <a:pt x="4533" y="4186"/>
                      <a:pt x="4523" y="9370"/>
                    </a:cubicBezTo>
                    <a:cubicBezTo>
                      <a:pt x="4523" y="9564"/>
                      <a:pt x="4529" y="9757"/>
                      <a:pt x="4540" y="9951"/>
                    </a:cubicBezTo>
                    <a:cubicBezTo>
                      <a:pt x="4595" y="11103"/>
                      <a:pt x="4818" y="12241"/>
                      <a:pt x="5203" y="13330"/>
                    </a:cubicBezTo>
                    <a:lnTo>
                      <a:pt x="0" y="13330"/>
                    </a:lnTo>
                    <a:lnTo>
                      <a:pt x="0" y="19150"/>
                    </a:lnTo>
                    <a:lnTo>
                      <a:pt x="22513" y="19150"/>
                    </a:lnTo>
                    <a:lnTo>
                      <a:pt x="22513" y="12767"/>
                    </a:lnTo>
                    <a:lnTo>
                      <a:pt x="12581" y="12767"/>
                    </a:lnTo>
                    <a:cubicBezTo>
                      <a:pt x="11540" y="12767"/>
                      <a:pt x="10973" y="11546"/>
                      <a:pt x="10973" y="9763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FC158BE2-11D3-6942-99B9-A34E9FD04FEE}"/>
                  </a:ext>
                </a:extLst>
              </p:cNvPr>
              <p:cNvSpPr/>
              <p:nvPr/>
            </p:nvSpPr>
            <p:spPr>
              <a:xfrm>
                <a:off x="6149108" y="5346568"/>
                <a:ext cx="154202" cy="90742"/>
              </a:xfrm>
              <a:custGeom>
                <a:avLst/>
                <a:gdLst>
                  <a:gd name="connsiteX0" fmla="*/ 136683 w 154202"/>
                  <a:gd name="connsiteY0" fmla="*/ 51253 h 90742"/>
                  <a:gd name="connsiteX1" fmla="*/ 127886 w 154202"/>
                  <a:gd name="connsiteY1" fmla="*/ 63362 h 90742"/>
                  <a:gd name="connsiteX2" fmla="*/ 105751 w 154202"/>
                  <a:gd name="connsiteY2" fmla="*/ 63362 h 90742"/>
                  <a:gd name="connsiteX3" fmla="*/ 81472 w 154202"/>
                  <a:gd name="connsiteY3" fmla="*/ 34364 h 90742"/>
                  <a:gd name="connsiteX4" fmla="*/ 76617 w 154202"/>
                  <a:gd name="connsiteY4" fmla="*/ 34356 h 90742"/>
                  <a:gd name="connsiteX5" fmla="*/ 48167 w 154202"/>
                  <a:gd name="connsiteY5" fmla="*/ 58534 h 90742"/>
                  <a:gd name="connsiteX6" fmla="*/ 48239 w 154202"/>
                  <a:gd name="connsiteY6" fmla="*/ 63362 h 90742"/>
                  <a:gd name="connsiteX7" fmla="*/ 32536 w 154202"/>
                  <a:gd name="connsiteY7" fmla="*/ 63362 h 90742"/>
                  <a:gd name="connsiteX8" fmla="*/ 17591 w 154202"/>
                  <a:gd name="connsiteY8" fmla="*/ 50502 h 90742"/>
                  <a:gd name="connsiteX9" fmla="*/ 17591 w 154202"/>
                  <a:gd name="connsiteY9" fmla="*/ 0 h 90742"/>
                  <a:gd name="connsiteX10" fmla="*/ 91 w 154202"/>
                  <a:gd name="connsiteY10" fmla="*/ 0 h 90742"/>
                  <a:gd name="connsiteX11" fmla="*/ 91 w 154202"/>
                  <a:gd name="connsiteY11" fmla="*/ 59513 h 90742"/>
                  <a:gd name="connsiteX12" fmla="*/ 17081 w 154202"/>
                  <a:gd name="connsiteY12" fmla="*/ 80023 h 90742"/>
                  <a:gd name="connsiteX13" fmla="*/ 21185 w 154202"/>
                  <a:gd name="connsiteY13" fmla="*/ 79977 h 90742"/>
                  <a:gd name="connsiteX14" fmla="*/ 53347 w 154202"/>
                  <a:gd name="connsiteY14" fmla="*/ 79977 h 90742"/>
                  <a:gd name="connsiteX15" fmla="*/ 77090 w 154202"/>
                  <a:gd name="connsiteY15" fmla="*/ 90678 h 90742"/>
                  <a:gd name="connsiteX16" fmla="*/ 100454 w 154202"/>
                  <a:gd name="connsiteY16" fmla="*/ 79977 h 90742"/>
                  <a:gd name="connsiteX17" fmla="*/ 131575 w 154202"/>
                  <a:gd name="connsiteY17" fmla="*/ 79977 h 90742"/>
                  <a:gd name="connsiteX18" fmla="*/ 148697 w 154202"/>
                  <a:gd name="connsiteY18" fmla="*/ 72467 h 90742"/>
                  <a:gd name="connsiteX19" fmla="*/ 154183 w 154202"/>
                  <a:gd name="connsiteY19" fmla="*/ 56134 h 90742"/>
                  <a:gd name="connsiteX20" fmla="*/ 154183 w 154202"/>
                  <a:gd name="connsiteY20" fmla="*/ 23843 h 90742"/>
                  <a:gd name="connsiteX21" fmla="*/ 136683 w 154202"/>
                  <a:gd name="connsiteY21" fmla="*/ 23843 h 90742"/>
                  <a:gd name="connsiteX22" fmla="*/ 77090 w 154202"/>
                  <a:gd name="connsiteY22" fmla="*/ 76598 h 90742"/>
                  <a:gd name="connsiteX23" fmla="*/ 65455 w 154202"/>
                  <a:gd name="connsiteY23" fmla="*/ 62329 h 90742"/>
                  <a:gd name="connsiteX24" fmla="*/ 76049 w 154202"/>
                  <a:gd name="connsiteY24" fmla="*/ 48249 h 90742"/>
                  <a:gd name="connsiteX25" fmla="*/ 77374 w 154202"/>
                  <a:gd name="connsiteY25" fmla="*/ 48249 h 90742"/>
                  <a:gd name="connsiteX26" fmla="*/ 88441 w 154202"/>
                  <a:gd name="connsiteY26" fmla="*/ 63080 h 90742"/>
                  <a:gd name="connsiteX27" fmla="*/ 77090 w 154202"/>
                  <a:gd name="connsiteY27" fmla="*/ 76598 h 9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4202" h="90742">
                    <a:moveTo>
                      <a:pt x="136683" y="51253"/>
                    </a:moveTo>
                    <a:cubicBezTo>
                      <a:pt x="136683" y="59326"/>
                      <a:pt x="133751" y="63362"/>
                      <a:pt x="127886" y="63362"/>
                    </a:cubicBezTo>
                    <a:lnTo>
                      <a:pt x="105751" y="63362"/>
                    </a:lnTo>
                    <a:cubicBezTo>
                      <a:pt x="107116" y="48701"/>
                      <a:pt x="96246" y="35718"/>
                      <a:pt x="81472" y="34364"/>
                    </a:cubicBezTo>
                    <a:cubicBezTo>
                      <a:pt x="79857" y="34216"/>
                      <a:pt x="78232" y="34213"/>
                      <a:pt x="76617" y="34356"/>
                    </a:cubicBezTo>
                    <a:cubicBezTo>
                      <a:pt x="62032" y="33237"/>
                      <a:pt x="49295" y="44062"/>
                      <a:pt x="48167" y="58534"/>
                    </a:cubicBezTo>
                    <a:cubicBezTo>
                      <a:pt x="48042" y="60142"/>
                      <a:pt x="48066" y="61758"/>
                      <a:pt x="48239" y="63362"/>
                    </a:cubicBezTo>
                    <a:lnTo>
                      <a:pt x="32536" y="63362"/>
                    </a:lnTo>
                    <a:cubicBezTo>
                      <a:pt x="19672" y="63362"/>
                      <a:pt x="17591" y="58950"/>
                      <a:pt x="17591" y="50502"/>
                    </a:cubicBezTo>
                    <a:lnTo>
                      <a:pt x="17591" y="0"/>
                    </a:lnTo>
                    <a:lnTo>
                      <a:pt x="91" y="0"/>
                    </a:lnTo>
                    <a:lnTo>
                      <a:pt x="91" y="59513"/>
                    </a:lnTo>
                    <a:cubicBezTo>
                      <a:pt x="-925" y="69833"/>
                      <a:pt x="6682" y="79015"/>
                      <a:pt x="17081" y="80023"/>
                    </a:cubicBezTo>
                    <a:cubicBezTo>
                      <a:pt x="18447" y="80155"/>
                      <a:pt x="19823" y="80140"/>
                      <a:pt x="21185" y="79977"/>
                    </a:cubicBezTo>
                    <a:lnTo>
                      <a:pt x="53347" y="79977"/>
                    </a:lnTo>
                    <a:cubicBezTo>
                      <a:pt x="58937" y="87287"/>
                      <a:pt x="67864" y="91311"/>
                      <a:pt x="77090" y="90678"/>
                    </a:cubicBezTo>
                    <a:cubicBezTo>
                      <a:pt x="86202" y="91268"/>
                      <a:pt x="94995" y="87240"/>
                      <a:pt x="100454" y="79977"/>
                    </a:cubicBezTo>
                    <a:lnTo>
                      <a:pt x="131575" y="79977"/>
                    </a:lnTo>
                    <a:cubicBezTo>
                      <a:pt x="138165" y="80337"/>
                      <a:pt x="144529" y="77545"/>
                      <a:pt x="148697" y="72467"/>
                    </a:cubicBezTo>
                    <a:cubicBezTo>
                      <a:pt x="152472" y="67869"/>
                      <a:pt x="154423" y="62060"/>
                      <a:pt x="154183" y="56134"/>
                    </a:cubicBezTo>
                    <a:lnTo>
                      <a:pt x="154183" y="23843"/>
                    </a:lnTo>
                    <a:lnTo>
                      <a:pt x="136683" y="23843"/>
                    </a:lnTo>
                    <a:close/>
                    <a:moveTo>
                      <a:pt x="77090" y="76598"/>
                    </a:moveTo>
                    <a:cubicBezTo>
                      <a:pt x="69711" y="76598"/>
                      <a:pt x="65455" y="70590"/>
                      <a:pt x="65455" y="62329"/>
                    </a:cubicBezTo>
                    <a:cubicBezTo>
                      <a:pt x="65455" y="54069"/>
                      <a:pt x="69711" y="48249"/>
                      <a:pt x="76049" y="48249"/>
                    </a:cubicBezTo>
                    <a:lnTo>
                      <a:pt x="77374" y="48249"/>
                    </a:lnTo>
                    <a:cubicBezTo>
                      <a:pt x="84752" y="48249"/>
                      <a:pt x="88441" y="53224"/>
                      <a:pt x="88441" y="63080"/>
                    </a:cubicBezTo>
                    <a:cubicBezTo>
                      <a:pt x="88441" y="71341"/>
                      <a:pt x="84184" y="76598"/>
                      <a:pt x="77090" y="76598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BE8A5DB0-41DE-D046-85FE-51EA4A89A634}"/>
                  </a:ext>
                </a:extLst>
              </p:cNvPr>
              <p:cNvSpPr/>
              <p:nvPr/>
            </p:nvSpPr>
            <p:spPr>
              <a:xfrm>
                <a:off x="6315778" y="5346756"/>
                <a:ext cx="63013" cy="79802"/>
              </a:xfrm>
              <a:custGeom>
                <a:avLst/>
                <a:gdLst>
                  <a:gd name="connsiteX0" fmla="*/ 46256 w 63013"/>
                  <a:gd name="connsiteY0" fmla="*/ 50596 h 79802"/>
                  <a:gd name="connsiteX1" fmla="*/ 37364 w 63013"/>
                  <a:gd name="connsiteY1" fmla="*/ 63174 h 79802"/>
                  <a:gd name="connsiteX2" fmla="*/ 21662 w 63013"/>
                  <a:gd name="connsiteY2" fmla="*/ 8261 h 79802"/>
                  <a:gd name="connsiteX3" fmla="*/ 3216 w 63013"/>
                  <a:gd name="connsiteY3" fmla="*/ 8261 h 79802"/>
                  <a:gd name="connsiteX4" fmla="*/ 18919 w 63013"/>
                  <a:gd name="connsiteY4" fmla="*/ 63174 h 79802"/>
                  <a:gd name="connsiteX5" fmla="*/ 0 w 63013"/>
                  <a:gd name="connsiteY5" fmla="*/ 63174 h 79802"/>
                  <a:gd name="connsiteX6" fmla="*/ 0 w 63013"/>
                  <a:gd name="connsiteY6" fmla="*/ 79789 h 79802"/>
                  <a:gd name="connsiteX7" fmla="*/ 41526 w 63013"/>
                  <a:gd name="connsiteY7" fmla="*/ 79789 h 79802"/>
                  <a:gd name="connsiteX8" fmla="*/ 56945 w 63013"/>
                  <a:gd name="connsiteY8" fmla="*/ 74251 h 79802"/>
                  <a:gd name="connsiteX9" fmla="*/ 62999 w 63013"/>
                  <a:gd name="connsiteY9" fmla="*/ 59513 h 79802"/>
                  <a:gd name="connsiteX10" fmla="*/ 62999 w 63013"/>
                  <a:gd name="connsiteY10" fmla="*/ 0 h 79802"/>
                  <a:gd name="connsiteX11" fmla="*/ 46256 w 63013"/>
                  <a:gd name="connsiteY11" fmla="*/ 0 h 79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3013" h="79802">
                    <a:moveTo>
                      <a:pt x="46256" y="50596"/>
                    </a:moveTo>
                    <a:cubicBezTo>
                      <a:pt x="46256" y="58856"/>
                      <a:pt x="43229" y="63080"/>
                      <a:pt x="37364" y="63174"/>
                    </a:cubicBezTo>
                    <a:lnTo>
                      <a:pt x="21662" y="8261"/>
                    </a:lnTo>
                    <a:lnTo>
                      <a:pt x="3216" y="8261"/>
                    </a:lnTo>
                    <a:lnTo>
                      <a:pt x="18919" y="63174"/>
                    </a:lnTo>
                    <a:lnTo>
                      <a:pt x="0" y="63174"/>
                    </a:lnTo>
                    <a:lnTo>
                      <a:pt x="0" y="79789"/>
                    </a:lnTo>
                    <a:lnTo>
                      <a:pt x="41526" y="79789"/>
                    </a:lnTo>
                    <a:cubicBezTo>
                      <a:pt x="47194" y="79989"/>
                      <a:pt x="52720" y="78005"/>
                      <a:pt x="56945" y="74251"/>
                    </a:cubicBezTo>
                    <a:cubicBezTo>
                      <a:pt x="61011" y="70435"/>
                      <a:pt x="63219" y="65063"/>
                      <a:pt x="62999" y="59513"/>
                    </a:cubicBezTo>
                    <a:lnTo>
                      <a:pt x="62999" y="0"/>
                    </a:lnTo>
                    <a:lnTo>
                      <a:pt x="46256" y="0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AF1F0DB-D4F8-1E43-8FE3-8D93E12AD7A9}"/>
                </a:ext>
              </a:extLst>
            </p:cNvPr>
            <p:cNvGrpSpPr/>
            <p:nvPr/>
          </p:nvGrpSpPr>
          <p:grpSpPr>
            <a:xfrm>
              <a:off x="11028271" y="379299"/>
              <a:ext cx="795925" cy="650989"/>
              <a:chOff x="6923445" y="5019058"/>
              <a:chExt cx="528395" cy="432175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38E50B78-E383-D84F-B553-E605311D4E1D}"/>
                  </a:ext>
                </a:extLst>
              </p:cNvPr>
              <p:cNvSpPr/>
              <p:nvPr/>
            </p:nvSpPr>
            <p:spPr>
              <a:xfrm>
                <a:off x="6990416" y="5019058"/>
                <a:ext cx="435506" cy="432175"/>
              </a:xfrm>
              <a:custGeom>
                <a:avLst/>
                <a:gdLst>
                  <a:gd name="connsiteX0" fmla="*/ 0 w 435506"/>
                  <a:gd name="connsiteY0" fmla="*/ 0 h 432175"/>
                  <a:gd name="connsiteX1" fmla="*/ 435507 w 435506"/>
                  <a:gd name="connsiteY1" fmla="*/ 0 h 432175"/>
                  <a:gd name="connsiteX2" fmla="*/ 435507 w 435506"/>
                  <a:gd name="connsiteY2" fmla="*/ 432176 h 432175"/>
                  <a:gd name="connsiteX3" fmla="*/ 0 w 435506"/>
                  <a:gd name="connsiteY3" fmla="*/ 432176 h 432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506" h="432175">
                    <a:moveTo>
                      <a:pt x="0" y="0"/>
                    </a:moveTo>
                    <a:lnTo>
                      <a:pt x="435507" y="0"/>
                    </a:lnTo>
                    <a:lnTo>
                      <a:pt x="435507" y="432176"/>
                    </a:lnTo>
                    <a:lnTo>
                      <a:pt x="0" y="432176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C68A1283-57FE-A24A-B841-E1C04208A00F}"/>
                  </a:ext>
                </a:extLst>
              </p:cNvPr>
              <p:cNvSpPr/>
              <p:nvPr/>
            </p:nvSpPr>
            <p:spPr>
              <a:xfrm>
                <a:off x="7074564" y="5127705"/>
                <a:ext cx="274810" cy="289355"/>
              </a:xfrm>
              <a:custGeom>
                <a:avLst/>
                <a:gdLst>
                  <a:gd name="connsiteX0" fmla="*/ 274455 w 274810"/>
                  <a:gd name="connsiteY0" fmla="*/ 175683 h 289355"/>
                  <a:gd name="connsiteX1" fmla="*/ 274455 w 274810"/>
                  <a:gd name="connsiteY1" fmla="*/ 172398 h 289355"/>
                  <a:gd name="connsiteX2" fmla="*/ 274455 w 274810"/>
                  <a:gd name="connsiteY2" fmla="*/ 170708 h 289355"/>
                  <a:gd name="connsiteX3" fmla="*/ 274455 w 274810"/>
                  <a:gd name="connsiteY3" fmla="*/ 168643 h 289355"/>
                  <a:gd name="connsiteX4" fmla="*/ 273603 w 274810"/>
                  <a:gd name="connsiteY4" fmla="*/ 163104 h 289355"/>
                  <a:gd name="connsiteX5" fmla="*/ 272090 w 274810"/>
                  <a:gd name="connsiteY5" fmla="*/ 156534 h 289355"/>
                  <a:gd name="connsiteX6" fmla="*/ 270198 w 274810"/>
                  <a:gd name="connsiteY6" fmla="*/ 150432 h 289355"/>
                  <a:gd name="connsiteX7" fmla="*/ 259887 w 274810"/>
                  <a:gd name="connsiteY7" fmla="*/ 127997 h 289355"/>
                  <a:gd name="connsiteX8" fmla="*/ 227915 w 274810"/>
                  <a:gd name="connsiteY8" fmla="*/ 92421 h 289355"/>
                  <a:gd name="connsiteX9" fmla="*/ 222807 w 274810"/>
                  <a:gd name="connsiteY9" fmla="*/ 89041 h 289355"/>
                  <a:gd name="connsiteX10" fmla="*/ 217226 w 274810"/>
                  <a:gd name="connsiteY10" fmla="*/ 85850 h 289355"/>
                  <a:gd name="connsiteX11" fmla="*/ 214483 w 274810"/>
                  <a:gd name="connsiteY11" fmla="*/ 84723 h 289355"/>
                  <a:gd name="connsiteX12" fmla="*/ 211645 w 274810"/>
                  <a:gd name="connsiteY12" fmla="*/ 83409 h 289355"/>
                  <a:gd name="connsiteX13" fmla="*/ 205969 w 274810"/>
                  <a:gd name="connsiteY13" fmla="*/ 81156 h 289355"/>
                  <a:gd name="connsiteX14" fmla="*/ 182605 w 274810"/>
                  <a:gd name="connsiteY14" fmla="*/ 76369 h 289355"/>
                  <a:gd name="connsiteX15" fmla="*/ 138240 w 274810"/>
                  <a:gd name="connsiteY15" fmla="*/ 86695 h 289355"/>
                  <a:gd name="connsiteX16" fmla="*/ 121214 w 274810"/>
                  <a:gd name="connsiteY16" fmla="*/ 100118 h 289355"/>
                  <a:gd name="connsiteX17" fmla="*/ 114498 w 274810"/>
                  <a:gd name="connsiteY17" fmla="*/ 108285 h 289355"/>
                  <a:gd name="connsiteX18" fmla="*/ 113079 w 274810"/>
                  <a:gd name="connsiteY18" fmla="*/ 110444 h 289355"/>
                  <a:gd name="connsiteX19" fmla="*/ 111376 w 274810"/>
                  <a:gd name="connsiteY19" fmla="*/ 113072 h 289355"/>
                  <a:gd name="connsiteX20" fmla="*/ 109390 w 274810"/>
                  <a:gd name="connsiteY20" fmla="*/ 116827 h 289355"/>
                  <a:gd name="connsiteX21" fmla="*/ 107119 w 274810"/>
                  <a:gd name="connsiteY21" fmla="*/ 121896 h 289355"/>
                  <a:gd name="connsiteX22" fmla="*/ 105417 w 274810"/>
                  <a:gd name="connsiteY22" fmla="*/ 126683 h 289355"/>
                  <a:gd name="connsiteX23" fmla="*/ 103241 w 274810"/>
                  <a:gd name="connsiteY23" fmla="*/ 136070 h 289355"/>
                  <a:gd name="connsiteX24" fmla="*/ 103241 w 274810"/>
                  <a:gd name="connsiteY24" fmla="*/ 154844 h 289355"/>
                  <a:gd name="connsiteX25" fmla="*/ 114403 w 274810"/>
                  <a:gd name="connsiteY25" fmla="*/ 179438 h 289355"/>
                  <a:gd name="connsiteX26" fmla="*/ 122065 w 274810"/>
                  <a:gd name="connsiteY26" fmla="*/ 178124 h 289355"/>
                  <a:gd name="connsiteX27" fmla="*/ 132943 w 274810"/>
                  <a:gd name="connsiteY27" fmla="*/ 181034 h 289355"/>
                  <a:gd name="connsiteX28" fmla="*/ 136349 w 274810"/>
                  <a:gd name="connsiteY28" fmla="*/ 174275 h 289355"/>
                  <a:gd name="connsiteX29" fmla="*/ 133795 w 274810"/>
                  <a:gd name="connsiteY29" fmla="*/ 171271 h 289355"/>
                  <a:gd name="connsiteX30" fmla="*/ 127457 w 274810"/>
                  <a:gd name="connsiteY30" fmla="*/ 151840 h 289355"/>
                  <a:gd name="connsiteX31" fmla="*/ 128687 w 274810"/>
                  <a:gd name="connsiteY31" fmla="*/ 140576 h 289355"/>
                  <a:gd name="connsiteX32" fmla="*/ 130484 w 274810"/>
                  <a:gd name="connsiteY32" fmla="*/ 134944 h 289355"/>
                  <a:gd name="connsiteX33" fmla="*/ 131808 w 274810"/>
                  <a:gd name="connsiteY33" fmla="*/ 132221 h 289355"/>
                  <a:gd name="connsiteX34" fmla="*/ 133038 w 274810"/>
                  <a:gd name="connsiteY34" fmla="*/ 129968 h 289355"/>
                  <a:gd name="connsiteX35" fmla="*/ 135119 w 274810"/>
                  <a:gd name="connsiteY35" fmla="*/ 126495 h 289355"/>
                  <a:gd name="connsiteX36" fmla="*/ 135119 w 274810"/>
                  <a:gd name="connsiteY36" fmla="*/ 126495 h 289355"/>
                  <a:gd name="connsiteX37" fmla="*/ 135119 w 274810"/>
                  <a:gd name="connsiteY37" fmla="*/ 126495 h 289355"/>
                  <a:gd name="connsiteX38" fmla="*/ 135119 w 274810"/>
                  <a:gd name="connsiteY38" fmla="*/ 125838 h 289355"/>
                  <a:gd name="connsiteX39" fmla="*/ 136065 w 274810"/>
                  <a:gd name="connsiteY39" fmla="*/ 124524 h 289355"/>
                  <a:gd name="connsiteX40" fmla="*/ 140511 w 274810"/>
                  <a:gd name="connsiteY40" fmla="*/ 119737 h 289355"/>
                  <a:gd name="connsiteX41" fmla="*/ 151673 w 274810"/>
                  <a:gd name="connsiteY41" fmla="*/ 111758 h 289355"/>
                  <a:gd name="connsiteX42" fmla="*/ 180051 w 274810"/>
                  <a:gd name="connsiteY42" fmla="*/ 105281 h 289355"/>
                  <a:gd name="connsiteX43" fmla="*/ 195659 w 274810"/>
                  <a:gd name="connsiteY43" fmla="*/ 108003 h 289355"/>
                  <a:gd name="connsiteX44" fmla="*/ 199442 w 274810"/>
                  <a:gd name="connsiteY44" fmla="*/ 109317 h 289355"/>
                  <a:gd name="connsiteX45" fmla="*/ 201239 w 274810"/>
                  <a:gd name="connsiteY45" fmla="*/ 110068 h 289355"/>
                  <a:gd name="connsiteX46" fmla="*/ 203604 w 274810"/>
                  <a:gd name="connsiteY46" fmla="*/ 111101 h 289355"/>
                  <a:gd name="connsiteX47" fmla="*/ 207104 w 274810"/>
                  <a:gd name="connsiteY47" fmla="*/ 112790 h 289355"/>
                  <a:gd name="connsiteX48" fmla="*/ 210699 w 274810"/>
                  <a:gd name="connsiteY48" fmla="*/ 114949 h 289355"/>
                  <a:gd name="connsiteX49" fmla="*/ 248536 w 274810"/>
                  <a:gd name="connsiteY49" fmla="*/ 176716 h 289355"/>
                  <a:gd name="connsiteX50" fmla="*/ 239077 w 274810"/>
                  <a:gd name="connsiteY50" fmla="*/ 213512 h 289355"/>
                  <a:gd name="connsiteX51" fmla="*/ 210131 w 274810"/>
                  <a:gd name="connsiteY51" fmla="*/ 242706 h 289355"/>
                  <a:gd name="connsiteX52" fmla="*/ 191213 w 274810"/>
                  <a:gd name="connsiteY52" fmla="*/ 252938 h 289355"/>
                  <a:gd name="connsiteX53" fmla="*/ 186199 w 274810"/>
                  <a:gd name="connsiteY53" fmla="*/ 255003 h 289355"/>
                  <a:gd name="connsiteX54" fmla="*/ 183361 w 274810"/>
                  <a:gd name="connsiteY54" fmla="*/ 256035 h 289355"/>
                  <a:gd name="connsiteX55" fmla="*/ 181091 w 274810"/>
                  <a:gd name="connsiteY55" fmla="*/ 256786 h 289355"/>
                  <a:gd name="connsiteX56" fmla="*/ 171064 w 274810"/>
                  <a:gd name="connsiteY56" fmla="*/ 259508 h 289355"/>
                  <a:gd name="connsiteX57" fmla="*/ 129160 w 274810"/>
                  <a:gd name="connsiteY57" fmla="*/ 258570 h 289355"/>
                  <a:gd name="connsiteX58" fmla="*/ 56701 w 274810"/>
                  <a:gd name="connsiteY58" fmla="*/ 213231 h 289355"/>
                  <a:gd name="connsiteX59" fmla="*/ 44310 w 274810"/>
                  <a:gd name="connsiteY59" fmla="*/ 195959 h 289355"/>
                  <a:gd name="connsiteX60" fmla="*/ 34850 w 274810"/>
                  <a:gd name="connsiteY60" fmla="*/ 177185 h 289355"/>
                  <a:gd name="connsiteX61" fmla="*/ 31634 w 274810"/>
                  <a:gd name="connsiteY61" fmla="*/ 167798 h 289355"/>
                  <a:gd name="connsiteX62" fmla="*/ 29364 w 274810"/>
                  <a:gd name="connsiteY62" fmla="*/ 158411 h 289355"/>
                  <a:gd name="connsiteX63" fmla="*/ 27661 w 274810"/>
                  <a:gd name="connsiteY63" fmla="*/ 137760 h 289355"/>
                  <a:gd name="connsiteX64" fmla="*/ 29175 w 274810"/>
                  <a:gd name="connsiteY64" fmla="*/ 117859 h 289355"/>
                  <a:gd name="connsiteX65" fmla="*/ 33715 w 274810"/>
                  <a:gd name="connsiteY65" fmla="*/ 99085 h 289355"/>
                  <a:gd name="connsiteX66" fmla="*/ 52634 w 274810"/>
                  <a:gd name="connsiteY66" fmla="*/ 66325 h 289355"/>
                  <a:gd name="connsiteX67" fmla="*/ 111754 w 274810"/>
                  <a:gd name="connsiteY67" fmla="*/ 26900 h 289355"/>
                  <a:gd name="connsiteX68" fmla="*/ 119795 w 274810"/>
                  <a:gd name="connsiteY68" fmla="*/ 24365 h 289355"/>
                  <a:gd name="connsiteX69" fmla="*/ 123673 w 274810"/>
                  <a:gd name="connsiteY69" fmla="*/ 23239 h 289355"/>
                  <a:gd name="connsiteX70" fmla="*/ 127930 w 274810"/>
                  <a:gd name="connsiteY70" fmla="*/ 22206 h 289355"/>
                  <a:gd name="connsiteX71" fmla="*/ 135876 w 274810"/>
                  <a:gd name="connsiteY71" fmla="*/ 20610 h 289355"/>
                  <a:gd name="connsiteX72" fmla="*/ 143821 w 274810"/>
                  <a:gd name="connsiteY72" fmla="*/ 19296 h 289355"/>
                  <a:gd name="connsiteX73" fmla="*/ 173618 w 274810"/>
                  <a:gd name="connsiteY73" fmla="*/ 17607 h 289355"/>
                  <a:gd name="connsiteX74" fmla="*/ 221672 w 274810"/>
                  <a:gd name="connsiteY74" fmla="*/ 24365 h 289355"/>
                  <a:gd name="connsiteX75" fmla="*/ 254874 w 274810"/>
                  <a:gd name="connsiteY75" fmla="*/ 33752 h 289355"/>
                  <a:gd name="connsiteX76" fmla="*/ 252414 w 274810"/>
                  <a:gd name="connsiteY76" fmla="*/ 30654 h 289355"/>
                  <a:gd name="connsiteX77" fmla="*/ 242955 w 274810"/>
                  <a:gd name="connsiteY77" fmla="*/ 22112 h 289355"/>
                  <a:gd name="connsiteX78" fmla="*/ 226496 w 274810"/>
                  <a:gd name="connsiteY78" fmla="*/ 12725 h 289355"/>
                  <a:gd name="connsiteX79" fmla="*/ 174753 w 274810"/>
                  <a:gd name="connsiteY79" fmla="*/ 241 h 289355"/>
                  <a:gd name="connsiteX80" fmla="*/ 141929 w 274810"/>
                  <a:gd name="connsiteY80" fmla="*/ 1273 h 289355"/>
                  <a:gd name="connsiteX81" fmla="*/ 133227 w 274810"/>
                  <a:gd name="connsiteY81" fmla="*/ 2400 h 289355"/>
                  <a:gd name="connsiteX82" fmla="*/ 123768 w 274810"/>
                  <a:gd name="connsiteY82" fmla="*/ 3902 h 289355"/>
                  <a:gd name="connsiteX83" fmla="*/ 119889 w 274810"/>
                  <a:gd name="connsiteY83" fmla="*/ 3996 h 289355"/>
                  <a:gd name="connsiteX84" fmla="*/ 115254 w 274810"/>
                  <a:gd name="connsiteY84" fmla="*/ 4934 h 289355"/>
                  <a:gd name="connsiteX85" fmla="*/ 105795 w 274810"/>
                  <a:gd name="connsiteY85" fmla="*/ 7281 h 289355"/>
                  <a:gd name="connsiteX86" fmla="*/ 68809 w 274810"/>
                  <a:gd name="connsiteY86" fmla="*/ 22769 h 289355"/>
                  <a:gd name="connsiteX87" fmla="*/ 34756 w 274810"/>
                  <a:gd name="connsiteY87" fmla="*/ 49992 h 289355"/>
                  <a:gd name="connsiteX88" fmla="*/ 9499 w 274810"/>
                  <a:gd name="connsiteY88" fmla="*/ 89698 h 289355"/>
                  <a:gd name="connsiteX89" fmla="*/ 40 w 274810"/>
                  <a:gd name="connsiteY89" fmla="*/ 137666 h 289355"/>
                  <a:gd name="connsiteX90" fmla="*/ 1459 w 274810"/>
                  <a:gd name="connsiteY90" fmla="*/ 162447 h 289355"/>
                  <a:gd name="connsiteX91" fmla="*/ 4297 w 274810"/>
                  <a:gd name="connsiteY91" fmla="*/ 175683 h 289355"/>
                  <a:gd name="connsiteX92" fmla="*/ 8459 w 274810"/>
                  <a:gd name="connsiteY92" fmla="*/ 187886 h 289355"/>
                  <a:gd name="connsiteX93" fmla="*/ 34945 w 274810"/>
                  <a:gd name="connsiteY93" fmla="*/ 232192 h 289355"/>
                  <a:gd name="connsiteX94" fmla="*/ 74674 w 274810"/>
                  <a:gd name="connsiteY94" fmla="*/ 266173 h 289355"/>
                  <a:gd name="connsiteX95" fmla="*/ 123673 w 274810"/>
                  <a:gd name="connsiteY95" fmla="*/ 286355 h 289355"/>
                  <a:gd name="connsiteX96" fmla="*/ 177875 w 274810"/>
                  <a:gd name="connsiteY96" fmla="*/ 286355 h 289355"/>
                  <a:gd name="connsiteX97" fmla="*/ 191024 w 274810"/>
                  <a:gd name="connsiteY97" fmla="*/ 282413 h 289355"/>
                  <a:gd name="connsiteX98" fmla="*/ 194334 w 274810"/>
                  <a:gd name="connsiteY98" fmla="*/ 281192 h 289355"/>
                  <a:gd name="connsiteX99" fmla="*/ 197077 w 274810"/>
                  <a:gd name="connsiteY99" fmla="*/ 280066 h 289355"/>
                  <a:gd name="connsiteX100" fmla="*/ 203131 w 274810"/>
                  <a:gd name="connsiteY100" fmla="*/ 277438 h 289355"/>
                  <a:gd name="connsiteX101" fmla="*/ 225928 w 274810"/>
                  <a:gd name="connsiteY101" fmla="*/ 264390 h 289355"/>
                  <a:gd name="connsiteX102" fmla="*/ 261779 w 274810"/>
                  <a:gd name="connsiteY102" fmla="*/ 226279 h 289355"/>
                  <a:gd name="connsiteX103" fmla="*/ 274738 w 274810"/>
                  <a:gd name="connsiteY103" fmla="*/ 175683 h 289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274810" h="289355">
                    <a:moveTo>
                      <a:pt x="274455" y="175683"/>
                    </a:moveTo>
                    <a:cubicBezTo>
                      <a:pt x="274455" y="174557"/>
                      <a:pt x="274455" y="173430"/>
                      <a:pt x="274455" y="172398"/>
                    </a:cubicBezTo>
                    <a:lnTo>
                      <a:pt x="274455" y="170708"/>
                    </a:lnTo>
                    <a:lnTo>
                      <a:pt x="274455" y="168643"/>
                    </a:lnTo>
                    <a:lnTo>
                      <a:pt x="273603" y="163104"/>
                    </a:lnTo>
                    <a:cubicBezTo>
                      <a:pt x="273130" y="161039"/>
                      <a:pt x="272563" y="158786"/>
                      <a:pt x="272090" y="156534"/>
                    </a:cubicBezTo>
                    <a:cubicBezTo>
                      <a:pt x="271617" y="154281"/>
                      <a:pt x="270860" y="152497"/>
                      <a:pt x="270198" y="150432"/>
                    </a:cubicBezTo>
                    <a:cubicBezTo>
                      <a:pt x="267594" y="142604"/>
                      <a:pt x="264137" y="135081"/>
                      <a:pt x="259887" y="127997"/>
                    </a:cubicBezTo>
                    <a:cubicBezTo>
                      <a:pt x="251786" y="114099"/>
                      <a:pt x="240906" y="101992"/>
                      <a:pt x="227915" y="92421"/>
                    </a:cubicBezTo>
                    <a:lnTo>
                      <a:pt x="222807" y="89041"/>
                    </a:lnTo>
                    <a:cubicBezTo>
                      <a:pt x="220915" y="87915"/>
                      <a:pt x="219307" y="86882"/>
                      <a:pt x="217226" y="85850"/>
                    </a:cubicBezTo>
                    <a:lnTo>
                      <a:pt x="214483" y="84723"/>
                    </a:lnTo>
                    <a:lnTo>
                      <a:pt x="211645" y="83409"/>
                    </a:lnTo>
                    <a:lnTo>
                      <a:pt x="205969" y="81156"/>
                    </a:lnTo>
                    <a:cubicBezTo>
                      <a:pt x="198454" y="78452"/>
                      <a:pt x="190585" y="76839"/>
                      <a:pt x="182605" y="76369"/>
                    </a:cubicBezTo>
                    <a:cubicBezTo>
                      <a:pt x="167110" y="75349"/>
                      <a:pt x="151662" y="78944"/>
                      <a:pt x="138240" y="86695"/>
                    </a:cubicBezTo>
                    <a:cubicBezTo>
                      <a:pt x="131934" y="90319"/>
                      <a:pt x="126197" y="94842"/>
                      <a:pt x="121214" y="100118"/>
                    </a:cubicBezTo>
                    <a:cubicBezTo>
                      <a:pt x="118772" y="102669"/>
                      <a:pt x="116527" y="105399"/>
                      <a:pt x="114498" y="108285"/>
                    </a:cubicBezTo>
                    <a:cubicBezTo>
                      <a:pt x="114025" y="109036"/>
                      <a:pt x="113457" y="109693"/>
                      <a:pt x="113079" y="110444"/>
                    </a:cubicBezTo>
                    <a:lnTo>
                      <a:pt x="111376" y="113072"/>
                    </a:lnTo>
                    <a:lnTo>
                      <a:pt x="109390" y="116827"/>
                    </a:lnTo>
                    <a:cubicBezTo>
                      <a:pt x="108533" y="118471"/>
                      <a:pt x="107775" y="120163"/>
                      <a:pt x="107119" y="121896"/>
                    </a:cubicBezTo>
                    <a:cubicBezTo>
                      <a:pt x="106552" y="123585"/>
                      <a:pt x="105890" y="125087"/>
                      <a:pt x="105417" y="126683"/>
                    </a:cubicBezTo>
                    <a:cubicBezTo>
                      <a:pt x="104490" y="129763"/>
                      <a:pt x="103763" y="132898"/>
                      <a:pt x="103241" y="136070"/>
                    </a:cubicBezTo>
                    <a:cubicBezTo>
                      <a:pt x="102300" y="142293"/>
                      <a:pt x="102300" y="148621"/>
                      <a:pt x="103241" y="154844"/>
                    </a:cubicBezTo>
                    <a:cubicBezTo>
                      <a:pt x="104796" y="163850"/>
                      <a:pt x="108638" y="172314"/>
                      <a:pt x="114403" y="179438"/>
                    </a:cubicBezTo>
                    <a:cubicBezTo>
                      <a:pt x="116868" y="178590"/>
                      <a:pt x="119456" y="178146"/>
                      <a:pt x="122065" y="178124"/>
                    </a:cubicBezTo>
                    <a:cubicBezTo>
                      <a:pt x="125894" y="178063"/>
                      <a:pt x="129664" y="179071"/>
                      <a:pt x="132943" y="181034"/>
                    </a:cubicBezTo>
                    <a:cubicBezTo>
                      <a:pt x="133887" y="178691"/>
                      <a:pt x="135026" y="176430"/>
                      <a:pt x="136349" y="174275"/>
                    </a:cubicBezTo>
                    <a:cubicBezTo>
                      <a:pt x="135447" y="173317"/>
                      <a:pt x="134594" y="172314"/>
                      <a:pt x="133795" y="171271"/>
                    </a:cubicBezTo>
                    <a:cubicBezTo>
                      <a:pt x="129834" y="165538"/>
                      <a:pt x="127632" y="158789"/>
                      <a:pt x="127457" y="151840"/>
                    </a:cubicBezTo>
                    <a:cubicBezTo>
                      <a:pt x="127355" y="148048"/>
                      <a:pt x="127769" y="144259"/>
                      <a:pt x="128687" y="140576"/>
                    </a:cubicBezTo>
                    <a:cubicBezTo>
                      <a:pt x="129156" y="138660"/>
                      <a:pt x="129756" y="136778"/>
                      <a:pt x="130484" y="134944"/>
                    </a:cubicBezTo>
                    <a:cubicBezTo>
                      <a:pt x="130484" y="134005"/>
                      <a:pt x="131335" y="133160"/>
                      <a:pt x="131808" y="132221"/>
                    </a:cubicBezTo>
                    <a:cubicBezTo>
                      <a:pt x="132178" y="131450"/>
                      <a:pt x="132589" y="130698"/>
                      <a:pt x="133038" y="129968"/>
                    </a:cubicBezTo>
                    <a:cubicBezTo>
                      <a:pt x="133700" y="128842"/>
                      <a:pt x="134362" y="127622"/>
                      <a:pt x="135119" y="126495"/>
                    </a:cubicBezTo>
                    <a:cubicBezTo>
                      <a:pt x="134646" y="127246"/>
                      <a:pt x="135119" y="126495"/>
                      <a:pt x="135119" y="126495"/>
                    </a:cubicBezTo>
                    <a:lnTo>
                      <a:pt x="135119" y="126495"/>
                    </a:lnTo>
                    <a:lnTo>
                      <a:pt x="135119" y="125838"/>
                    </a:lnTo>
                    <a:lnTo>
                      <a:pt x="136065" y="124524"/>
                    </a:lnTo>
                    <a:cubicBezTo>
                      <a:pt x="137445" y="122838"/>
                      <a:pt x="138930" y="121239"/>
                      <a:pt x="140511" y="119737"/>
                    </a:cubicBezTo>
                    <a:cubicBezTo>
                      <a:pt x="143900" y="116648"/>
                      <a:pt x="147647" y="113969"/>
                      <a:pt x="151673" y="111758"/>
                    </a:cubicBezTo>
                    <a:cubicBezTo>
                      <a:pt x="160385" y="107136"/>
                      <a:pt x="170180" y="104901"/>
                      <a:pt x="180051" y="105281"/>
                    </a:cubicBezTo>
                    <a:cubicBezTo>
                      <a:pt x="185344" y="105565"/>
                      <a:pt x="190584" y="106479"/>
                      <a:pt x="195659" y="108003"/>
                    </a:cubicBezTo>
                    <a:lnTo>
                      <a:pt x="199442" y="109317"/>
                    </a:lnTo>
                    <a:lnTo>
                      <a:pt x="201239" y="110068"/>
                    </a:lnTo>
                    <a:lnTo>
                      <a:pt x="203604" y="111101"/>
                    </a:lnTo>
                    <a:lnTo>
                      <a:pt x="207104" y="112790"/>
                    </a:lnTo>
                    <a:lnTo>
                      <a:pt x="210699" y="114949"/>
                    </a:lnTo>
                    <a:cubicBezTo>
                      <a:pt x="231939" y="128930"/>
                      <a:pt x="245807" y="151568"/>
                      <a:pt x="248536" y="176716"/>
                    </a:cubicBezTo>
                    <a:cubicBezTo>
                      <a:pt x="249101" y="189638"/>
                      <a:pt x="245811" y="202438"/>
                      <a:pt x="239077" y="213512"/>
                    </a:cubicBezTo>
                    <a:cubicBezTo>
                      <a:pt x="231746" y="225266"/>
                      <a:pt x="221856" y="235242"/>
                      <a:pt x="210131" y="242706"/>
                    </a:cubicBezTo>
                    <a:cubicBezTo>
                      <a:pt x="204129" y="246642"/>
                      <a:pt x="197800" y="250065"/>
                      <a:pt x="191213" y="252938"/>
                    </a:cubicBezTo>
                    <a:lnTo>
                      <a:pt x="186199" y="255003"/>
                    </a:lnTo>
                    <a:lnTo>
                      <a:pt x="183361" y="256035"/>
                    </a:lnTo>
                    <a:lnTo>
                      <a:pt x="181091" y="256786"/>
                    </a:lnTo>
                    <a:cubicBezTo>
                      <a:pt x="177803" y="257880"/>
                      <a:pt x="174455" y="258788"/>
                      <a:pt x="171064" y="259508"/>
                    </a:cubicBezTo>
                    <a:cubicBezTo>
                      <a:pt x="157191" y="262198"/>
                      <a:pt x="142896" y="261878"/>
                      <a:pt x="129160" y="258570"/>
                    </a:cubicBezTo>
                    <a:cubicBezTo>
                      <a:pt x="100852" y="251283"/>
                      <a:pt x="75529" y="235438"/>
                      <a:pt x="56701" y="213231"/>
                    </a:cubicBezTo>
                    <a:cubicBezTo>
                      <a:pt x="52037" y="207869"/>
                      <a:pt x="47889" y="202087"/>
                      <a:pt x="44310" y="195959"/>
                    </a:cubicBezTo>
                    <a:cubicBezTo>
                      <a:pt x="40609" y="189987"/>
                      <a:pt x="37444" y="183705"/>
                      <a:pt x="34850" y="177185"/>
                    </a:cubicBezTo>
                    <a:cubicBezTo>
                      <a:pt x="33605" y="174117"/>
                      <a:pt x="32531" y="170983"/>
                      <a:pt x="31634" y="167798"/>
                    </a:cubicBezTo>
                    <a:cubicBezTo>
                      <a:pt x="30688" y="164606"/>
                      <a:pt x="29931" y="161321"/>
                      <a:pt x="29364" y="158411"/>
                    </a:cubicBezTo>
                    <a:cubicBezTo>
                      <a:pt x="28280" y="151579"/>
                      <a:pt x="27711" y="144676"/>
                      <a:pt x="27661" y="137760"/>
                    </a:cubicBezTo>
                    <a:cubicBezTo>
                      <a:pt x="27590" y="131095"/>
                      <a:pt x="28096" y="124437"/>
                      <a:pt x="29175" y="117859"/>
                    </a:cubicBezTo>
                    <a:cubicBezTo>
                      <a:pt x="30100" y="111476"/>
                      <a:pt x="31620" y="105191"/>
                      <a:pt x="33715" y="99085"/>
                    </a:cubicBezTo>
                    <a:cubicBezTo>
                      <a:pt x="38009" y="87136"/>
                      <a:pt x="44416" y="76043"/>
                      <a:pt x="52634" y="66325"/>
                    </a:cubicBezTo>
                    <a:cubicBezTo>
                      <a:pt x="68359" y="48090"/>
                      <a:pt x="88800" y="34458"/>
                      <a:pt x="111754" y="26900"/>
                    </a:cubicBezTo>
                    <a:cubicBezTo>
                      <a:pt x="114403" y="25961"/>
                      <a:pt x="117146" y="25022"/>
                      <a:pt x="119795" y="24365"/>
                    </a:cubicBezTo>
                    <a:cubicBezTo>
                      <a:pt x="121061" y="23904"/>
                      <a:pt x="122356" y="23527"/>
                      <a:pt x="123673" y="23239"/>
                    </a:cubicBezTo>
                    <a:lnTo>
                      <a:pt x="127930" y="22206"/>
                    </a:lnTo>
                    <a:lnTo>
                      <a:pt x="135876" y="20610"/>
                    </a:lnTo>
                    <a:lnTo>
                      <a:pt x="143821" y="19296"/>
                    </a:lnTo>
                    <a:cubicBezTo>
                      <a:pt x="153695" y="17972"/>
                      <a:pt x="163657" y="17408"/>
                      <a:pt x="173618" y="17607"/>
                    </a:cubicBezTo>
                    <a:cubicBezTo>
                      <a:pt x="189840" y="18074"/>
                      <a:pt x="205958" y="20341"/>
                      <a:pt x="221672" y="24365"/>
                    </a:cubicBezTo>
                    <a:cubicBezTo>
                      <a:pt x="232894" y="26925"/>
                      <a:pt x="243976" y="30058"/>
                      <a:pt x="254874" y="33752"/>
                    </a:cubicBezTo>
                    <a:cubicBezTo>
                      <a:pt x="254874" y="32813"/>
                      <a:pt x="252982" y="31405"/>
                      <a:pt x="252414" y="30654"/>
                    </a:cubicBezTo>
                    <a:cubicBezTo>
                      <a:pt x="249616" y="27442"/>
                      <a:pt x="246441" y="24574"/>
                      <a:pt x="242955" y="22112"/>
                    </a:cubicBezTo>
                    <a:cubicBezTo>
                      <a:pt x="237708" y="18587"/>
                      <a:pt x="232207" y="15450"/>
                      <a:pt x="226496" y="12725"/>
                    </a:cubicBezTo>
                    <a:cubicBezTo>
                      <a:pt x="210233" y="5259"/>
                      <a:pt x="192656" y="1018"/>
                      <a:pt x="174753" y="241"/>
                    </a:cubicBezTo>
                    <a:cubicBezTo>
                      <a:pt x="163802" y="-289"/>
                      <a:pt x="152825" y="56"/>
                      <a:pt x="141929" y="1273"/>
                    </a:cubicBezTo>
                    <a:lnTo>
                      <a:pt x="133227" y="2400"/>
                    </a:lnTo>
                    <a:lnTo>
                      <a:pt x="123768" y="3902"/>
                    </a:lnTo>
                    <a:lnTo>
                      <a:pt x="119889" y="3996"/>
                    </a:lnTo>
                    <a:lnTo>
                      <a:pt x="115254" y="4934"/>
                    </a:lnTo>
                    <a:lnTo>
                      <a:pt x="105795" y="7281"/>
                    </a:lnTo>
                    <a:cubicBezTo>
                      <a:pt x="92891" y="10971"/>
                      <a:pt x="80476" y="16170"/>
                      <a:pt x="68809" y="22769"/>
                    </a:cubicBezTo>
                    <a:cubicBezTo>
                      <a:pt x="56100" y="30030"/>
                      <a:pt x="44611" y="39215"/>
                      <a:pt x="34756" y="49992"/>
                    </a:cubicBezTo>
                    <a:cubicBezTo>
                      <a:pt x="23891" y="61530"/>
                      <a:pt x="15322" y="75002"/>
                      <a:pt x="9499" y="89698"/>
                    </a:cubicBezTo>
                    <a:cubicBezTo>
                      <a:pt x="3453" y="104990"/>
                      <a:pt x="248" y="121241"/>
                      <a:pt x="40" y="137666"/>
                    </a:cubicBezTo>
                    <a:cubicBezTo>
                      <a:pt x="-148" y="145951"/>
                      <a:pt x="327" y="154237"/>
                      <a:pt x="1459" y="162447"/>
                    </a:cubicBezTo>
                    <a:cubicBezTo>
                      <a:pt x="2110" y="166916"/>
                      <a:pt x="3058" y="171338"/>
                      <a:pt x="4297" y="175683"/>
                    </a:cubicBezTo>
                    <a:cubicBezTo>
                      <a:pt x="5442" y="179828"/>
                      <a:pt x="6832" y="183903"/>
                      <a:pt x="8459" y="187886"/>
                    </a:cubicBezTo>
                    <a:cubicBezTo>
                      <a:pt x="14650" y="204058"/>
                      <a:pt x="23611" y="219048"/>
                      <a:pt x="34945" y="232192"/>
                    </a:cubicBezTo>
                    <a:cubicBezTo>
                      <a:pt x="46384" y="245444"/>
                      <a:pt x="59779" y="256900"/>
                      <a:pt x="74674" y="266173"/>
                    </a:cubicBezTo>
                    <a:cubicBezTo>
                      <a:pt x="89732" y="275616"/>
                      <a:pt x="106303" y="282441"/>
                      <a:pt x="123673" y="286355"/>
                    </a:cubicBezTo>
                    <a:cubicBezTo>
                      <a:pt x="141516" y="290356"/>
                      <a:pt x="160033" y="290356"/>
                      <a:pt x="177875" y="286355"/>
                    </a:cubicBezTo>
                    <a:cubicBezTo>
                      <a:pt x="182324" y="285270"/>
                      <a:pt x="186713" y="283954"/>
                      <a:pt x="191024" y="282413"/>
                    </a:cubicBezTo>
                    <a:lnTo>
                      <a:pt x="194334" y="281192"/>
                    </a:lnTo>
                    <a:lnTo>
                      <a:pt x="197077" y="280066"/>
                    </a:lnTo>
                    <a:lnTo>
                      <a:pt x="203131" y="277438"/>
                    </a:lnTo>
                    <a:cubicBezTo>
                      <a:pt x="211089" y="273737"/>
                      <a:pt x="218716" y="269372"/>
                      <a:pt x="225928" y="264390"/>
                    </a:cubicBezTo>
                    <a:cubicBezTo>
                      <a:pt x="240568" y="254469"/>
                      <a:pt x="252811" y="241454"/>
                      <a:pt x="261779" y="226279"/>
                    </a:cubicBezTo>
                    <a:cubicBezTo>
                      <a:pt x="270942" y="211013"/>
                      <a:pt x="275444" y="193437"/>
                      <a:pt x="274738" y="175683"/>
                    </a:cubicBezTo>
                  </a:path>
                </a:pathLst>
              </a:custGeom>
              <a:solidFill>
                <a:srgbClr val="FFFFFF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07841801-5F6F-9649-B681-DAD80F9C9EE7}"/>
                  </a:ext>
                </a:extLst>
              </p:cNvPr>
              <p:cNvSpPr/>
              <p:nvPr/>
            </p:nvSpPr>
            <p:spPr>
              <a:xfrm>
                <a:off x="7067012" y="5120506"/>
                <a:ext cx="274517" cy="289634"/>
              </a:xfrm>
              <a:custGeom>
                <a:avLst/>
                <a:gdLst>
                  <a:gd name="connsiteX0" fmla="*/ 262804 w 274517"/>
                  <a:gd name="connsiteY0" fmla="*/ 40858 h 289634"/>
                  <a:gd name="connsiteX1" fmla="*/ 252493 w 274517"/>
                  <a:gd name="connsiteY1" fmla="*/ 35413 h 289634"/>
                  <a:gd name="connsiteX2" fmla="*/ 222507 w 274517"/>
                  <a:gd name="connsiteY2" fmla="*/ 24524 h 289634"/>
                  <a:gd name="connsiteX3" fmla="*/ 174548 w 274517"/>
                  <a:gd name="connsiteY3" fmla="*/ 17860 h 289634"/>
                  <a:gd name="connsiteX4" fmla="*/ 144657 w 274517"/>
                  <a:gd name="connsiteY4" fmla="*/ 19455 h 289634"/>
                  <a:gd name="connsiteX5" fmla="*/ 136900 w 274517"/>
                  <a:gd name="connsiteY5" fmla="*/ 20582 h 289634"/>
                  <a:gd name="connsiteX6" fmla="*/ 128860 w 274517"/>
                  <a:gd name="connsiteY6" fmla="*/ 22178 h 289634"/>
                  <a:gd name="connsiteX7" fmla="*/ 124698 w 274517"/>
                  <a:gd name="connsiteY7" fmla="*/ 23210 h 289634"/>
                  <a:gd name="connsiteX8" fmla="*/ 120725 w 274517"/>
                  <a:gd name="connsiteY8" fmla="*/ 24337 h 289634"/>
                  <a:gd name="connsiteX9" fmla="*/ 112684 w 274517"/>
                  <a:gd name="connsiteY9" fmla="*/ 26871 h 289634"/>
                  <a:gd name="connsiteX10" fmla="*/ 53564 w 274517"/>
                  <a:gd name="connsiteY10" fmla="*/ 66390 h 289634"/>
                  <a:gd name="connsiteX11" fmla="*/ 34645 w 274517"/>
                  <a:gd name="connsiteY11" fmla="*/ 99057 h 289634"/>
                  <a:gd name="connsiteX12" fmla="*/ 30105 w 274517"/>
                  <a:gd name="connsiteY12" fmla="*/ 117831 h 289634"/>
                  <a:gd name="connsiteX13" fmla="*/ 28686 w 274517"/>
                  <a:gd name="connsiteY13" fmla="*/ 137825 h 289634"/>
                  <a:gd name="connsiteX14" fmla="*/ 30388 w 274517"/>
                  <a:gd name="connsiteY14" fmla="*/ 158382 h 289634"/>
                  <a:gd name="connsiteX15" fmla="*/ 32564 w 274517"/>
                  <a:gd name="connsiteY15" fmla="*/ 167769 h 289634"/>
                  <a:gd name="connsiteX16" fmla="*/ 35875 w 274517"/>
                  <a:gd name="connsiteY16" fmla="*/ 177156 h 289634"/>
                  <a:gd name="connsiteX17" fmla="*/ 45334 w 274517"/>
                  <a:gd name="connsiteY17" fmla="*/ 195930 h 289634"/>
                  <a:gd name="connsiteX18" fmla="*/ 57726 w 274517"/>
                  <a:gd name="connsiteY18" fmla="*/ 213108 h 289634"/>
                  <a:gd name="connsiteX19" fmla="*/ 130184 w 274517"/>
                  <a:gd name="connsiteY19" fmla="*/ 258447 h 289634"/>
                  <a:gd name="connsiteX20" fmla="*/ 172089 w 274517"/>
                  <a:gd name="connsiteY20" fmla="*/ 259386 h 289634"/>
                  <a:gd name="connsiteX21" fmla="*/ 182116 w 274517"/>
                  <a:gd name="connsiteY21" fmla="*/ 256664 h 289634"/>
                  <a:gd name="connsiteX22" fmla="*/ 184481 w 274517"/>
                  <a:gd name="connsiteY22" fmla="*/ 255913 h 289634"/>
                  <a:gd name="connsiteX23" fmla="*/ 187224 w 274517"/>
                  <a:gd name="connsiteY23" fmla="*/ 254880 h 289634"/>
                  <a:gd name="connsiteX24" fmla="*/ 192237 w 274517"/>
                  <a:gd name="connsiteY24" fmla="*/ 252815 h 289634"/>
                  <a:gd name="connsiteX25" fmla="*/ 211156 w 274517"/>
                  <a:gd name="connsiteY25" fmla="*/ 242583 h 289634"/>
                  <a:gd name="connsiteX26" fmla="*/ 240101 w 274517"/>
                  <a:gd name="connsiteY26" fmla="*/ 213390 h 289634"/>
                  <a:gd name="connsiteX27" fmla="*/ 249561 w 274517"/>
                  <a:gd name="connsiteY27" fmla="*/ 176593 h 289634"/>
                  <a:gd name="connsiteX28" fmla="*/ 211723 w 274517"/>
                  <a:gd name="connsiteY28" fmla="*/ 114827 h 289634"/>
                  <a:gd name="connsiteX29" fmla="*/ 208129 w 274517"/>
                  <a:gd name="connsiteY29" fmla="*/ 112668 h 289634"/>
                  <a:gd name="connsiteX30" fmla="*/ 204629 w 274517"/>
                  <a:gd name="connsiteY30" fmla="*/ 110978 h 289634"/>
                  <a:gd name="connsiteX31" fmla="*/ 202359 w 274517"/>
                  <a:gd name="connsiteY31" fmla="*/ 109946 h 289634"/>
                  <a:gd name="connsiteX32" fmla="*/ 200467 w 274517"/>
                  <a:gd name="connsiteY32" fmla="*/ 109195 h 289634"/>
                  <a:gd name="connsiteX33" fmla="*/ 196683 w 274517"/>
                  <a:gd name="connsiteY33" fmla="*/ 107881 h 289634"/>
                  <a:gd name="connsiteX34" fmla="*/ 181075 w 274517"/>
                  <a:gd name="connsiteY34" fmla="*/ 105158 h 289634"/>
                  <a:gd name="connsiteX35" fmla="*/ 152697 w 274517"/>
                  <a:gd name="connsiteY35" fmla="*/ 111729 h 289634"/>
                  <a:gd name="connsiteX36" fmla="*/ 141630 w 274517"/>
                  <a:gd name="connsiteY36" fmla="*/ 119708 h 289634"/>
                  <a:gd name="connsiteX37" fmla="*/ 137184 w 274517"/>
                  <a:gd name="connsiteY37" fmla="*/ 124495 h 289634"/>
                  <a:gd name="connsiteX38" fmla="*/ 136238 w 274517"/>
                  <a:gd name="connsiteY38" fmla="*/ 125716 h 289634"/>
                  <a:gd name="connsiteX39" fmla="*/ 136238 w 274517"/>
                  <a:gd name="connsiteY39" fmla="*/ 126373 h 289634"/>
                  <a:gd name="connsiteX40" fmla="*/ 136238 w 274517"/>
                  <a:gd name="connsiteY40" fmla="*/ 126373 h 289634"/>
                  <a:gd name="connsiteX41" fmla="*/ 136238 w 274517"/>
                  <a:gd name="connsiteY41" fmla="*/ 126373 h 289634"/>
                  <a:gd name="connsiteX42" fmla="*/ 136238 w 274517"/>
                  <a:gd name="connsiteY42" fmla="*/ 126373 h 289634"/>
                  <a:gd name="connsiteX43" fmla="*/ 134157 w 274517"/>
                  <a:gd name="connsiteY43" fmla="*/ 129846 h 289634"/>
                  <a:gd name="connsiteX44" fmla="*/ 132927 w 274517"/>
                  <a:gd name="connsiteY44" fmla="*/ 132099 h 289634"/>
                  <a:gd name="connsiteX45" fmla="*/ 131698 w 274517"/>
                  <a:gd name="connsiteY45" fmla="*/ 134915 h 289634"/>
                  <a:gd name="connsiteX46" fmla="*/ 129806 w 274517"/>
                  <a:gd name="connsiteY46" fmla="*/ 140453 h 289634"/>
                  <a:gd name="connsiteX47" fmla="*/ 128576 w 274517"/>
                  <a:gd name="connsiteY47" fmla="*/ 151811 h 289634"/>
                  <a:gd name="connsiteX48" fmla="*/ 149481 w 274517"/>
                  <a:gd name="connsiteY48" fmla="*/ 182882 h 289634"/>
                  <a:gd name="connsiteX49" fmla="*/ 179373 w 274517"/>
                  <a:gd name="connsiteY49" fmla="*/ 188327 h 289634"/>
                  <a:gd name="connsiteX50" fmla="*/ 188075 w 274517"/>
                  <a:gd name="connsiteY50" fmla="*/ 188327 h 289634"/>
                  <a:gd name="connsiteX51" fmla="*/ 191102 w 274517"/>
                  <a:gd name="connsiteY51" fmla="*/ 188327 h 289634"/>
                  <a:gd name="connsiteX52" fmla="*/ 188359 w 274517"/>
                  <a:gd name="connsiteY52" fmla="*/ 189735 h 289634"/>
                  <a:gd name="connsiteX53" fmla="*/ 180224 w 274517"/>
                  <a:gd name="connsiteY53" fmla="*/ 193490 h 289634"/>
                  <a:gd name="connsiteX54" fmla="*/ 173981 w 274517"/>
                  <a:gd name="connsiteY54" fmla="*/ 195649 h 289634"/>
                  <a:gd name="connsiteX55" fmla="*/ 166130 w 274517"/>
                  <a:gd name="connsiteY55" fmla="*/ 197432 h 289634"/>
                  <a:gd name="connsiteX56" fmla="*/ 145224 w 274517"/>
                  <a:gd name="connsiteY56" fmla="*/ 197432 h 289634"/>
                  <a:gd name="connsiteX57" fmla="*/ 138981 w 274517"/>
                  <a:gd name="connsiteY57" fmla="*/ 195930 h 289634"/>
                  <a:gd name="connsiteX58" fmla="*/ 132644 w 274517"/>
                  <a:gd name="connsiteY58" fmla="*/ 193396 h 289634"/>
                  <a:gd name="connsiteX59" fmla="*/ 120252 w 274517"/>
                  <a:gd name="connsiteY59" fmla="*/ 185041 h 289634"/>
                  <a:gd name="connsiteX60" fmla="*/ 104360 w 274517"/>
                  <a:gd name="connsiteY60" fmla="*/ 155285 h 289634"/>
                  <a:gd name="connsiteX61" fmla="*/ 104360 w 274517"/>
                  <a:gd name="connsiteY61" fmla="*/ 136511 h 289634"/>
                  <a:gd name="connsiteX62" fmla="*/ 106536 w 274517"/>
                  <a:gd name="connsiteY62" fmla="*/ 127124 h 289634"/>
                  <a:gd name="connsiteX63" fmla="*/ 108144 w 274517"/>
                  <a:gd name="connsiteY63" fmla="*/ 122336 h 289634"/>
                  <a:gd name="connsiteX64" fmla="*/ 110414 w 274517"/>
                  <a:gd name="connsiteY64" fmla="*/ 117174 h 289634"/>
                  <a:gd name="connsiteX65" fmla="*/ 112495 w 274517"/>
                  <a:gd name="connsiteY65" fmla="*/ 113419 h 289634"/>
                  <a:gd name="connsiteX66" fmla="*/ 114103 w 274517"/>
                  <a:gd name="connsiteY66" fmla="*/ 110790 h 289634"/>
                  <a:gd name="connsiteX67" fmla="*/ 115522 w 274517"/>
                  <a:gd name="connsiteY67" fmla="*/ 108631 h 289634"/>
                  <a:gd name="connsiteX68" fmla="*/ 122333 w 274517"/>
                  <a:gd name="connsiteY68" fmla="*/ 100465 h 289634"/>
                  <a:gd name="connsiteX69" fmla="*/ 139360 w 274517"/>
                  <a:gd name="connsiteY69" fmla="*/ 87041 h 289634"/>
                  <a:gd name="connsiteX70" fmla="*/ 160359 w 274517"/>
                  <a:gd name="connsiteY70" fmla="*/ 78687 h 289634"/>
                  <a:gd name="connsiteX71" fmla="*/ 183629 w 274517"/>
                  <a:gd name="connsiteY71" fmla="*/ 76716 h 289634"/>
                  <a:gd name="connsiteX72" fmla="*/ 207088 w 274517"/>
                  <a:gd name="connsiteY72" fmla="*/ 81503 h 289634"/>
                  <a:gd name="connsiteX73" fmla="*/ 212764 w 274517"/>
                  <a:gd name="connsiteY73" fmla="*/ 83850 h 289634"/>
                  <a:gd name="connsiteX74" fmla="*/ 215602 w 274517"/>
                  <a:gd name="connsiteY74" fmla="*/ 85164 h 289634"/>
                  <a:gd name="connsiteX75" fmla="*/ 217872 w 274517"/>
                  <a:gd name="connsiteY75" fmla="*/ 86197 h 289634"/>
                  <a:gd name="connsiteX76" fmla="*/ 223453 w 274517"/>
                  <a:gd name="connsiteY76" fmla="*/ 89388 h 289634"/>
                  <a:gd name="connsiteX77" fmla="*/ 228561 w 274517"/>
                  <a:gd name="connsiteY77" fmla="*/ 92768 h 289634"/>
                  <a:gd name="connsiteX78" fmla="*/ 259871 w 274517"/>
                  <a:gd name="connsiteY78" fmla="*/ 128156 h 289634"/>
                  <a:gd name="connsiteX79" fmla="*/ 270182 w 274517"/>
                  <a:gd name="connsiteY79" fmla="*/ 150591 h 289634"/>
                  <a:gd name="connsiteX80" fmla="*/ 271979 w 274517"/>
                  <a:gd name="connsiteY80" fmla="*/ 156787 h 289634"/>
                  <a:gd name="connsiteX81" fmla="*/ 273493 w 274517"/>
                  <a:gd name="connsiteY81" fmla="*/ 163357 h 289634"/>
                  <a:gd name="connsiteX82" fmla="*/ 274439 w 274517"/>
                  <a:gd name="connsiteY82" fmla="*/ 168802 h 289634"/>
                  <a:gd name="connsiteX83" fmla="*/ 274439 w 274517"/>
                  <a:gd name="connsiteY83" fmla="*/ 168802 h 289634"/>
                  <a:gd name="connsiteX84" fmla="*/ 274439 w 274517"/>
                  <a:gd name="connsiteY84" fmla="*/ 169741 h 289634"/>
                  <a:gd name="connsiteX85" fmla="*/ 274439 w 274517"/>
                  <a:gd name="connsiteY85" fmla="*/ 170773 h 289634"/>
                  <a:gd name="connsiteX86" fmla="*/ 274439 w 274517"/>
                  <a:gd name="connsiteY86" fmla="*/ 172463 h 289634"/>
                  <a:gd name="connsiteX87" fmla="*/ 274439 w 274517"/>
                  <a:gd name="connsiteY87" fmla="*/ 175748 h 289634"/>
                  <a:gd name="connsiteX88" fmla="*/ 261574 w 274517"/>
                  <a:gd name="connsiteY88" fmla="*/ 226344 h 289634"/>
                  <a:gd name="connsiteX89" fmla="*/ 226196 w 274517"/>
                  <a:gd name="connsiteY89" fmla="*/ 264643 h 289634"/>
                  <a:gd name="connsiteX90" fmla="*/ 203115 w 274517"/>
                  <a:gd name="connsiteY90" fmla="*/ 277691 h 289634"/>
                  <a:gd name="connsiteX91" fmla="*/ 197156 w 274517"/>
                  <a:gd name="connsiteY91" fmla="*/ 280319 h 289634"/>
                  <a:gd name="connsiteX92" fmla="*/ 194318 w 274517"/>
                  <a:gd name="connsiteY92" fmla="*/ 281445 h 289634"/>
                  <a:gd name="connsiteX93" fmla="*/ 191008 w 274517"/>
                  <a:gd name="connsiteY93" fmla="*/ 282666 h 289634"/>
                  <a:gd name="connsiteX94" fmla="*/ 177859 w 274517"/>
                  <a:gd name="connsiteY94" fmla="*/ 286608 h 289634"/>
                  <a:gd name="connsiteX95" fmla="*/ 123657 w 274517"/>
                  <a:gd name="connsiteY95" fmla="*/ 286608 h 289634"/>
                  <a:gd name="connsiteX96" fmla="*/ 74658 w 274517"/>
                  <a:gd name="connsiteY96" fmla="*/ 266426 h 289634"/>
                  <a:gd name="connsiteX97" fmla="*/ 34929 w 274517"/>
                  <a:gd name="connsiteY97" fmla="*/ 232445 h 289634"/>
                  <a:gd name="connsiteX98" fmla="*/ 19794 w 274517"/>
                  <a:gd name="connsiteY98" fmla="*/ 211325 h 289634"/>
                  <a:gd name="connsiteX99" fmla="*/ 8443 w 274517"/>
                  <a:gd name="connsiteY99" fmla="*/ 188233 h 289634"/>
                  <a:gd name="connsiteX100" fmla="*/ 4281 w 274517"/>
                  <a:gd name="connsiteY100" fmla="*/ 175936 h 289634"/>
                  <a:gd name="connsiteX101" fmla="*/ 1443 w 274517"/>
                  <a:gd name="connsiteY101" fmla="*/ 162700 h 289634"/>
                  <a:gd name="connsiteX102" fmla="*/ 24 w 274517"/>
                  <a:gd name="connsiteY102" fmla="*/ 138013 h 289634"/>
                  <a:gd name="connsiteX103" fmla="*/ 9483 w 274517"/>
                  <a:gd name="connsiteY103" fmla="*/ 89951 h 289634"/>
                  <a:gd name="connsiteX104" fmla="*/ 34645 w 274517"/>
                  <a:gd name="connsiteY104" fmla="*/ 50245 h 289634"/>
                  <a:gd name="connsiteX105" fmla="*/ 69172 w 274517"/>
                  <a:gd name="connsiteY105" fmla="*/ 23304 h 289634"/>
                  <a:gd name="connsiteX106" fmla="*/ 106441 w 274517"/>
                  <a:gd name="connsiteY106" fmla="*/ 8003 h 289634"/>
                  <a:gd name="connsiteX107" fmla="*/ 115901 w 274517"/>
                  <a:gd name="connsiteY107" fmla="*/ 5657 h 289634"/>
                  <a:gd name="connsiteX108" fmla="*/ 120536 w 274517"/>
                  <a:gd name="connsiteY108" fmla="*/ 4624 h 289634"/>
                  <a:gd name="connsiteX109" fmla="*/ 124887 w 274517"/>
                  <a:gd name="connsiteY109" fmla="*/ 3873 h 289634"/>
                  <a:gd name="connsiteX110" fmla="*/ 134346 w 274517"/>
                  <a:gd name="connsiteY110" fmla="*/ 2371 h 289634"/>
                  <a:gd name="connsiteX111" fmla="*/ 143049 w 274517"/>
                  <a:gd name="connsiteY111" fmla="*/ 1339 h 289634"/>
                  <a:gd name="connsiteX112" fmla="*/ 175778 w 274517"/>
                  <a:gd name="connsiteY112" fmla="*/ 212 h 289634"/>
                  <a:gd name="connsiteX113" fmla="*/ 227521 w 274517"/>
                  <a:gd name="connsiteY113" fmla="*/ 12791 h 289634"/>
                  <a:gd name="connsiteX114" fmla="*/ 255898 w 274517"/>
                  <a:gd name="connsiteY114" fmla="*/ 31565 h 289634"/>
                  <a:gd name="connsiteX115" fmla="*/ 263560 w 274517"/>
                  <a:gd name="connsiteY115" fmla="*/ 40952 h 289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274517" h="289634">
                    <a:moveTo>
                      <a:pt x="262804" y="40858"/>
                    </a:moveTo>
                    <a:cubicBezTo>
                      <a:pt x="262804" y="40858"/>
                      <a:pt x="259304" y="38699"/>
                      <a:pt x="252493" y="35413"/>
                    </a:cubicBezTo>
                    <a:cubicBezTo>
                      <a:pt x="242836" y="30924"/>
                      <a:pt x="232803" y="27280"/>
                      <a:pt x="222507" y="24524"/>
                    </a:cubicBezTo>
                    <a:cubicBezTo>
                      <a:pt x="206841" y="20439"/>
                      <a:pt x="190743" y="18202"/>
                      <a:pt x="174548" y="17860"/>
                    </a:cubicBezTo>
                    <a:cubicBezTo>
                      <a:pt x="164557" y="17578"/>
                      <a:pt x="154560" y="18112"/>
                      <a:pt x="144657" y="19455"/>
                    </a:cubicBezTo>
                    <a:lnTo>
                      <a:pt x="136900" y="20582"/>
                    </a:lnTo>
                    <a:lnTo>
                      <a:pt x="128860" y="22178"/>
                    </a:lnTo>
                    <a:lnTo>
                      <a:pt x="124698" y="23210"/>
                    </a:lnTo>
                    <a:lnTo>
                      <a:pt x="120725" y="24337"/>
                    </a:lnTo>
                    <a:cubicBezTo>
                      <a:pt x="118171" y="25088"/>
                      <a:pt x="115333" y="25932"/>
                      <a:pt x="112684" y="26871"/>
                    </a:cubicBezTo>
                    <a:cubicBezTo>
                      <a:pt x="89742" y="34503"/>
                      <a:pt x="69312" y="48160"/>
                      <a:pt x="53564" y="66390"/>
                    </a:cubicBezTo>
                    <a:cubicBezTo>
                      <a:pt x="45329" y="76061"/>
                      <a:pt x="38920" y="87127"/>
                      <a:pt x="34645" y="99057"/>
                    </a:cubicBezTo>
                    <a:cubicBezTo>
                      <a:pt x="32593" y="105174"/>
                      <a:pt x="31074" y="111455"/>
                      <a:pt x="30105" y="117831"/>
                    </a:cubicBezTo>
                    <a:cubicBezTo>
                      <a:pt x="29007" y="124437"/>
                      <a:pt x="28532" y="131131"/>
                      <a:pt x="28686" y="137825"/>
                    </a:cubicBezTo>
                    <a:cubicBezTo>
                      <a:pt x="28740" y="144710"/>
                      <a:pt x="29309" y="151581"/>
                      <a:pt x="30388" y="158382"/>
                    </a:cubicBezTo>
                    <a:cubicBezTo>
                      <a:pt x="30934" y="161550"/>
                      <a:pt x="31661" y="164684"/>
                      <a:pt x="32564" y="167769"/>
                    </a:cubicBezTo>
                    <a:cubicBezTo>
                      <a:pt x="33493" y="170956"/>
                      <a:pt x="34598" y="174090"/>
                      <a:pt x="35875" y="177156"/>
                    </a:cubicBezTo>
                    <a:cubicBezTo>
                      <a:pt x="38490" y="183667"/>
                      <a:pt x="41654" y="189948"/>
                      <a:pt x="45334" y="195930"/>
                    </a:cubicBezTo>
                    <a:cubicBezTo>
                      <a:pt x="48938" y="202013"/>
                      <a:pt x="53085" y="207762"/>
                      <a:pt x="57726" y="213108"/>
                    </a:cubicBezTo>
                    <a:cubicBezTo>
                      <a:pt x="76529" y="235344"/>
                      <a:pt x="101861" y="251195"/>
                      <a:pt x="130184" y="258447"/>
                    </a:cubicBezTo>
                    <a:cubicBezTo>
                      <a:pt x="143908" y="261850"/>
                      <a:pt x="158224" y="262171"/>
                      <a:pt x="172089" y="259386"/>
                    </a:cubicBezTo>
                    <a:cubicBezTo>
                      <a:pt x="175504" y="258766"/>
                      <a:pt x="178859" y="257855"/>
                      <a:pt x="182116" y="256664"/>
                    </a:cubicBezTo>
                    <a:lnTo>
                      <a:pt x="184481" y="255913"/>
                    </a:lnTo>
                    <a:lnTo>
                      <a:pt x="187224" y="254880"/>
                    </a:lnTo>
                    <a:lnTo>
                      <a:pt x="192237" y="252815"/>
                    </a:lnTo>
                    <a:cubicBezTo>
                      <a:pt x="198862" y="250020"/>
                      <a:pt x="205198" y="246593"/>
                      <a:pt x="211156" y="242583"/>
                    </a:cubicBezTo>
                    <a:cubicBezTo>
                      <a:pt x="222901" y="235144"/>
                      <a:pt x="232796" y="225164"/>
                      <a:pt x="240101" y="213390"/>
                    </a:cubicBezTo>
                    <a:cubicBezTo>
                      <a:pt x="246867" y="202329"/>
                      <a:pt x="250160" y="189519"/>
                      <a:pt x="249561" y="176593"/>
                    </a:cubicBezTo>
                    <a:cubicBezTo>
                      <a:pt x="246909" y="151419"/>
                      <a:pt x="233023" y="128751"/>
                      <a:pt x="211723" y="114827"/>
                    </a:cubicBezTo>
                    <a:lnTo>
                      <a:pt x="208129" y="112668"/>
                    </a:lnTo>
                    <a:lnTo>
                      <a:pt x="204629" y="110978"/>
                    </a:lnTo>
                    <a:lnTo>
                      <a:pt x="202359" y="109946"/>
                    </a:lnTo>
                    <a:lnTo>
                      <a:pt x="200467" y="109195"/>
                    </a:lnTo>
                    <a:cubicBezTo>
                      <a:pt x="199426" y="109195"/>
                      <a:pt x="197913" y="108350"/>
                      <a:pt x="196683" y="107881"/>
                    </a:cubicBezTo>
                    <a:cubicBezTo>
                      <a:pt x="191611" y="106347"/>
                      <a:pt x="186370" y="105433"/>
                      <a:pt x="181075" y="105158"/>
                    </a:cubicBezTo>
                    <a:cubicBezTo>
                      <a:pt x="171193" y="104784"/>
                      <a:pt x="161392" y="107054"/>
                      <a:pt x="152697" y="111729"/>
                    </a:cubicBezTo>
                    <a:cubicBezTo>
                      <a:pt x="148675" y="113900"/>
                      <a:pt x="144954" y="116582"/>
                      <a:pt x="141630" y="119708"/>
                    </a:cubicBezTo>
                    <a:cubicBezTo>
                      <a:pt x="140002" y="121164"/>
                      <a:pt x="138513" y="122766"/>
                      <a:pt x="137184" y="124495"/>
                    </a:cubicBezTo>
                    <a:cubicBezTo>
                      <a:pt x="136811" y="124855"/>
                      <a:pt x="136493" y="125266"/>
                      <a:pt x="136238" y="125716"/>
                    </a:cubicBezTo>
                    <a:lnTo>
                      <a:pt x="136238" y="126373"/>
                    </a:lnTo>
                    <a:lnTo>
                      <a:pt x="136238" y="126373"/>
                    </a:lnTo>
                    <a:lnTo>
                      <a:pt x="136238" y="126373"/>
                    </a:lnTo>
                    <a:cubicBezTo>
                      <a:pt x="136238" y="126373"/>
                      <a:pt x="136238" y="126936"/>
                      <a:pt x="136238" y="126373"/>
                    </a:cubicBezTo>
                    <a:lnTo>
                      <a:pt x="134157" y="129846"/>
                    </a:lnTo>
                    <a:cubicBezTo>
                      <a:pt x="134157" y="130597"/>
                      <a:pt x="133306" y="131254"/>
                      <a:pt x="132927" y="132099"/>
                    </a:cubicBezTo>
                    <a:cubicBezTo>
                      <a:pt x="132461" y="133012"/>
                      <a:pt x="132050" y="133953"/>
                      <a:pt x="131698" y="134915"/>
                    </a:cubicBezTo>
                    <a:cubicBezTo>
                      <a:pt x="130926" y="136711"/>
                      <a:pt x="130294" y="138562"/>
                      <a:pt x="129806" y="140453"/>
                    </a:cubicBezTo>
                    <a:cubicBezTo>
                      <a:pt x="128893" y="144169"/>
                      <a:pt x="128480" y="147988"/>
                      <a:pt x="128576" y="151811"/>
                    </a:cubicBezTo>
                    <a:cubicBezTo>
                      <a:pt x="128883" y="165315"/>
                      <a:pt x="137031" y="177425"/>
                      <a:pt x="149481" y="182882"/>
                    </a:cubicBezTo>
                    <a:cubicBezTo>
                      <a:pt x="158915" y="186874"/>
                      <a:pt x="169125" y="188734"/>
                      <a:pt x="179373" y="188327"/>
                    </a:cubicBezTo>
                    <a:cubicBezTo>
                      <a:pt x="183156" y="188327"/>
                      <a:pt x="186089" y="188327"/>
                      <a:pt x="188075" y="188327"/>
                    </a:cubicBezTo>
                    <a:lnTo>
                      <a:pt x="191102" y="188327"/>
                    </a:lnTo>
                    <a:lnTo>
                      <a:pt x="188359" y="189735"/>
                    </a:lnTo>
                    <a:cubicBezTo>
                      <a:pt x="185750" y="191194"/>
                      <a:pt x="183030" y="192450"/>
                      <a:pt x="180224" y="193490"/>
                    </a:cubicBezTo>
                    <a:lnTo>
                      <a:pt x="173981" y="195649"/>
                    </a:lnTo>
                    <a:cubicBezTo>
                      <a:pt x="171616" y="196212"/>
                      <a:pt x="169062" y="196963"/>
                      <a:pt x="166130" y="197432"/>
                    </a:cubicBezTo>
                    <a:cubicBezTo>
                      <a:pt x="159216" y="198660"/>
                      <a:pt x="152138" y="198660"/>
                      <a:pt x="145224" y="197432"/>
                    </a:cubicBezTo>
                    <a:cubicBezTo>
                      <a:pt x="143115" y="197054"/>
                      <a:pt x="141031" y="196553"/>
                      <a:pt x="138981" y="195930"/>
                    </a:cubicBezTo>
                    <a:cubicBezTo>
                      <a:pt x="136812" y="195232"/>
                      <a:pt x="134695" y="194385"/>
                      <a:pt x="132644" y="193396"/>
                    </a:cubicBezTo>
                    <a:cubicBezTo>
                      <a:pt x="128065" y="191330"/>
                      <a:pt x="123874" y="188504"/>
                      <a:pt x="120252" y="185041"/>
                    </a:cubicBezTo>
                    <a:cubicBezTo>
                      <a:pt x="111892" y="177058"/>
                      <a:pt x="106324" y="166632"/>
                      <a:pt x="104360" y="155285"/>
                    </a:cubicBezTo>
                    <a:cubicBezTo>
                      <a:pt x="103412" y="149062"/>
                      <a:pt x="103412" y="142733"/>
                      <a:pt x="104360" y="136511"/>
                    </a:cubicBezTo>
                    <a:cubicBezTo>
                      <a:pt x="104777" y="133319"/>
                      <a:pt x="105505" y="130175"/>
                      <a:pt x="106536" y="127124"/>
                    </a:cubicBezTo>
                    <a:cubicBezTo>
                      <a:pt x="106972" y="125497"/>
                      <a:pt x="107509" y="123898"/>
                      <a:pt x="108144" y="122336"/>
                    </a:cubicBezTo>
                    <a:cubicBezTo>
                      <a:pt x="108712" y="120647"/>
                      <a:pt x="109658" y="118863"/>
                      <a:pt x="110414" y="117174"/>
                    </a:cubicBezTo>
                    <a:lnTo>
                      <a:pt x="112495" y="113419"/>
                    </a:lnTo>
                    <a:lnTo>
                      <a:pt x="114103" y="110790"/>
                    </a:lnTo>
                    <a:lnTo>
                      <a:pt x="115522" y="108631"/>
                    </a:lnTo>
                    <a:cubicBezTo>
                      <a:pt x="117603" y="105759"/>
                      <a:pt x="119878" y="103030"/>
                      <a:pt x="122333" y="100465"/>
                    </a:cubicBezTo>
                    <a:cubicBezTo>
                      <a:pt x="127297" y="95167"/>
                      <a:pt x="133037" y="90642"/>
                      <a:pt x="139360" y="87041"/>
                    </a:cubicBezTo>
                    <a:cubicBezTo>
                      <a:pt x="145937" y="83307"/>
                      <a:pt x="153004" y="80496"/>
                      <a:pt x="160359" y="78687"/>
                    </a:cubicBezTo>
                    <a:cubicBezTo>
                      <a:pt x="167976" y="76899"/>
                      <a:pt x="175817" y="76235"/>
                      <a:pt x="183629" y="76716"/>
                    </a:cubicBezTo>
                    <a:cubicBezTo>
                      <a:pt x="191640" y="77185"/>
                      <a:pt x="199541" y="78797"/>
                      <a:pt x="207088" y="81503"/>
                    </a:cubicBezTo>
                    <a:lnTo>
                      <a:pt x="212764" y="83850"/>
                    </a:lnTo>
                    <a:lnTo>
                      <a:pt x="215602" y="85164"/>
                    </a:lnTo>
                    <a:lnTo>
                      <a:pt x="217872" y="86197"/>
                    </a:lnTo>
                    <a:cubicBezTo>
                      <a:pt x="220048" y="87323"/>
                      <a:pt x="221656" y="88356"/>
                      <a:pt x="223453" y="89388"/>
                    </a:cubicBezTo>
                    <a:lnTo>
                      <a:pt x="228561" y="92768"/>
                    </a:lnTo>
                    <a:cubicBezTo>
                      <a:pt x="241267" y="102379"/>
                      <a:pt x="251912" y="114410"/>
                      <a:pt x="259871" y="128156"/>
                    </a:cubicBezTo>
                    <a:cubicBezTo>
                      <a:pt x="264045" y="135279"/>
                      <a:pt x="267498" y="142794"/>
                      <a:pt x="270182" y="150591"/>
                    </a:cubicBezTo>
                    <a:cubicBezTo>
                      <a:pt x="270750" y="152656"/>
                      <a:pt x="271506" y="154534"/>
                      <a:pt x="271979" y="156787"/>
                    </a:cubicBezTo>
                    <a:cubicBezTo>
                      <a:pt x="272452" y="159039"/>
                      <a:pt x="273114" y="161198"/>
                      <a:pt x="273493" y="163357"/>
                    </a:cubicBezTo>
                    <a:lnTo>
                      <a:pt x="274439" y="168802"/>
                    </a:lnTo>
                    <a:lnTo>
                      <a:pt x="274439" y="168802"/>
                    </a:lnTo>
                    <a:lnTo>
                      <a:pt x="274439" y="169741"/>
                    </a:lnTo>
                    <a:lnTo>
                      <a:pt x="274439" y="170773"/>
                    </a:lnTo>
                    <a:lnTo>
                      <a:pt x="274439" y="172463"/>
                    </a:lnTo>
                    <a:cubicBezTo>
                      <a:pt x="274533" y="173556"/>
                      <a:pt x="274533" y="174655"/>
                      <a:pt x="274439" y="175748"/>
                    </a:cubicBezTo>
                    <a:cubicBezTo>
                      <a:pt x="275178" y="193494"/>
                      <a:pt x="270709" y="211071"/>
                      <a:pt x="261574" y="226344"/>
                    </a:cubicBezTo>
                    <a:cubicBezTo>
                      <a:pt x="252782" y="241551"/>
                      <a:pt x="240699" y="254632"/>
                      <a:pt x="226196" y="264643"/>
                    </a:cubicBezTo>
                    <a:cubicBezTo>
                      <a:pt x="218937" y="269709"/>
                      <a:pt x="211209" y="274078"/>
                      <a:pt x="203115" y="277691"/>
                    </a:cubicBezTo>
                    <a:lnTo>
                      <a:pt x="197156" y="280319"/>
                    </a:lnTo>
                    <a:lnTo>
                      <a:pt x="194318" y="281445"/>
                    </a:lnTo>
                    <a:lnTo>
                      <a:pt x="191008" y="282666"/>
                    </a:lnTo>
                    <a:cubicBezTo>
                      <a:pt x="186716" y="284262"/>
                      <a:pt x="182324" y="285579"/>
                      <a:pt x="177859" y="286608"/>
                    </a:cubicBezTo>
                    <a:cubicBezTo>
                      <a:pt x="160021" y="290644"/>
                      <a:pt x="141496" y="290644"/>
                      <a:pt x="123657" y="286608"/>
                    </a:cubicBezTo>
                    <a:cubicBezTo>
                      <a:pt x="106260" y="282777"/>
                      <a:pt x="89675" y="275947"/>
                      <a:pt x="74658" y="266426"/>
                    </a:cubicBezTo>
                    <a:cubicBezTo>
                      <a:pt x="59781" y="257129"/>
                      <a:pt x="46390" y="245676"/>
                      <a:pt x="34929" y="232445"/>
                    </a:cubicBezTo>
                    <a:cubicBezTo>
                      <a:pt x="29240" y="225882"/>
                      <a:pt x="24174" y="218812"/>
                      <a:pt x="19794" y="211325"/>
                    </a:cubicBezTo>
                    <a:cubicBezTo>
                      <a:pt x="15333" y="203974"/>
                      <a:pt x="11534" y="196247"/>
                      <a:pt x="8443" y="188233"/>
                    </a:cubicBezTo>
                    <a:cubicBezTo>
                      <a:pt x="6835" y="184196"/>
                      <a:pt x="5510" y="180066"/>
                      <a:pt x="4281" y="175936"/>
                    </a:cubicBezTo>
                    <a:cubicBezTo>
                      <a:pt x="3042" y="171591"/>
                      <a:pt x="2094" y="167169"/>
                      <a:pt x="1443" y="162700"/>
                    </a:cubicBezTo>
                    <a:cubicBezTo>
                      <a:pt x="358" y="154517"/>
                      <a:pt x="-116" y="146265"/>
                      <a:pt x="24" y="138013"/>
                    </a:cubicBezTo>
                    <a:cubicBezTo>
                      <a:pt x="189" y="121553"/>
                      <a:pt x="3396" y="105263"/>
                      <a:pt x="9483" y="89951"/>
                    </a:cubicBezTo>
                    <a:cubicBezTo>
                      <a:pt x="15236" y="75242"/>
                      <a:pt x="23778" y="61763"/>
                      <a:pt x="34645" y="50245"/>
                    </a:cubicBezTo>
                    <a:cubicBezTo>
                      <a:pt x="44709" y="39577"/>
                      <a:pt x="56351" y="30493"/>
                      <a:pt x="69172" y="23304"/>
                    </a:cubicBezTo>
                    <a:cubicBezTo>
                      <a:pt x="80923" y="16722"/>
                      <a:pt x="93439" y="11584"/>
                      <a:pt x="106441" y="8003"/>
                    </a:cubicBezTo>
                    <a:cubicBezTo>
                      <a:pt x="109563" y="7158"/>
                      <a:pt x="112495" y="6314"/>
                      <a:pt x="115901" y="5657"/>
                    </a:cubicBezTo>
                    <a:lnTo>
                      <a:pt x="120536" y="4624"/>
                    </a:lnTo>
                    <a:lnTo>
                      <a:pt x="124887" y="3873"/>
                    </a:lnTo>
                    <a:lnTo>
                      <a:pt x="134346" y="2371"/>
                    </a:lnTo>
                    <a:lnTo>
                      <a:pt x="143049" y="1339"/>
                    </a:lnTo>
                    <a:cubicBezTo>
                      <a:pt x="153910" y="92"/>
                      <a:pt x="164856" y="-285"/>
                      <a:pt x="175778" y="212"/>
                    </a:cubicBezTo>
                    <a:cubicBezTo>
                      <a:pt x="193687" y="1016"/>
                      <a:pt x="211265" y="5289"/>
                      <a:pt x="227521" y="12791"/>
                    </a:cubicBezTo>
                    <a:cubicBezTo>
                      <a:pt x="237951" y="17466"/>
                      <a:pt x="247538" y="23808"/>
                      <a:pt x="255898" y="31565"/>
                    </a:cubicBezTo>
                    <a:cubicBezTo>
                      <a:pt x="258834" y="34367"/>
                      <a:pt x="261407" y="37520"/>
                      <a:pt x="263560" y="40952"/>
                    </a:cubicBezTo>
                  </a:path>
                </a:pathLst>
              </a:custGeom>
              <a:solidFill>
                <a:srgbClr val="A8CC71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3933BD01-BCAA-9D41-BE9E-98D2025DE11E}"/>
                  </a:ext>
                </a:extLst>
              </p:cNvPr>
              <p:cNvSpPr/>
              <p:nvPr/>
            </p:nvSpPr>
            <p:spPr>
              <a:xfrm>
                <a:off x="6923609" y="5055816"/>
                <a:ext cx="528231" cy="99558"/>
              </a:xfrm>
              <a:custGeom>
                <a:avLst/>
                <a:gdLst>
                  <a:gd name="connsiteX0" fmla="*/ 527191 w 528231"/>
                  <a:gd name="connsiteY0" fmla="*/ 17405 h 99558"/>
                  <a:gd name="connsiteX1" fmla="*/ 46658 w 528231"/>
                  <a:gd name="connsiteY1" fmla="*/ 94659 h 99558"/>
                  <a:gd name="connsiteX2" fmla="*/ 781 w 528231"/>
                  <a:gd name="connsiteY2" fmla="*/ 77481 h 99558"/>
                  <a:gd name="connsiteX3" fmla="*/ 161589 w 528231"/>
                  <a:gd name="connsiteY3" fmla="*/ 11772 h 99558"/>
                  <a:gd name="connsiteX4" fmla="*/ 528232 w 528231"/>
                  <a:gd name="connsiteY4" fmla="*/ 10646 h 99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231" h="99558">
                    <a:moveTo>
                      <a:pt x="527191" y="17405"/>
                    </a:moveTo>
                    <a:cubicBezTo>
                      <a:pt x="527191" y="17405"/>
                      <a:pt x="261385" y="-7565"/>
                      <a:pt x="46658" y="94659"/>
                    </a:cubicBezTo>
                    <a:cubicBezTo>
                      <a:pt x="46658" y="94659"/>
                      <a:pt x="11375" y="113433"/>
                      <a:pt x="781" y="77481"/>
                    </a:cubicBezTo>
                    <a:cubicBezTo>
                      <a:pt x="781" y="77481"/>
                      <a:pt x="-20692" y="39933"/>
                      <a:pt x="161589" y="11772"/>
                    </a:cubicBezTo>
                    <a:cubicBezTo>
                      <a:pt x="161589" y="11772"/>
                      <a:pt x="350775" y="-13948"/>
                      <a:pt x="528232" y="106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74250782-A34F-794B-A282-E2D2ED6F1761}"/>
                  </a:ext>
                </a:extLst>
              </p:cNvPr>
              <p:cNvSpPr/>
              <p:nvPr/>
            </p:nvSpPr>
            <p:spPr>
              <a:xfrm>
                <a:off x="6923445" y="5049491"/>
                <a:ext cx="528207" cy="97667"/>
              </a:xfrm>
              <a:custGeom>
                <a:avLst/>
                <a:gdLst>
                  <a:gd name="connsiteX0" fmla="*/ 527640 w 528207"/>
                  <a:gd name="connsiteY0" fmla="*/ 18848 h 97667"/>
                  <a:gd name="connsiteX1" fmla="*/ 46539 w 528207"/>
                  <a:gd name="connsiteY1" fmla="*/ 92817 h 97667"/>
                  <a:gd name="connsiteX2" fmla="*/ 756 w 528207"/>
                  <a:gd name="connsiteY2" fmla="*/ 75264 h 97667"/>
                  <a:gd name="connsiteX3" fmla="*/ 161564 w 528207"/>
                  <a:gd name="connsiteY3" fmla="*/ 10400 h 97667"/>
                  <a:gd name="connsiteX4" fmla="*/ 528207 w 528207"/>
                  <a:gd name="connsiteY4" fmla="*/ 11808 h 9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207" h="97667">
                    <a:moveTo>
                      <a:pt x="527640" y="18848"/>
                    </a:moveTo>
                    <a:cubicBezTo>
                      <a:pt x="527640" y="18848"/>
                      <a:pt x="262779" y="-7905"/>
                      <a:pt x="46539" y="92817"/>
                    </a:cubicBezTo>
                    <a:cubicBezTo>
                      <a:pt x="46539" y="92817"/>
                      <a:pt x="11161" y="111591"/>
                      <a:pt x="756" y="75264"/>
                    </a:cubicBezTo>
                    <a:cubicBezTo>
                      <a:pt x="756" y="75264"/>
                      <a:pt x="-20433" y="37716"/>
                      <a:pt x="161564" y="10400"/>
                    </a:cubicBezTo>
                    <a:cubicBezTo>
                      <a:pt x="161564" y="10400"/>
                      <a:pt x="351318" y="-13912"/>
                      <a:pt x="528207" y="11808"/>
                    </a:cubicBezTo>
                    <a:close/>
                  </a:path>
                </a:pathLst>
              </a:custGeom>
              <a:solidFill>
                <a:srgbClr val="A8CC71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</p:grp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61CDFBA5-6049-4B4F-9063-E05B6C82C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037" y="6008475"/>
            <a:ext cx="1352308" cy="35587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717A0E1-46FA-B949-B38D-D3793AC88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911" y="6008475"/>
            <a:ext cx="1096080" cy="35587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64D6CE5-B90A-6248-8D93-35351FE5D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557" y="6008475"/>
            <a:ext cx="1224194" cy="35587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A878A40-EFA3-F640-956B-AC23D8041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318" y="6016455"/>
            <a:ext cx="1053378" cy="34163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014A7D6-7E2F-B347-83DB-75F0C453A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9263" y="6002220"/>
            <a:ext cx="1323839" cy="355871"/>
          </a:xfrm>
          <a:prstGeom prst="rect">
            <a:avLst/>
          </a:prstGeom>
        </p:spPr>
      </p:pic>
      <p:sp>
        <p:nvSpPr>
          <p:cNvPr id="118" name="Title 1">
            <a:extLst>
              <a:ext uri="{FF2B5EF4-FFF2-40B4-BE49-F238E27FC236}">
                <a16:creationId xmlns:a16="http://schemas.microsoft.com/office/drawing/2014/main" id="{A761FDDB-77BF-D34A-9C0B-C33782DD1B45}"/>
              </a:ext>
            </a:extLst>
          </p:cNvPr>
          <p:cNvSpPr txBox="1">
            <a:spLocks/>
          </p:cNvSpPr>
          <p:nvPr userDrawn="1"/>
        </p:nvSpPr>
        <p:spPr>
          <a:xfrm>
            <a:off x="4237281" y="2735426"/>
            <a:ext cx="3717438" cy="135731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 fontAlgn="auto">
              <a:spcAft>
                <a:spcPts val="0"/>
              </a:spcAft>
              <a:defRPr/>
            </a:pPr>
            <a:r>
              <a:rPr lang="ar-SA" sz="7600" dirty="0">
                <a:solidFill>
                  <a:schemeClr val="bg2">
                    <a:lumMod val="25000"/>
                  </a:schemeClr>
                </a:solidFill>
                <a:latin typeface="Almarai Bold" pitchFamily="2" charset="-78"/>
                <a:ea typeface="GE SS Text Bold" charset="0"/>
                <a:cs typeface="Almarai Bold" pitchFamily="2" charset="-78"/>
              </a:rPr>
              <a:t>شكر</a:t>
            </a:r>
            <a:r>
              <a:rPr lang="ar-LB" sz="7600" dirty="0">
                <a:solidFill>
                  <a:schemeClr val="bg2">
                    <a:lumMod val="25000"/>
                  </a:schemeClr>
                </a:solidFill>
                <a:latin typeface="Almarai Bold" pitchFamily="2" charset="-78"/>
                <a:ea typeface="GE SS Text Bold" charset="0"/>
                <a:cs typeface="Almarai Bold" pitchFamily="2" charset="-78"/>
              </a:rPr>
              <a:t>ًا</a:t>
            </a:r>
            <a:endParaRPr lang="en-US" sz="7600" dirty="0">
              <a:solidFill>
                <a:schemeClr val="bg2">
                  <a:lumMod val="25000"/>
                </a:schemeClr>
              </a:solidFill>
              <a:latin typeface="Almarai Bold" pitchFamily="2" charset="-78"/>
              <a:ea typeface="GE SS Text Bold" charset="0"/>
              <a:cs typeface="Almarai Bold" pitchFamily="2" charset="-78"/>
            </a:endParaRPr>
          </a:p>
        </p:txBody>
      </p: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064BA1FA-71B2-7047-9DE2-FA35AA141F06}"/>
              </a:ext>
            </a:extLst>
          </p:cNvPr>
          <p:cNvCxnSpPr/>
          <p:nvPr userDrawn="1"/>
        </p:nvCxnSpPr>
        <p:spPr>
          <a:xfrm>
            <a:off x="1239037" y="5625297"/>
            <a:ext cx="935826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578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945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صفحة مقدمة الدر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6">
            <a:extLst>
              <a:ext uri="{FF2B5EF4-FFF2-40B4-BE49-F238E27FC236}">
                <a16:creationId xmlns:a16="http://schemas.microsoft.com/office/drawing/2014/main" id="{8FC95365-82CD-E24F-85D4-0BE4BC81D7B7}"/>
              </a:ext>
            </a:extLst>
          </p:cNvPr>
          <p:cNvSpPr/>
          <p:nvPr userDrawn="1"/>
        </p:nvSpPr>
        <p:spPr>
          <a:xfrm>
            <a:off x="5552661" y="1000014"/>
            <a:ext cx="6639339" cy="513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286" rtl="0" eaLnBrk="1" latinLnBrk="0" hangingPunct="1"/>
            <a:endParaRPr lang="ko-KR" altLang="en-US"/>
          </a:p>
        </p:txBody>
      </p:sp>
      <p:sp>
        <p:nvSpPr>
          <p:cNvPr id="14" name="그림 개체 틀 2">
            <a:extLst>
              <a:ext uri="{FF2B5EF4-FFF2-40B4-BE49-F238E27FC236}">
                <a16:creationId xmlns:a16="http://schemas.microsoft.com/office/drawing/2014/main" id="{545BA027-90AB-E146-8E4B-80C24C24C0AC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0" y="2854285"/>
            <a:ext cx="6096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68B0176-5AA7-A443-95A3-DAF4515CCB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0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واضيع أو الأهدا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E90F8B6-927B-3943-9634-30DA34AD791A}"/>
              </a:ext>
            </a:extLst>
          </p:cNvPr>
          <p:cNvSpPr txBox="1">
            <a:spLocks/>
          </p:cNvSpPr>
          <p:nvPr userDrawn="1"/>
        </p:nvSpPr>
        <p:spPr>
          <a:xfrm>
            <a:off x="1322354" y="147176"/>
            <a:ext cx="9499928" cy="913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LB" sz="3200" dirty="0">
                <a:solidFill>
                  <a:schemeClr val="bg2">
                    <a:lumMod val="25000"/>
                  </a:schemeClr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المواضيع/ الأهداف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6848709-88AB-3644-ADE5-55BC1FC167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  <p:sp>
        <p:nvSpPr>
          <p:cNvPr id="17" name="Freeform: Shape 17">
            <a:extLst>
              <a:ext uri="{FF2B5EF4-FFF2-40B4-BE49-F238E27FC236}">
                <a16:creationId xmlns:a16="http://schemas.microsoft.com/office/drawing/2014/main" id="{DB68D9AF-1931-3B48-9178-28CD845143CA}"/>
              </a:ext>
            </a:extLst>
          </p:cNvPr>
          <p:cNvSpPr/>
          <p:nvPr/>
        </p:nvSpPr>
        <p:spPr>
          <a:xfrm>
            <a:off x="1253851" y="335716"/>
            <a:ext cx="1504933" cy="1504933"/>
          </a:xfrm>
          <a:custGeom>
            <a:avLst/>
            <a:gdLst>
              <a:gd name="connsiteX0" fmla="*/ 1008633 w 2017267"/>
              <a:gd name="connsiteY0" fmla="*/ 0 h 2017267"/>
              <a:gd name="connsiteX1" fmla="*/ 1091617 w 2017267"/>
              <a:gd name="connsiteY1" fmla="*/ 34373 h 2017267"/>
              <a:gd name="connsiteX2" fmla="*/ 1982894 w 2017267"/>
              <a:gd name="connsiteY2" fmla="*/ 925651 h 2017267"/>
              <a:gd name="connsiteX3" fmla="*/ 1982894 w 2017267"/>
              <a:gd name="connsiteY3" fmla="*/ 1091617 h 2017267"/>
              <a:gd name="connsiteX4" fmla="*/ 1091617 w 2017267"/>
              <a:gd name="connsiteY4" fmla="*/ 1982894 h 2017267"/>
              <a:gd name="connsiteX5" fmla="*/ 925651 w 2017267"/>
              <a:gd name="connsiteY5" fmla="*/ 1982894 h 2017267"/>
              <a:gd name="connsiteX6" fmla="*/ 34373 w 2017267"/>
              <a:gd name="connsiteY6" fmla="*/ 1091616 h 2017267"/>
              <a:gd name="connsiteX7" fmla="*/ 34373 w 2017267"/>
              <a:gd name="connsiteY7" fmla="*/ 925650 h 2017267"/>
              <a:gd name="connsiteX8" fmla="*/ 925650 w 2017267"/>
              <a:gd name="connsiteY8" fmla="*/ 34373 h 2017267"/>
              <a:gd name="connsiteX9" fmla="*/ 1008633 w 2017267"/>
              <a:gd name="connsiteY9" fmla="*/ 0 h 201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7267" h="2017267">
                <a:moveTo>
                  <a:pt x="1008633" y="0"/>
                </a:moveTo>
                <a:cubicBezTo>
                  <a:pt x="1038667" y="0"/>
                  <a:pt x="1068701" y="11457"/>
                  <a:pt x="1091617" y="34373"/>
                </a:cubicBezTo>
                <a:lnTo>
                  <a:pt x="1982894" y="925651"/>
                </a:lnTo>
                <a:cubicBezTo>
                  <a:pt x="2028725" y="971481"/>
                  <a:pt x="2028725" y="1045787"/>
                  <a:pt x="1982894" y="1091617"/>
                </a:cubicBezTo>
                <a:lnTo>
                  <a:pt x="1091617" y="1982894"/>
                </a:lnTo>
                <a:cubicBezTo>
                  <a:pt x="1045787" y="2028725"/>
                  <a:pt x="971481" y="2028725"/>
                  <a:pt x="925651" y="1982894"/>
                </a:cubicBezTo>
                <a:lnTo>
                  <a:pt x="34373" y="1091616"/>
                </a:lnTo>
                <a:cubicBezTo>
                  <a:pt x="-11457" y="1045786"/>
                  <a:pt x="-11457" y="971481"/>
                  <a:pt x="34373" y="925650"/>
                </a:cubicBezTo>
                <a:lnTo>
                  <a:pt x="925650" y="34373"/>
                </a:lnTo>
                <a:cubicBezTo>
                  <a:pt x="948565" y="11457"/>
                  <a:pt x="978599" y="0"/>
                  <a:pt x="100863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3480E8-E0A5-A04E-BD8E-F7018346B934}"/>
              </a:ext>
            </a:extLst>
          </p:cNvPr>
          <p:cNvGrpSpPr/>
          <p:nvPr/>
        </p:nvGrpSpPr>
        <p:grpSpPr>
          <a:xfrm flipH="1" flipV="1">
            <a:off x="0" y="531601"/>
            <a:ext cx="12191999" cy="1113164"/>
            <a:chOff x="-24048006" y="1918544"/>
            <a:chExt cx="33183930" cy="3046539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6695EE5-5995-7C4A-B4DD-4CF54455B881}"/>
                </a:ext>
              </a:extLst>
            </p:cNvPr>
            <p:cNvGrpSpPr/>
            <p:nvPr/>
          </p:nvGrpSpPr>
          <p:grpSpPr>
            <a:xfrm rot="10800000" flipH="1">
              <a:off x="-24048006" y="3559555"/>
              <a:ext cx="30721077" cy="1405528"/>
              <a:chOff x="-19289447" y="2023474"/>
              <a:chExt cx="30721077" cy="1405528"/>
            </a:xfrm>
            <a:grpFill/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787C024-4379-4949-BFB5-ECF5587A5206}"/>
                  </a:ext>
                </a:extLst>
              </p:cNvPr>
              <p:cNvSpPr/>
              <p:nvPr userDrawn="1"/>
            </p:nvSpPr>
            <p:spPr>
              <a:xfrm>
                <a:off x="-19289447" y="3139002"/>
                <a:ext cx="25424937" cy="29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0" eaLnBrk="1" latinLnBrk="0" hangingPunct="1"/>
                <a:endParaRPr lang="en-US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7578419-B893-1043-812B-B9315E87AC50}"/>
                  </a:ext>
                </a:extLst>
              </p:cNvPr>
              <p:cNvSpPr/>
              <p:nvPr userDrawn="1"/>
            </p:nvSpPr>
            <p:spPr>
              <a:xfrm rot="2727637">
                <a:off x="7154945" y="448707"/>
                <a:ext cx="228600" cy="34135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1" eaLnBrk="1" latinLnBrk="0" hangingPunct="1"/>
                <a:endParaRPr lang="en-US"/>
              </a:p>
            </p:txBody>
          </p:sp>
          <p:sp>
            <p:nvSpPr>
              <p:cNvPr id="26" name="Freeform: Shape 9">
                <a:extLst>
                  <a:ext uri="{FF2B5EF4-FFF2-40B4-BE49-F238E27FC236}">
                    <a16:creationId xmlns:a16="http://schemas.microsoft.com/office/drawing/2014/main" id="{CAE0C0BE-05C1-2348-B276-F00CF612A11F}"/>
                  </a:ext>
                </a:extLst>
              </p:cNvPr>
              <p:cNvSpPr/>
              <p:nvPr userDrawn="1"/>
            </p:nvSpPr>
            <p:spPr>
              <a:xfrm rot="18872363" flipH="1">
                <a:off x="9542351" y="362795"/>
                <a:ext cx="228600" cy="3549958"/>
              </a:xfrm>
              <a:custGeom>
                <a:avLst/>
                <a:gdLst>
                  <a:gd name="connsiteX0" fmla="*/ 0 w 228600"/>
                  <a:gd name="connsiteY0" fmla="*/ 0 h 3549958"/>
                  <a:gd name="connsiteX1" fmla="*/ 0 w 228600"/>
                  <a:gd name="connsiteY1" fmla="*/ 3549958 h 3549958"/>
                  <a:gd name="connsiteX2" fmla="*/ 10901 w 228600"/>
                  <a:gd name="connsiteY2" fmla="*/ 3549958 h 3549958"/>
                  <a:gd name="connsiteX3" fmla="*/ 228600 w 228600"/>
                  <a:gd name="connsiteY3" fmla="*/ 3328731 h 3549958"/>
                  <a:gd name="connsiteX4" fmla="*/ 228600 w 228600"/>
                  <a:gd name="connsiteY4" fmla="*/ 0 h 35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549958">
                    <a:moveTo>
                      <a:pt x="0" y="0"/>
                    </a:moveTo>
                    <a:lnTo>
                      <a:pt x="0" y="3549958"/>
                    </a:lnTo>
                    <a:lnTo>
                      <a:pt x="10901" y="3549958"/>
                    </a:lnTo>
                    <a:lnTo>
                      <a:pt x="228600" y="3328731"/>
                    </a:lnTo>
                    <a:lnTo>
                      <a:pt x="2286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2BC9659-2086-AA49-B1B4-606C1746AC46}"/>
                </a:ext>
              </a:extLst>
            </p:cNvPr>
            <p:cNvGrpSpPr/>
            <p:nvPr/>
          </p:nvGrpSpPr>
          <p:grpSpPr>
            <a:xfrm flipH="1">
              <a:off x="760370" y="1918544"/>
              <a:ext cx="8375554" cy="1405531"/>
              <a:chOff x="3056076" y="2023474"/>
              <a:chExt cx="8375554" cy="1405531"/>
            </a:xfrm>
            <a:grpFill/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5D90703-DB05-964C-878D-E71C43756401}"/>
                  </a:ext>
                </a:extLst>
              </p:cNvPr>
              <p:cNvSpPr/>
              <p:nvPr userDrawn="1"/>
            </p:nvSpPr>
            <p:spPr>
              <a:xfrm>
                <a:off x="3056076" y="3200406"/>
                <a:ext cx="3079404" cy="2285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E7E88AF-C10A-3B40-B512-C96FC6E799A8}"/>
                  </a:ext>
                </a:extLst>
              </p:cNvPr>
              <p:cNvSpPr/>
              <p:nvPr userDrawn="1"/>
            </p:nvSpPr>
            <p:spPr>
              <a:xfrm rot="2727637">
                <a:off x="7154945" y="448707"/>
                <a:ext cx="228600" cy="34135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5">
                <a:extLst>
                  <a:ext uri="{FF2B5EF4-FFF2-40B4-BE49-F238E27FC236}">
                    <a16:creationId xmlns:a16="http://schemas.microsoft.com/office/drawing/2014/main" id="{A2BFBC52-5E75-8A4A-95DB-F41A82B2C7EE}"/>
                  </a:ext>
                </a:extLst>
              </p:cNvPr>
              <p:cNvSpPr/>
              <p:nvPr userDrawn="1"/>
            </p:nvSpPr>
            <p:spPr>
              <a:xfrm rot="18872363" flipH="1">
                <a:off x="9542351" y="362795"/>
                <a:ext cx="228600" cy="3549958"/>
              </a:xfrm>
              <a:custGeom>
                <a:avLst/>
                <a:gdLst>
                  <a:gd name="connsiteX0" fmla="*/ 0 w 228600"/>
                  <a:gd name="connsiteY0" fmla="*/ 0 h 3549958"/>
                  <a:gd name="connsiteX1" fmla="*/ 0 w 228600"/>
                  <a:gd name="connsiteY1" fmla="*/ 3549958 h 3549958"/>
                  <a:gd name="connsiteX2" fmla="*/ 10901 w 228600"/>
                  <a:gd name="connsiteY2" fmla="*/ 3549958 h 3549958"/>
                  <a:gd name="connsiteX3" fmla="*/ 228600 w 228600"/>
                  <a:gd name="connsiteY3" fmla="*/ 3328731 h 3549958"/>
                  <a:gd name="connsiteX4" fmla="*/ 228600 w 228600"/>
                  <a:gd name="connsiteY4" fmla="*/ 0 h 35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549958">
                    <a:moveTo>
                      <a:pt x="0" y="0"/>
                    </a:moveTo>
                    <a:lnTo>
                      <a:pt x="0" y="3549958"/>
                    </a:lnTo>
                    <a:lnTo>
                      <a:pt x="10901" y="3549958"/>
                    </a:lnTo>
                    <a:lnTo>
                      <a:pt x="228600" y="3328731"/>
                    </a:lnTo>
                    <a:lnTo>
                      <a:pt x="2286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0" eaLnBrk="1" latinLnBrk="0" hangingPunct="1"/>
                <a:endParaRPr lang="en-US"/>
              </a:p>
            </p:txBody>
          </p:sp>
        </p:grpSp>
      </p:grpSp>
      <p:sp>
        <p:nvSpPr>
          <p:cNvPr id="27" name="Donut 24">
            <a:extLst>
              <a:ext uri="{FF2B5EF4-FFF2-40B4-BE49-F238E27FC236}">
                <a16:creationId xmlns:a16="http://schemas.microsoft.com/office/drawing/2014/main" id="{0CA47FA8-1051-5B4B-BC5D-1B4FC46191DC}"/>
              </a:ext>
            </a:extLst>
          </p:cNvPr>
          <p:cNvSpPr/>
          <p:nvPr userDrawn="1"/>
        </p:nvSpPr>
        <p:spPr>
          <a:xfrm>
            <a:off x="1596062" y="699801"/>
            <a:ext cx="778955" cy="785296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رحلة التعليمية - 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46BD93E6-99D4-2940-9CA8-583B426860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0225" y="1487488"/>
            <a:ext cx="1587500" cy="849312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F584D97-CAC4-114A-A91D-8C2D6151CD5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17725" y="1487488"/>
            <a:ext cx="1589088" cy="849312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0DB8AE25-93C1-914F-962A-3096199EB8E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06813" y="1487488"/>
            <a:ext cx="1589087" cy="849312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29687454-B0D9-8541-9E1F-C91D642479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95900" y="1487488"/>
            <a:ext cx="1597025" cy="849312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FD1130C0-B150-3945-A6BF-F3A65E1BC01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92925" y="1487488"/>
            <a:ext cx="1589088" cy="849312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8E29CD0B-A23E-0C47-9091-C29D00F3A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82013" y="1487488"/>
            <a:ext cx="1589087" cy="849312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indent="0" algn="r" defTabSz="914400" rt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47AA004D-5B6C-C044-986A-11836F5508D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071100" y="1487488"/>
            <a:ext cx="1587500" cy="849312"/>
          </a:xfrm>
          <a:prstGeom prst="rect">
            <a:avLst/>
          </a:prstGeom>
          <a:solidFill>
            <a:srgbClr val="F5F5F5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FFB7D4D5-EBC0-DB43-A25B-15C35D00C7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0225" y="2336800"/>
            <a:ext cx="1587500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786E57B8-9987-E542-B115-3A77EB6C5D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17725" y="2336800"/>
            <a:ext cx="1589088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E73A66EA-9CBD-5543-8F49-EA8C402702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06813" y="2336800"/>
            <a:ext cx="1589087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F68407AA-7062-5A44-8D5A-0876DAC524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95900" y="2336800"/>
            <a:ext cx="1597025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6C024FA5-ABFD-7747-9406-02FF24236CE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92925" y="2336800"/>
            <a:ext cx="1589088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21063A47-6C4F-0C4D-A2CF-77A53C86A7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82013" y="2336800"/>
            <a:ext cx="1589087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indent="0" algn="r" defTabSz="914400" rt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C6320E64-DADB-2948-8CC5-71BFF75F21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071100" y="2336800"/>
            <a:ext cx="1587500" cy="847725"/>
          </a:xfrm>
          <a:prstGeom prst="rect">
            <a:avLst/>
          </a:prstGeom>
          <a:solidFill>
            <a:srgbClr val="F5F5F5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18078330-FBF3-6A43-8717-0CF88A6252F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0225" y="3184525"/>
            <a:ext cx="1587500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" name="Rectangle 20">
            <a:extLst>
              <a:ext uri="{FF2B5EF4-FFF2-40B4-BE49-F238E27FC236}">
                <a16:creationId xmlns:a16="http://schemas.microsoft.com/office/drawing/2014/main" id="{08AD1EBD-D564-6C46-B094-147089F4103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17725" y="3184525"/>
            <a:ext cx="1589088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37DC27AC-574F-6B4B-A3AF-04FB2A5393C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06813" y="3184525"/>
            <a:ext cx="1589087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" name="Rectangle 22">
            <a:extLst>
              <a:ext uri="{FF2B5EF4-FFF2-40B4-BE49-F238E27FC236}">
                <a16:creationId xmlns:a16="http://schemas.microsoft.com/office/drawing/2014/main" id="{7462B692-165A-2945-AD9F-5B459B0E74B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95900" y="3184525"/>
            <a:ext cx="1597025" cy="838200"/>
          </a:xfrm>
          <a:prstGeom prst="rect">
            <a:avLst/>
          </a:prstGeom>
          <a:solidFill>
            <a:srgbClr val="F5F5F5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indent="0" algn="r" defTabSz="914400" rt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ABC2DE60-5AE2-D74A-8FD0-D8C2E387FF8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92925" y="3184525"/>
            <a:ext cx="1589088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6" name="Rectangle 24">
            <a:extLst>
              <a:ext uri="{FF2B5EF4-FFF2-40B4-BE49-F238E27FC236}">
                <a16:creationId xmlns:a16="http://schemas.microsoft.com/office/drawing/2014/main" id="{B5643668-5311-B04F-A2B7-269F10D552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82013" y="3184525"/>
            <a:ext cx="1589087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indent="0" algn="r" defTabSz="914400" rt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5181F65D-D2CA-204D-8B2D-7FC52A6BC15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071100" y="3184525"/>
            <a:ext cx="1587500" cy="838200"/>
          </a:xfrm>
          <a:prstGeom prst="rect">
            <a:avLst/>
          </a:prstGeom>
          <a:solidFill>
            <a:srgbClr val="F5F5F5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id="{005C91BD-38A3-0C44-813F-5C985EB7CC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0225" y="4022725"/>
            <a:ext cx="1587500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2FFA3763-EA95-3F43-9ED7-9A14FD11C6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17725" y="4022725"/>
            <a:ext cx="1589088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0" name="Rectangle 28">
            <a:extLst>
              <a:ext uri="{FF2B5EF4-FFF2-40B4-BE49-F238E27FC236}">
                <a16:creationId xmlns:a16="http://schemas.microsoft.com/office/drawing/2014/main" id="{25D45BFC-CD1E-5248-ADEC-39E057CB884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06813" y="4022725"/>
            <a:ext cx="1589087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1" name="Rectangle 29">
            <a:extLst>
              <a:ext uri="{FF2B5EF4-FFF2-40B4-BE49-F238E27FC236}">
                <a16:creationId xmlns:a16="http://schemas.microsoft.com/office/drawing/2014/main" id="{9095FA32-DC99-B743-B712-2EC25D87D8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95900" y="4022725"/>
            <a:ext cx="1597025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" name="Rectangle 30">
            <a:extLst>
              <a:ext uri="{FF2B5EF4-FFF2-40B4-BE49-F238E27FC236}">
                <a16:creationId xmlns:a16="http://schemas.microsoft.com/office/drawing/2014/main" id="{1EF391BA-9FD3-D14D-8A7D-94A247087F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92925" y="4022725"/>
            <a:ext cx="1589088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3" name="Rectangle 31">
            <a:extLst>
              <a:ext uri="{FF2B5EF4-FFF2-40B4-BE49-F238E27FC236}">
                <a16:creationId xmlns:a16="http://schemas.microsoft.com/office/drawing/2014/main" id="{E34944E5-3D9C-6E42-8F29-1079F14CC4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82013" y="4022725"/>
            <a:ext cx="1589087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indent="0" algn="r" defTabSz="914400" rt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34" name="Rectangle 32">
            <a:extLst>
              <a:ext uri="{FF2B5EF4-FFF2-40B4-BE49-F238E27FC236}">
                <a16:creationId xmlns:a16="http://schemas.microsoft.com/office/drawing/2014/main" id="{A78E85C2-A30E-5340-BEE6-275391940B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071100" y="4022725"/>
            <a:ext cx="1587500" cy="847725"/>
          </a:xfrm>
          <a:prstGeom prst="rect">
            <a:avLst/>
          </a:prstGeom>
          <a:solidFill>
            <a:srgbClr val="F5F5F5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5" name="Rectangle 33">
            <a:extLst>
              <a:ext uri="{FF2B5EF4-FFF2-40B4-BE49-F238E27FC236}">
                <a16:creationId xmlns:a16="http://schemas.microsoft.com/office/drawing/2014/main" id="{579F62D7-BFE7-1046-AA96-90CFD2270CF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0225" y="4870450"/>
            <a:ext cx="1587500" cy="849313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6" name="Rectangle 34">
            <a:extLst>
              <a:ext uri="{FF2B5EF4-FFF2-40B4-BE49-F238E27FC236}">
                <a16:creationId xmlns:a16="http://schemas.microsoft.com/office/drawing/2014/main" id="{087715A0-0F16-5E44-92C5-A700CF85635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17725" y="4870450"/>
            <a:ext cx="1589088" cy="849313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" name="Rectangle 35">
            <a:extLst>
              <a:ext uri="{FF2B5EF4-FFF2-40B4-BE49-F238E27FC236}">
                <a16:creationId xmlns:a16="http://schemas.microsoft.com/office/drawing/2014/main" id="{AF6A53FE-4651-F940-AE50-5819758861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06813" y="4870450"/>
            <a:ext cx="1589087" cy="849313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8" name="Rectangle 36">
            <a:extLst>
              <a:ext uri="{FF2B5EF4-FFF2-40B4-BE49-F238E27FC236}">
                <a16:creationId xmlns:a16="http://schemas.microsoft.com/office/drawing/2014/main" id="{3657433F-9390-824C-ADEE-37237865851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95900" y="4870450"/>
            <a:ext cx="1597025" cy="849313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9" name="Rectangle 37">
            <a:extLst>
              <a:ext uri="{FF2B5EF4-FFF2-40B4-BE49-F238E27FC236}">
                <a16:creationId xmlns:a16="http://schemas.microsoft.com/office/drawing/2014/main" id="{6349BE8E-31DF-8E43-8489-FF69640F679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92925" y="4870450"/>
            <a:ext cx="1589088" cy="849313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0" name="Rectangle 38">
            <a:extLst>
              <a:ext uri="{FF2B5EF4-FFF2-40B4-BE49-F238E27FC236}">
                <a16:creationId xmlns:a16="http://schemas.microsoft.com/office/drawing/2014/main" id="{5F831D35-2C08-FD45-9768-1B3E8A635F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82013" y="4870450"/>
            <a:ext cx="1589087" cy="849313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indent="0" algn="r" defTabSz="914400" rt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41" name="Rectangle 39">
            <a:extLst>
              <a:ext uri="{FF2B5EF4-FFF2-40B4-BE49-F238E27FC236}">
                <a16:creationId xmlns:a16="http://schemas.microsoft.com/office/drawing/2014/main" id="{A9CD3CA8-8D17-3D48-B55C-7BFF0629873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071100" y="4870450"/>
            <a:ext cx="1587500" cy="849313"/>
          </a:xfrm>
          <a:prstGeom prst="rect">
            <a:avLst/>
          </a:prstGeom>
          <a:solidFill>
            <a:srgbClr val="F5F5F5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2" name="Rectangle 40">
            <a:extLst>
              <a:ext uri="{FF2B5EF4-FFF2-40B4-BE49-F238E27FC236}">
                <a16:creationId xmlns:a16="http://schemas.microsoft.com/office/drawing/2014/main" id="{D556D34B-8C26-F04D-A6E1-D433D4D6E6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0225" y="5719763"/>
            <a:ext cx="1587500" cy="847725"/>
          </a:xfrm>
          <a:prstGeom prst="rect">
            <a:avLst/>
          </a:prstGeom>
          <a:solidFill>
            <a:srgbClr val="F5F5F5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indent="0" algn="r" defTabSz="914400" rt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43" name="Rectangle 41">
            <a:extLst>
              <a:ext uri="{FF2B5EF4-FFF2-40B4-BE49-F238E27FC236}">
                <a16:creationId xmlns:a16="http://schemas.microsoft.com/office/drawing/2014/main" id="{6911646D-2BCC-8C4C-9BAE-C3C675A6475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17725" y="5719763"/>
            <a:ext cx="1589088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4" name="Rectangle 42">
            <a:extLst>
              <a:ext uri="{FF2B5EF4-FFF2-40B4-BE49-F238E27FC236}">
                <a16:creationId xmlns:a16="http://schemas.microsoft.com/office/drawing/2014/main" id="{C0FE1E04-A2DE-F64F-8847-5609B601F67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06813" y="5719763"/>
            <a:ext cx="1589087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5" name="Rectangle 43">
            <a:extLst>
              <a:ext uri="{FF2B5EF4-FFF2-40B4-BE49-F238E27FC236}">
                <a16:creationId xmlns:a16="http://schemas.microsoft.com/office/drawing/2014/main" id="{E1618F53-FE0B-CC4A-A972-79803C8F93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95900" y="5719763"/>
            <a:ext cx="1597025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" name="Rectangle 44">
            <a:extLst>
              <a:ext uri="{FF2B5EF4-FFF2-40B4-BE49-F238E27FC236}">
                <a16:creationId xmlns:a16="http://schemas.microsoft.com/office/drawing/2014/main" id="{5338781B-21F4-D444-AF4E-D66FFC1B7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92925" y="5719763"/>
            <a:ext cx="1589088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7" name="Rectangle 45">
            <a:extLst>
              <a:ext uri="{FF2B5EF4-FFF2-40B4-BE49-F238E27FC236}">
                <a16:creationId xmlns:a16="http://schemas.microsoft.com/office/drawing/2014/main" id="{E9246DFE-8AC3-C148-8514-6FEF5BBC15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82013" y="5719763"/>
            <a:ext cx="1589087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indent="0" algn="r" defTabSz="914400" rt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48" name="Rectangle 46">
            <a:extLst>
              <a:ext uri="{FF2B5EF4-FFF2-40B4-BE49-F238E27FC236}">
                <a16:creationId xmlns:a16="http://schemas.microsoft.com/office/drawing/2014/main" id="{50700163-1DD2-0847-BDC2-1796840E02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071100" y="5719763"/>
            <a:ext cx="1587500" cy="847725"/>
          </a:xfrm>
          <a:prstGeom prst="rect">
            <a:avLst/>
          </a:prstGeom>
          <a:solidFill>
            <a:srgbClr val="F5F5F5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26" name="Graphic 125">
            <a:extLst>
              <a:ext uri="{FF2B5EF4-FFF2-40B4-BE49-F238E27FC236}">
                <a16:creationId xmlns:a16="http://schemas.microsoft.com/office/drawing/2014/main" id="{68FF0B61-99BF-DA46-8C3E-4CE24F0F4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71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رحلة التعليمية - 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CE56DCC6-46F4-094E-89BD-550DD256237D}"/>
              </a:ext>
            </a:extLst>
          </p:cNvPr>
          <p:cNvSpPr/>
          <p:nvPr userDrawn="1"/>
        </p:nvSpPr>
        <p:spPr>
          <a:xfrm>
            <a:off x="0" y="987552"/>
            <a:ext cx="12192000" cy="53090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098174D-2227-914D-8A84-E038F69670E8}"/>
              </a:ext>
            </a:extLst>
          </p:cNvPr>
          <p:cNvSpPr/>
          <p:nvPr userDrawn="1"/>
        </p:nvSpPr>
        <p:spPr>
          <a:xfrm>
            <a:off x="4248055" y="3144377"/>
            <a:ext cx="430753" cy="431863"/>
          </a:xfrm>
          <a:custGeom>
            <a:avLst/>
            <a:gdLst>
              <a:gd name="connsiteX0" fmla="*/ 430753 w 430753"/>
              <a:gd name="connsiteY0" fmla="*/ 215932 h 431863"/>
              <a:gd name="connsiteX1" fmla="*/ 215377 w 430753"/>
              <a:gd name="connsiteY1" fmla="*/ 431863 h 431863"/>
              <a:gd name="connsiteX2" fmla="*/ 0 w 430753"/>
              <a:gd name="connsiteY2" fmla="*/ 215932 h 431863"/>
              <a:gd name="connsiteX3" fmla="*/ 215377 w 430753"/>
              <a:gd name="connsiteY3" fmla="*/ 0 h 431863"/>
              <a:gd name="connsiteX4" fmla="*/ 215472 w 430753"/>
              <a:gd name="connsiteY4" fmla="*/ 0 h 431863"/>
              <a:gd name="connsiteX5" fmla="*/ 430753 w 430753"/>
              <a:gd name="connsiteY5" fmla="*/ 215932 h 43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753" h="431863">
                <a:moveTo>
                  <a:pt x="430753" y="215932"/>
                </a:moveTo>
                <a:cubicBezTo>
                  <a:pt x="430753" y="335185"/>
                  <a:pt x="334326" y="431863"/>
                  <a:pt x="215377" y="431863"/>
                </a:cubicBezTo>
                <a:cubicBezTo>
                  <a:pt x="96427" y="431863"/>
                  <a:pt x="0" y="335185"/>
                  <a:pt x="0" y="215932"/>
                </a:cubicBezTo>
                <a:cubicBezTo>
                  <a:pt x="0" y="96679"/>
                  <a:pt x="96427" y="0"/>
                  <a:pt x="215377" y="0"/>
                </a:cubicBezTo>
                <a:cubicBezTo>
                  <a:pt x="215408" y="0"/>
                  <a:pt x="215440" y="0"/>
                  <a:pt x="215472" y="0"/>
                </a:cubicBezTo>
                <a:cubicBezTo>
                  <a:pt x="334384" y="57"/>
                  <a:pt x="430753" y="96717"/>
                  <a:pt x="430753" y="215932"/>
                </a:cubicBezTo>
                <a:close/>
              </a:path>
            </a:pathLst>
          </a:custGeom>
          <a:solidFill>
            <a:schemeClr val="bg2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36800BE-CD59-634F-8B2E-FC220ED3270E}"/>
              </a:ext>
            </a:extLst>
          </p:cNvPr>
          <p:cNvSpPr/>
          <p:nvPr userDrawn="1"/>
        </p:nvSpPr>
        <p:spPr>
          <a:xfrm>
            <a:off x="7516516" y="3144377"/>
            <a:ext cx="430753" cy="431863"/>
          </a:xfrm>
          <a:custGeom>
            <a:avLst/>
            <a:gdLst>
              <a:gd name="connsiteX0" fmla="*/ 430753 w 430753"/>
              <a:gd name="connsiteY0" fmla="*/ 215932 h 431863"/>
              <a:gd name="connsiteX1" fmla="*/ 215377 w 430753"/>
              <a:gd name="connsiteY1" fmla="*/ 431863 h 431863"/>
              <a:gd name="connsiteX2" fmla="*/ 0 w 430753"/>
              <a:gd name="connsiteY2" fmla="*/ 215932 h 431863"/>
              <a:gd name="connsiteX3" fmla="*/ 215377 w 430753"/>
              <a:gd name="connsiteY3" fmla="*/ 0 h 431863"/>
              <a:gd name="connsiteX4" fmla="*/ 430753 w 430753"/>
              <a:gd name="connsiteY4" fmla="*/ 215932 h 43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753" h="431863">
                <a:moveTo>
                  <a:pt x="430753" y="215932"/>
                </a:moveTo>
                <a:cubicBezTo>
                  <a:pt x="430753" y="335185"/>
                  <a:pt x="334323" y="431863"/>
                  <a:pt x="215377" y="431863"/>
                </a:cubicBezTo>
                <a:cubicBezTo>
                  <a:pt x="96430" y="431863"/>
                  <a:pt x="0" y="335185"/>
                  <a:pt x="0" y="215932"/>
                </a:cubicBezTo>
                <a:cubicBezTo>
                  <a:pt x="0" y="96679"/>
                  <a:pt x="96430" y="0"/>
                  <a:pt x="215377" y="0"/>
                </a:cubicBezTo>
                <a:cubicBezTo>
                  <a:pt x="334323" y="0"/>
                  <a:pt x="430753" y="96679"/>
                  <a:pt x="430753" y="215932"/>
                </a:cubicBezTo>
                <a:close/>
              </a:path>
            </a:pathLst>
          </a:custGeom>
          <a:solidFill>
            <a:schemeClr val="bg2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B2784CF-0341-B146-B18B-B7F01A91C1D2}"/>
              </a:ext>
            </a:extLst>
          </p:cNvPr>
          <p:cNvSpPr/>
          <p:nvPr userDrawn="1"/>
        </p:nvSpPr>
        <p:spPr>
          <a:xfrm>
            <a:off x="7054126" y="2014140"/>
            <a:ext cx="430753" cy="431863"/>
          </a:xfrm>
          <a:custGeom>
            <a:avLst/>
            <a:gdLst>
              <a:gd name="connsiteX0" fmla="*/ 430753 w 430753"/>
              <a:gd name="connsiteY0" fmla="*/ 215837 h 431863"/>
              <a:gd name="connsiteX1" fmla="*/ 215472 w 430753"/>
              <a:gd name="connsiteY1" fmla="*/ 431864 h 431863"/>
              <a:gd name="connsiteX2" fmla="*/ 0 w 430753"/>
              <a:gd name="connsiteY2" fmla="*/ 216027 h 431863"/>
              <a:gd name="connsiteX3" fmla="*/ 215187 w 430753"/>
              <a:gd name="connsiteY3" fmla="*/ 0 h 431863"/>
              <a:gd name="connsiteX4" fmla="*/ 430753 w 430753"/>
              <a:gd name="connsiteY4" fmla="*/ 215741 h 431863"/>
              <a:gd name="connsiteX5" fmla="*/ 430753 w 430753"/>
              <a:gd name="connsiteY5" fmla="*/ 215837 h 43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753" h="431863">
                <a:moveTo>
                  <a:pt x="430753" y="215837"/>
                </a:moveTo>
                <a:cubicBezTo>
                  <a:pt x="430810" y="335093"/>
                  <a:pt x="334418" y="431811"/>
                  <a:pt x="215472" y="431864"/>
                </a:cubicBezTo>
                <a:cubicBezTo>
                  <a:pt x="96525" y="431916"/>
                  <a:pt x="57" y="335283"/>
                  <a:pt x="0" y="216027"/>
                </a:cubicBezTo>
                <a:cubicBezTo>
                  <a:pt x="-57" y="96808"/>
                  <a:pt x="96278" y="106"/>
                  <a:pt x="215187" y="0"/>
                </a:cubicBezTo>
                <a:cubicBezTo>
                  <a:pt x="334133" y="-105"/>
                  <a:pt x="430649" y="96486"/>
                  <a:pt x="430753" y="215741"/>
                </a:cubicBezTo>
                <a:cubicBezTo>
                  <a:pt x="430753" y="215773"/>
                  <a:pt x="430753" y="215805"/>
                  <a:pt x="430753" y="215837"/>
                </a:cubicBezTo>
                <a:close/>
              </a:path>
            </a:pathLst>
          </a:custGeom>
          <a:solidFill>
            <a:schemeClr val="bg2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A35EC0B-65AF-7345-BDFC-7C4F2B70F32E}"/>
              </a:ext>
            </a:extLst>
          </p:cNvPr>
          <p:cNvSpPr/>
          <p:nvPr userDrawn="1"/>
        </p:nvSpPr>
        <p:spPr>
          <a:xfrm>
            <a:off x="7054126" y="4309665"/>
            <a:ext cx="430753" cy="431863"/>
          </a:xfrm>
          <a:custGeom>
            <a:avLst/>
            <a:gdLst>
              <a:gd name="connsiteX0" fmla="*/ 430753 w 430753"/>
              <a:gd name="connsiteY0" fmla="*/ 215836 h 431863"/>
              <a:gd name="connsiteX1" fmla="*/ 215472 w 430753"/>
              <a:gd name="connsiteY1" fmla="*/ 431864 h 431863"/>
              <a:gd name="connsiteX2" fmla="*/ 0 w 430753"/>
              <a:gd name="connsiteY2" fmla="*/ 216027 h 431863"/>
              <a:gd name="connsiteX3" fmla="*/ 215187 w 430753"/>
              <a:gd name="connsiteY3" fmla="*/ 0 h 431863"/>
              <a:gd name="connsiteX4" fmla="*/ 430753 w 430753"/>
              <a:gd name="connsiteY4" fmla="*/ 215741 h 431863"/>
              <a:gd name="connsiteX5" fmla="*/ 430753 w 430753"/>
              <a:gd name="connsiteY5" fmla="*/ 215836 h 43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753" h="431863">
                <a:moveTo>
                  <a:pt x="430753" y="215836"/>
                </a:moveTo>
                <a:cubicBezTo>
                  <a:pt x="430810" y="335090"/>
                  <a:pt x="334418" y="431806"/>
                  <a:pt x="215472" y="431864"/>
                </a:cubicBezTo>
                <a:cubicBezTo>
                  <a:pt x="96525" y="431921"/>
                  <a:pt x="57" y="335280"/>
                  <a:pt x="0" y="216027"/>
                </a:cubicBezTo>
                <a:cubicBezTo>
                  <a:pt x="-57" y="96812"/>
                  <a:pt x="96278" y="105"/>
                  <a:pt x="215187" y="0"/>
                </a:cubicBezTo>
                <a:cubicBezTo>
                  <a:pt x="334133" y="-105"/>
                  <a:pt x="430649" y="96488"/>
                  <a:pt x="430753" y="215741"/>
                </a:cubicBezTo>
                <a:cubicBezTo>
                  <a:pt x="430753" y="215770"/>
                  <a:pt x="430753" y="215808"/>
                  <a:pt x="430753" y="215836"/>
                </a:cubicBezTo>
                <a:close/>
              </a:path>
            </a:pathLst>
          </a:custGeom>
          <a:solidFill>
            <a:schemeClr val="bg2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9B1766A-299C-B14C-8EBA-B500DCE2D968}"/>
              </a:ext>
            </a:extLst>
          </p:cNvPr>
          <p:cNvSpPr/>
          <p:nvPr userDrawn="1"/>
        </p:nvSpPr>
        <p:spPr>
          <a:xfrm>
            <a:off x="4669497" y="2057384"/>
            <a:ext cx="430753" cy="431863"/>
          </a:xfrm>
          <a:custGeom>
            <a:avLst/>
            <a:gdLst>
              <a:gd name="connsiteX0" fmla="*/ 430753 w 430753"/>
              <a:gd name="connsiteY0" fmla="*/ 215932 h 431863"/>
              <a:gd name="connsiteX1" fmla="*/ 215377 w 430753"/>
              <a:gd name="connsiteY1" fmla="*/ 431864 h 431863"/>
              <a:gd name="connsiteX2" fmla="*/ 0 w 430753"/>
              <a:gd name="connsiteY2" fmla="*/ 215932 h 431863"/>
              <a:gd name="connsiteX3" fmla="*/ 215187 w 430753"/>
              <a:gd name="connsiteY3" fmla="*/ 0 h 431863"/>
              <a:gd name="connsiteX4" fmla="*/ 430753 w 430753"/>
              <a:gd name="connsiteY4" fmla="*/ 215741 h 431863"/>
              <a:gd name="connsiteX5" fmla="*/ 430753 w 430753"/>
              <a:gd name="connsiteY5" fmla="*/ 215932 h 43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753" h="431863">
                <a:moveTo>
                  <a:pt x="430753" y="215932"/>
                </a:moveTo>
                <a:cubicBezTo>
                  <a:pt x="430753" y="335188"/>
                  <a:pt x="334326" y="431864"/>
                  <a:pt x="215377" y="431864"/>
                </a:cubicBezTo>
                <a:cubicBezTo>
                  <a:pt x="96427" y="431864"/>
                  <a:pt x="0" y="335188"/>
                  <a:pt x="0" y="215932"/>
                </a:cubicBezTo>
                <a:cubicBezTo>
                  <a:pt x="0" y="96750"/>
                  <a:pt x="96311" y="105"/>
                  <a:pt x="215187" y="0"/>
                </a:cubicBezTo>
                <a:cubicBezTo>
                  <a:pt x="334136" y="-105"/>
                  <a:pt x="430649" y="96485"/>
                  <a:pt x="430753" y="215741"/>
                </a:cubicBezTo>
                <a:cubicBezTo>
                  <a:pt x="430753" y="215805"/>
                  <a:pt x="430753" y="215868"/>
                  <a:pt x="430753" y="215932"/>
                </a:cubicBezTo>
                <a:close/>
              </a:path>
            </a:pathLst>
          </a:custGeom>
          <a:solidFill>
            <a:schemeClr val="bg2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E63FA07-373E-704A-A410-68EF446712F4}"/>
              </a:ext>
            </a:extLst>
          </p:cNvPr>
          <p:cNvSpPr/>
          <p:nvPr userDrawn="1"/>
        </p:nvSpPr>
        <p:spPr>
          <a:xfrm>
            <a:off x="4673678" y="4260516"/>
            <a:ext cx="430753" cy="431863"/>
          </a:xfrm>
          <a:custGeom>
            <a:avLst/>
            <a:gdLst>
              <a:gd name="connsiteX0" fmla="*/ 430753 w 430753"/>
              <a:gd name="connsiteY0" fmla="*/ 215932 h 431863"/>
              <a:gd name="connsiteX1" fmla="*/ 215377 w 430753"/>
              <a:gd name="connsiteY1" fmla="*/ 431864 h 431863"/>
              <a:gd name="connsiteX2" fmla="*/ 0 w 430753"/>
              <a:gd name="connsiteY2" fmla="*/ 215932 h 431863"/>
              <a:gd name="connsiteX3" fmla="*/ 215377 w 430753"/>
              <a:gd name="connsiteY3" fmla="*/ 0 h 431863"/>
              <a:gd name="connsiteX4" fmla="*/ 430753 w 430753"/>
              <a:gd name="connsiteY4" fmla="*/ 215741 h 431863"/>
              <a:gd name="connsiteX5" fmla="*/ 430753 w 430753"/>
              <a:gd name="connsiteY5" fmla="*/ 215932 h 43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753" h="431863">
                <a:moveTo>
                  <a:pt x="430753" y="215932"/>
                </a:moveTo>
                <a:cubicBezTo>
                  <a:pt x="430753" y="335185"/>
                  <a:pt x="334326" y="431864"/>
                  <a:pt x="215377" y="431864"/>
                </a:cubicBezTo>
                <a:cubicBezTo>
                  <a:pt x="96427" y="431864"/>
                  <a:pt x="0" y="335185"/>
                  <a:pt x="0" y="215932"/>
                </a:cubicBezTo>
                <a:cubicBezTo>
                  <a:pt x="0" y="96679"/>
                  <a:pt x="96427" y="0"/>
                  <a:pt x="215377" y="0"/>
                </a:cubicBezTo>
                <a:cubicBezTo>
                  <a:pt x="334274" y="-57"/>
                  <a:pt x="430701" y="96536"/>
                  <a:pt x="430753" y="215741"/>
                </a:cubicBezTo>
                <a:cubicBezTo>
                  <a:pt x="430753" y="215808"/>
                  <a:pt x="430753" y="215865"/>
                  <a:pt x="430753" y="215932"/>
                </a:cubicBezTo>
                <a:close/>
              </a:path>
            </a:pathLst>
          </a:custGeom>
          <a:solidFill>
            <a:schemeClr val="bg2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6" name="Graphic 125">
            <a:extLst>
              <a:ext uri="{FF2B5EF4-FFF2-40B4-BE49-F238E27FC236}">
                <a16:creationId xmlns:a16="http://schemas.microsoft.com/office/drawing/2014/main" id="{68FF0B61-99BF-DA46-8C3E-4CE24F0F4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  <p:sp>
        <p:nvSpPr>
          <p:cNvPr id="69" name="Freeform 68">
            <a:extLst>
              <a:ext uri="{FF2B5EF4-FFF2-40B4-BE49-F238E27FC236}">
                <a16:creationId xmlns:a16="http://schemas.microsoft.com/office/drawing/2014/main" id="{390C5198-6B72-2944-8749-6ACD4BC5E7A7}"/>
              </a:ext>
            </a:extLst>
          </p:cNvPr>
          <p:cNvSpPr/>
          <p:nvPr userDrawn="1"/>
        </p:nvSpPr>
        <p:spPr>
          <a:xfrm>
            <a:off x="4449132" y="1690777"/>
            <a:ext cx="3263556" cy="4174764"/>
          </a:xfrm>
          <a:custGeom>
            <a:avLst/>
            <a:gdLst>
              <a:gd name="connsiteX0" fmla="*/ 1631778 w 3263556"/>
              <a:gd name="connsiteY0" fmla="*/ 0 h 4174764"/>
              <a:gd name="connsiteX1" fmla="*/ 3263556 w 3263556"/>
              <a:gd name="connsiteY1" fmla="*/ 1683834 h 4174764"/>
              <a:gd name="connsiteX2" fmla="*/ 2544121 w 3263556"/>
              <a:gd name="connsiteY2" fmla="*/ 3080096 h 4174764"/>
              <a:gd name="connsiteX3" fmla="*/ 2528373 w 3263556"/>
              <a:gd name="connsiteY3" fmla="*/ 3089968 h 4174764"/>
              <a:gd name="connsiteX4" fmla="*/ 2208145 w 3263556"/>
              <a:gd name="connsiteY4" fmla="*/ 3550295 h 4174764"/>
              <a:gd name="connsiteX5" fmla="*/ 2219296 w 3263556"/>
              <a:gd name="connsiteY5" fmla="*/ 4163612 h 4174764"/>
              <a:gd name="connsiteX6" fmla="*/ 1059569 w 3263556"/>
              <a:gd name="connsiteY6" fmla="*/ 4174764 h 4174764"/>
              <a:gd name="connsiteX7" fmla="*/ 1059569 w 3263556"/>
              <a:gd name="connsiteY7" fmla="*/ 3461086 h 4174764"/>
              <a:gd name="connsiteX8" fmla="*/ 785943 w 3263556"/>
              <a:gd name="connsiteY8" fmla="*/ 3121789 h 4174764"/>
              <a:gd name="connsiteX9" fmla="*/ 719435 w 3263556"/>
              <a:gd name="connsiteY9" fmla="*/ 3080096 h 4174764"/>
              <a:gd name="connsiteX10" fmla="*/ 0 w 3263556"/>
              <a:gd name="connsiteY10" fmla="*/ 1683834 h 4174764"/>
              <a:gd name="connsiteX11" fmla="*/ 1631778 w 3263556"/>
              <a:gd name="connsiteY11" fmla="*/ 0 h 417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63556" h="4174764">
                <a:moveTo>
                  <a:pt x="1631778" y="0"/>
                </a:moveTo>
                <a:cubicBezTo>
                  <a:pt x="2532984" y="0"/>
                  <a:pt x="3263556" y="753878"/>
                  <a:pt x="3263556" y="1683834"/>
                </a:cubicBezTo>
                <a:cubicBezTo>
                  <a:pt x="3263556" y="2265056"/>
                  <a:pt x="2978177" y="2777498"/>
                  <a:pt x="2544121" y="3080096"/>
                </a:cubicBezTo>
                <a:lnTo>
                  <a:pt x="2528373" y="3089968"/>
                </a:lnTo>
                <a:lnTo>
                  <a:pt x="2208145" y="3550295"/>
                </a:lnTo>
                <a:lnTo>
                  <a:pt x="2219296" y="4163612"/>
                </a:lnTo>
                <a:lnTo>
                  <a:pt x="1059569" y="4174764"/>
                </a:lnTo>
                <a:lnTo>
                  <a:pt x="1059569" y="3461086"/>
                </a:lnTo>
                <a:lnTo>
                  <a:pt x="785943" y="3121789"/>
                </a:lnTo>
                <a:lnTo>
                  <a:pt x="719435" y="3080096"/>
                </a:lnTo>
                <a:cubicBezTo>
                  <a:pt x="285379" y="2777498"/>
                  <a:pt x="0" y="2265056"/>
                  <a:pt x="0" y="1683834"/>
                </a:cubicBezTo>
                <a:cubicBezTo>
                  <a:pt x="0" y="753878"/>
                  <a:pt x="730572" y="0"/>
                  <a:pt x="16317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A946953B-DC16-B04D-B6DC-73BB2FF4CE64}"/>
              </a:ext>
            </a:extLst>
          </p:cNvPr>
          <p:cNvSpPr/>
          <p:nvPr userDrawn="1"/>
        </p:nvSpPr>
        <p:spPr>
          <a:xfrm>
            <a:off x="4406511" y="1671337"/>
            <a:ext cx="3382206" cy="5186663"/>
          </a:xfrm>
          <a:custGeom>
            <a:avLst/>
            <a:gdLst>
              <a:gd name="connsiteX0" fmla="*/ 1691103 w 3382206"/>
              <a:gd name="connsiteY0" fmla="*/ 0 h 5186663"/>
              <a:gd name="connsiteX1" fmla="*/ 3382195 w 3382206"/>
              <a:gd name="connsiteY1" fmla="*/ 1695450 h 5186663"/>
              <a:gd name="connsiteX2" fmla="*/ 2858907 w 3382206"/>
              <a:gd name="connsiteY2" fmla="*/ 2921699 h 5186663"/>
              <a:gd name="connsiteX3" fmla="*/ 2316807 w 3382206"/>
              <a:gd name="connsiteY3" fmla="*/ 3644646 h 5186663"/>
              <a:gd name="connsiteX4" fmla="*/ 2316807 w 3382206"/>
              <a:gd name="connsiteY4" fmla="*/ 4057555 h 5186663"/>
              <a:gd name="connsiteX5" fmla="*/ 2301606 w 3382206"/>
              <a:gd name="connsiteY5" fmla="*/ 4127945 h 5186663"/>
              <a:gd name="connsiteX6" fmla="*/ 2334773 w 3382206"/>
              <a:gd name="connsiteY6" fmla="*/ 4148157 h 5186663"/>
              <a:gd name="connsiteX7" fmla="*/ 2358609 w 3382206"/>
              <a:gd name="connsiteY7" fmla="*/ 4362355 h 5186663"/>
              <a:gd name="connsiteX8" fmla="*/ 2358609 w 3382206"/>
              <a:gd name="connsiteY8" fmla="*/ 4552855 h 5186663"/>
              <a:gd name="connsiteX9" fmla="*/ 2358609 w 3382206"/>
              <a:gd name="connsiteY9" fmla="*/ 4743355 h 5186663"/>
              <a:gd name="connsiteX10" fmla="*/ 2391956 w 3382206"/>
              <a:gd name="connsiteY10" fmla="*/ 4838509 h 5186663"/>
              <a:gd name="connsiteX11" fmla="*/ 2240043 w 3382206"/>
              <a:gd name="connsiteY11" fmla="*/ 4991005 h 5186663"/>
              <a:gd name="connsiteX12" fmla="*/ 1997495 w 3382206"/>
              <a:gd name="connsiteY12" fmla="*/ 4991005 h 5186663"/>
              <a:gd name="connsiteX13" fmla="*/ 1997495 w 3382206"/>
              <a:gd name="connsiteY13" fmla="*/ 5186663 h 5186663"/>
              <a:gd name="connsiteX14" fmla="*/ 1883489 w 3382206"/>
              <a:gd name="connsiteY14" fmla="*/ 5186663 h 5186663"/>
              <a:gd name="connsiteX15" fmla="*/ 1883489 w 3382206"/>
              <a:gd name="connsiteY15" fmla="*/ 4933855 h 5186663"/>
              <a:gd name="connsiteX16" fmla="*/ 1940492 w 3382206"/>
              <a:gd name="connsiteY16" fmla="*/ 4876705 h 5186663"/>
              <a:gd name="connsiteX17" fmla="*/ 2240043 w 3382206"/>
              <a:gd name="connsiteY17" fmla="*/ 4876705 h 5186663"/>
              <a:gd name="connsiteX18" fmla="*/ 2278045 w 3382206"/>
              <a:gd name="connsiteY18" fmla="*/ 4838605 h 5186663"/>
              <a:gd name="connsiteX19" fmla="*/ 2240043 w 3382206"/>
              <a:gd name="connsiteY19" fmla="*/ 4800505 h 5186663"/>
              <a:gd name="connsiteX20" fmla="*/ 1940492 w 3382206"/>
              <a:gd name="connsiteY20" fmla="*/ 4800505 h 5186663"/>
              <a:gd name="connsiteX21" fmla="*/ 1883489 w 3382206"/>
              <a:gd name="connsiteY21" fmla="*/ 4743355 h 5186663"/>
              <a:gd name="connsiteX22" fmla="*/ 1940492 w 3382206"/>
              <a:gd name="connsiteY22" fmla="*/ 4686205 h 5186663"/>
              <a:gd name="connsiteX23" fmla="*/ 2240043 w 3382206"/>
              <a:gd name="connsiteY23" fmla="*/ 4686205 h 5186663"/>
              <a:gd name="connsiteX24" fmla="*/ 2278045 w 3382206"/>
              <a:gd name="connsiteY24" fmla="*/ 4648105 h 5186663"/>
              <a:gd name="connsiteX25" fmla="*/ 2240043 w 3382206"/>
              <a:gd name="connsiteY25" fmla="*/ 4610005 h 5186663"/>
              <a:gd name="connsiteX26" fmla="*/ 1940492 w 3382206"/>
              <a:gd name="connsiteY26" fmla="*/ 4610005 h 5186663"/>
              <a:gd name="connsiteX27" fmla="*/ 1883489 w 3382206"/>
              <a:gd name="connsiteY27" fmla="*/ 4552855 h 5186663"/>
              <a:gd name="connsiteX28" fmla="*/ 1940492 w 3382206"/>
              <a:gd name="connsiteY28" fmla="*/ 4495705 h 5186663"/>
              <a:gd name="connsiteX29" fmla="*/ 2240043 w 3382206"/>
              <a:gd name="connsiteY29" fmla="*/ 4495705 h 5186663"/>
              <a:gd name="connsiteX30" fmla="*/ 2278045 w 3382206"/>
              <a:gd name="connsiteY30" fmla="*/ 4457605 h 5186663"/>
              <a:gd name="connsiteX31" fmla="*/ 2240043 w 3382206"/>
              <a:gd name="connsiteY31" fmla="*/ 4419505 h 5186663"/>
              <a:gd name="connsiteX32" fmla="*/ 1940492 w 3382206"/>
              <a:gd name="connsiteY32" fmla="*/ 4419505 h 5186663"/>
              <a:gd name="connsiteX33" fmla="*/ 1883489 w 3382206"/>
              <a:gd name="connsiteY33" fmla="*/ 4362355 h 5186663"/>
              <a:gd name="connsiteX34" fmla="*/ 1940492 w 3382206"/>
              <a:gd name="connsiteY34" fmla="*/ 4305205 h 5186663"/>
              <a:gd name="connsiteX35" fmla="*/ 2240043 w 3382206"/>
              <a:gd name="connsiteY35" fmla="*/ 4305205 h 5186663"/>
              <a:gd name="connsiteX36" fmla="*/ 2278045 w 3382206"/>
              <a:gd name="connsiteY36" fmla="*/ 4267105 h 5186663"/>
              <a:gd name="connsiteX37" fmla="*/ 2240043 w 3382206"/>
              <a:gd name="connsiteY37" fmla="*/ 4229005 h 5186663"/>
              <a:gd name="connsiteX38" fmla="*/ 1940492 w 3382206"/>
              <a:gd name="connsiteY38" fmla="*/ 4229005 h 5186663"/>
              <a:gd name="connsiteX39" fmla="*/ 1883489 w 3382206"/>
              <a:gd name="connsiteY39" fmla="*/ 4171855 h 5186663"/>
              <a:gd name="connsiteX40" fmla="*/ 1940492 w 3382206"/>
              <a:gd name="connsiteY40" fmla="*/ 4114705 h 5186663"/>
              <a:gd name="connsiteX41" fmla="*/ 2145798 w 3382206"/>
              <a:gd name="connsiteY41" fmla="*/ 4114705 h 5186663"/>
              <a:gd name="connsiteX42" fmla="*/ 2202801 w 3382206"/>
              <a:gd name="connsiteY42" fmla="*/ 4057555 h 5186663"/>
              <a:gd name="connsiteX43" fmla="*/ 2202801 w 3382206"/>
              <a:gd name="connsiteY43" fmla="*/ 3644646 h 5186663"/>
              <a:gd name="connsiteX44" fmla="*/ 2780147 w 3382206"/>
              <a:gd name="connsiteY44" fmla="*/ 2839117 h 5186663"/>
              <a:gd name="connsiteX45" fmla="*/ 3268189 w 3382206"/>
              <a:gd name="connsiteY45" fmla="*/ 1695450 h 5186663"/>
              <a:gd name="connsiteX46" fmla="*/ 1691103 w 3382206"/>
              <a:gd name="connsiteY46" fmla="*/ 114300 h 5186663"/>
              <a:gd name="connsiteX47" fmla="*/ 114018 w 3382206"/>
              <a:gd name="connsiteY47" fmla="*/ 1695450 h 5186663"/>
              <a:gd name="connsiteX48" fmla="*/ 602059 w 3382206"/>
              <a:gd name="connsiteY48" fmla="*/ 2839022 h 5186663"/>
              <a:gd name="connsiteX49" fmla="*/ 1179406 w 3382206"/>
              <a:gd name="connsiteY49" fmla="*/ 3644646 h 5186663"/>
              <a:gd name="connsiteX50" fmla="*/ 1179406 w 3382206"/>
              <a:gd name="connsiteY50" fmla="*/ 4057555 h 5186663"/>
              <a:gd name="connsiteX51" fmla="*/ 1236409 w 3382206"/>
              <a:gd name="connsiteY51" fmla="*/ 4114705 h 5186663"/>
              <a:gd name="connsiteX52" fmla="*/ 1460146 w 3382206"/>
              <a:gd name="connsiteY52" fmla="*/ 4114705 h 5186663"/>
              <a:gd name="connsiteX53" fmla="*/ 1517149 w 3382206"/>
              <a:gd name="connsiteY53" fmla="*/ 4171855 h 5186663"/>
              <a:gd name="connsiteX54" fmla="*/ 1460146 w 3382206"/>
              <a:gd name="connsiteY54" fmla="*/ 4229005 h 5186663"/>
              <a:gd name="connsiteX55" fmla="*/ 1142354 w 3382206"/>
              <a:gd name="connsiteY55" fmla="*/ 4229005 h 5186663"/>
              <a:gd name="connsiteX56" fmla="*/ 1104352 w 3382206"/>
              <a:gd name="connsiteY56" fmla="*/ 4267105 h 5186663"/>
              <a:gd name="connsiteX57" fmla="*/ 1142354 w 3382206"/>
              <a:gd name="connsiteY57" fmla="*/ 4305205 h 5186663"/>
              <a:gd name="connsiteX58" fmla="*/ 1460146 w 3382206"/>
              <a:gd name="connsiteY58" fmla="*/ 4305205 h 5186663"/>
              <a:gd name="connsiteX59" fmla="*/ 1517149 w 3382206"/>
              <a:gd name="connsiteY59" fmla="*/ 4362355 h 5186663"/>
              <a:gd name="connsiteX60" fmla="*/ 1460146 w 3382206"/>
              <a:gd name="connsiteY60" fmla="*/ 4419505 h 5186663"/>
              <a:gd name="connsiteX61" fmla="*/ 1142354 w 3382206"/>
              <a:gd name="connsiteY61" fmla="*/ 4419505 h 5186663"/>
              <a:gd name="connsiteX62" fmla="*/ 1104352 w 3382206"/>
              <a:gd name="connsiteY62" fmla="*/ 4457605 h 5186663"/>
              <a:gd name="connsiteX63" fmla="*/ 1142354 w 3382206"/>
              <a:gd name="connsiteY63" fmla="*/ 4495705 h 5186663"/>
              <a:gd name="connsiteX64" fmla="*/ 1460146 w 3382206"/>
              <a:gd name="connsiteY64" fmla="*/ 4495705 h 5186663"/>
              <a:gd name="connsiteX65" fmla="*/ 1517149 w 3382206"/>
              <a:gd name="connsiteY65" fmla="*/ 4552855 h 5186663"/>
              <a:gd name="connsiteX66" fmla="*/ 1460146 w 3382206"/>
              <a:gd name="connsiteY66" fmla="*/ 4610005 h 5186663"/>
              <a:gd name="connsiteX67" fmla="*/ 1142354 w 3382206"/>
              <a:gd name="connsiteY67" fmla="*/ 4610005 h 5186663"/>
              <a:gd name="connsiteX68" fmla="*/ 1104352 w 3382206"/>
              <a:gd name="connsiteY68" fmla="*/ 4648105 h 5186663"/>
              <a:gd name="connsiteX69" fmla="*/ 1142354 w 3382206"/>
              <a:gd name="connsiteY69" fmla="*/ 4686205 h 5186663"/>
              <a:gd name="connsiteX70" fmla="*/ 1460146 w 3382206"/>
              <a:gd name="connsiteY70" fmla="*/ 4686205 h 5186663"/>
              <a:gd name="connsiteX71" fmla="*/ 1517149 w 3382206"/>
              <a:gd name="connsiteY71" fmla="*/ 4743355 h 5186663"/>
              <a:gd name="connsiteX72" fmla="*/ 1460146 w 3382206"/>
              <a:gd name="connsiteY72" fmla="*/ 4800505 h 5186663"/>
              <a:gd name="connsiteX73" fmla="*/ 1142354 w 3382206"/>
              <a:gd name="connsiteY73" fmla="*/ 4800505 h 5186663"/>
              <a:gd name="connsiteX74" fmla="*/ 1104352 w 3382206"/>
              <a:gd name="connsiteY74" fmla="*/ 4838605 h 5186663"/>
              <a:gd name="connsiteX75" fmla="*/ 1142354 w 3382206"/>
              <a:gd name="connsiteY75" fmla="*/ 4876705 h 5186663"/>
              <a:gd name="connsiteX76" fmla="*/ 1459956 w 3382206"/>
              <a:gd name="connsiteY76" fmla="*/ 4876705 h 5186663"/>
              <a:gd name="connsiteX77" fmla="*/ 1516959 w 3382206"/>
              <a:gd name="connsiteY77" fmla="*/ 4933855 h 5186663"/>
              <a:gd name="connsiteX78" fmla="*/ 1516959 w 3382206"/>
              <a:gd name="connsiteY78" fmla="*/ 5186663 h 5186663"/>
              <a:gd name="connsiteX79" fmla="*/ 1402953 w 3382206"/>
              <a:gd name="connsiteY79" fmla="*/ 5186663 h 5186663"/>
              <a:gd name="connsiteX80" fmla="*/ 1402953 w 3382206"/>
              <a:gd name="connsiteY80" fmla="*/ 4991005 h 5186663"/>
              <a:gd name="connsiteX81" fmla="*/ 1142164 w 3382206"/>
              <a:gd name="connsiteY81" fmla="*/ 4991005 h 5186663"/>
              <a:gd name="connsiteX82" fmla="*/ 1047253 w 3382206"/>
              <a:gd name="connsiteY82" fmla="*/ 4957572 h 5186663"/>
              <a:gd name="connsiteX83" fmla="*/ 1023597 w 3382206"/>
              <a:gd name="connsiteY83" fmla="*/ 4743355 h 5186663"/>
              <a:gd name="connsiteX84" fmla="*/ 1023597 w 3382206"/>
              <a:gd name="connsiteY84" fmla="*/ 4552855 h 5186663"/>
              <a:gd name="connsiteX85" fmla="*/ 1023597 w 3382206"/>
              <a:gd name="connsiteY85" fmla="*/ 4362355 h 5186663"/>
              <a:gd name="connsiteX86" fmla="*/ 1003437 w 3382206"/>
              <a:gd name="connsiteY86" fmla="*/ 4329103 h 5186663"/>
              <a:gd name="connsiteX87" fmla="*/ 1080600 w 3382206"/>
              <a:gd name="connsiteY87" fmla="*/ 4127945 h 5186663"/>
              <a:gd name="connsiteX88" fmla="*/ 1065399 w 3382206"/>
              <a:gd name="connsiteY88" fmla="*/ 4057555 h 5186663"/>
              <a:gd name="connsiteX89" fmla="*/ 1065399 w 3382206"/>
              <a:gd name="connsiteY89" fmla="*/ 3644646 h 5186663"/>
              <a:gd name="connsiteX90" fmla="*/ 523300 w 3382206"/>
              <a:gd name="connsiteY90" fmla="*/ 2921699 h 5186663"/>
              <a:gd name="connsiteX91" fmla="*/ 12 w 3382206"/>
              <a:gd name="connsiteY91" fmla="*/ 1695450 h 5186663"/>
              <a:gd name="connsiteX92" fmla="*/ 1691103 w 3382206"/>
              <a:gd name="connsiteY92" fmla="*/ 0 h 5186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382206" h="5186663">
                <a:moveTo>
                  <a:pt x="1691103" y="0"/>
                </a:moveTo>
                <a:cubicBezTo>
                  <a:pt x="2623579" y="0"/>
                  <a:pt x="3382195" y="760476"/>
                  <a:pt x="3382195" y="1695450"/>
                </a:cubicBezTo>
                <a:cubicBezTo>
                  <a:pt x="3383924" y="2159060"/>
                  <a:pt x="3194569" y="2602802"/>
                  <a:pt x="2858907" y="2921699"/>
                </a:cubicBezTo>
                <a:cubicBezTo>
                  <a:pt x="2604768" y="3165062"/>
                  <a:pt x="2316807" y="3440811"/>
                  <a:pt x="2316807" y="3644646"/>
                </a:cubicBezTo>
                <a:lnTo>
                  <a:pt x="2316807" y="4057555"/>
                </a:lnTo>
                <a:cubicBezTo>
                  <a:pt x="2316845" y="4081844"/>
                  <a:pt x="2311658" y="4105847"/>
                  <a:pt x="2301606" y="4127945"/>
                </a:cubicBezTo>
                <a:cubicBezTo>
                  <a:pt x="2313472" y="4133231"/>
                  <a:pt x="2324626" y="4140032"/>
                  <a:pt x="2334773" y="4148157"/>
                </a:cubicBezTo>
                <a:cubicBezTo>
                  <a:pt x="2400345" y="4200706"/>
                  <a:pt x="2411024" y="4296604"/>
                  <a:pt x="2358609" y="4362355"/>
                </a:cubicBezTo>
                <a:cubicBezTo>
                  <a:pt x="2403072" y="4418029"/>
                  <a:pt x="2403072" y="4497181"/>
                  <a:pt x="2358609" y="4552855"/>
                </a:cubicBezTo>
                <a:cubicBezTo>
                  <a:pt x="2403072" y="4608529"/>
                  <a:pt x="2403072" y="4687681"/>
                  <a:pt x="2358609" y="4743355"/>
                </a:cubicBezTo>
                <a:cubicBezTo>
                  <a:pt x="2380176" y="4770358"/>
                  <a:pt x="2391937" y="4803915"/>
                  <a:pt x="2391956" y="4838509"/>
                </a:cubicBezTo>
                <a:cubicBezTo>
                  <a:pt x="2392013" y="4922682"/>
                  <a:pt x="2323999" y="4990948"/>
                  <a:pt x="2240043" y="4991005"/>
                </a:cubicBezTo>
                <a:lnTo>
                  <a:pt x="1997495" y="4991005"/>
                </a:lnTo>
                <a:lnTo>
                  <a:pt x="1997495" y="5186663"/>
                </a:lnTo>
                <a:lnTo>
                  <a:pt x="1883489" y="5186663"/>
                </a:lnTo>
                <a:lnTo>
                  <a:pt x="1883489" y="4933855"/>
                </a:lnTo>
                <a:cubicBezTo>
                  <a:pt x="1883489" y="4902289"/>
                  <a:pt x="1909007" y="4876705"/>
                  <a:pt x="1940492" y="4876705"/>
                </a:cubicBezTo>
                <a:lnTo>
                  <a:pt x="2240043" y="4876705"/>
                </a:lnTo>
                <a:cubicBezTo>
                  <a:pt x="2261030" y="4876705"/>
                  <a:pt x="2278045" y="4859646"/>
                  <a:pt x="2278045" y="4838605"/>
                </a:cubicBezTo>
                <a:cubicBezTo>
                  <a:pt x="2278045" y="4817564"/>
                  <a:pt x="2261030" y="4800505"/>
                  <a:pt x="2240043" y="4800505"/>
                </a:cubicBezTo>
                <a:lnTo>
                  <a:pt x="1940492" y="4800505"/>
                </a:lnTo>
                <a:cubicBezTo>
                  <a:pt x="1909007" y="4800505"/>
                  <a:pt x="1883489" y="4774921"/>
                  <a:pt x="1883489" y="4743355"/>
                </a:cubicBezTo>
                <a:cubicBezTo>
                  <a:pt x="1883489" y="4711789"/>
                  <a:pt x="1909007" y="4686205"/>
                  <a:pt x="1940492" y="4686205"/>
                </a:cubicBezTo>
                <a:lnTo>
                  <a:pt x="2240043" y="4686205"/>
                </a:lnTo>
                <a:cubicBezTo>
                  <a:pt x="2261030" y="4686205"/>
                  <a:pt x="2278045" y="4669146"/>
                  <a:pt x="2278045" y="4648105"/>
                </a:cubicBezTo>
                <a:cubicBezTo>
                  <a:pt x="2278045" y="4627064"/>
                  <a:pt x="2261030" y="4610005"/>
                  <a:pt x="2240043" y="4610005"/>
                </a:cubicBezTo>
                <a:lnTo>
                  <a:pt x="1940492" y="4610005"/>
                </a:lnTo>
                <a:cubicBezTo>
                  <a:pt x="1909007" y="4610005"/>
                  <a:pt x="1883489" y="4584421"/>
                  <a:pt x="1883489" y="4552855"/>
                </a:cubicBezTo>
                <a:cubicBezTo>
                  <a:pt x="1883489" y="4521289"/>
                  <a:pt x="1909007" y="4495705"/>
                  <a:pt x="1940492" y="4495705"/>
                </a:cubicBezTo>
                <a:lnTo>
                  <a:pt x="2240043" y="4495705"/>
                </a:lnTo>
                <a:cubicBezTo>
                  <a:pt x="2261030" y="4495705"/>
                  <a:pt x="2278045" y="4478646"/>
                  <a:pt x="2278045" y="4457605"/>
                </a:cubicBezTo>
                <a:cubicBezTo>
                  <a:pt x="2278045" y="4436564"/>
                  <a:pt x="2261030" y="4419505"/>
                  <a:pt x="2240043" y="4419505"/>
                </a:cubicBezTo>
                <a:lnTo>
                  <a:pt x="1940492" y="4419505"/>
                </a:lnTo>
                <a:cubicBezTo>
                  <a:pt x="1909007" y="4419505"/>
                  <a:pt x="1883489" y="4393921"/>
                  <a:pt x="1883489" y="4362355"/>
                </a:cubicBezTo>
                <a:cubicBezTo>
                  <a:pt x="1883489" y="4330789"/>
                  <a:pt x="1909007" y="4305205"/>
                  <a:pt x="1940492" y="4305205"/>
                </a:cubicBezTo>
                <a:lnTo>
                  <a:pt x="2240043" y="4305205"/>
                </a:lnTo>
                <a:cubicBezTo>
                  <a:pt x="2261030" y="4305205"/>
                  <a:pt x="2278045" y="4288146"/>
                  <a:pt x="2278045" y="4267105"/>
                </a:cubicBezTo>
                <a:cubicBezTo>
                  <a:pt x="2278045" y="4246064"/>
                  <a:pt x="2261030" y="4229005"/>
                  <a:pt x="2240043" y="4229005"/>
                </a:cubicBezTo>
                <a:lnTo>
                  <a:pt x="1940492" y="4229005"/>
                </a:lnTo>
                <a:cubicBezTo>
                  <a:pt x="1909007" y="4229005"/>
                  <a:pt x="1883489" y="4203421"/>
                  <a:pt x="1883489" y="4171855"/>
                </a:cubicBezTo>
                <a:cubicBezTo>
                  <a:pt x="1883489" y="4140289"/>
                  <a:pt x="1909007" y="4114705"/>
                  <a:pt x="1940492" y="4114705"/>
                </a:cubicBezTo>
                <a:lnTo>
                  <a:pt x="2145798" y="4114705"/>
                </a:lnTo>
                <a:cubicBezTo>
                  <a:pt x="2177283" y="4114705"/>
                  <a:pt x="2202801" y="4089121"/>
                  <a:pt x="2202801" y="4057555"/>
                </a:cubicBezTo>
                <a:lnTo>
                  <a:pt x="2202801" y="3644646"/>
                </a:lnTo>
                <a:cubicBezTo>
                  <a:pt x="2202801" y="3391567"/>
                  <a:pt x="2496272" y="3110865"/>
                  <a:pt x="2780147" y="2839117"/>
                </a:cubicBezTo>
                <a:cubicBezTo>
                  <a:pt x="3093199" y="2541699"/>
                  <a:pt x="3269804" y="2127837"/>
                  <a:pt x="3268189" y="1695450"/>
                </a:cubicBezTo>
                <a:cubicBezTo>
                  <a:pt x="3268189" y="823627"/>
                  <a:pt x="2560686" y="114300"/>
                  <a:pt x="1691103" y="114300"/>
                </a:cubicBezTo>
                <a:cubicBezTo>
                  <a:pt x="821521" y="114300"/>
                  <a:pt x="114018" y="823532"/>
                  <a:pt x="114018" y="1695450"/>
                </a:cubicBezTo>
                <a:cubicBezTo>
                  <a:pt x="112385" y="2127818"/>
                  <a:pt x="288997" y="2541651"/>
                  <a:pt x="602059" y="2839022"/>
                </a:cubicBezTo>
                <a:cubicBezTo>
                  <a:pt x="885935" y="3111246"/>
                  <a:pt x="1179406" y="3391948"/>
                  <a:pt x="1179406" y="3644646"/>
                </a:cubicBezTo>
                <a:lnTo>
                  <a:pt x="1179406" y="4057555"/>
                </a:lnTo>
                <a:cubicBezTo>
                  <a:pt x="1179406" y="4089121"/>
                  <a:pt x="1204924" y="4114705"/>
                  <a:pt x="1236409" y="4114705"/>
                </a:cubicBezTo>
                <a:lnTo>
                  <a:pt x="1460146" y="4114705"/>
                </a:lnTo>
                <a:cubicBezTo>
                  <a:pt x="1491631" y="4114705"/>
                  <a:pt x="1517149" y="4140289"/>
                  <a:pt x="1517149" y="4171855"/>
                </a:cubicBezTo>
                <a:cubicBezTo>
                  <a:pt x="1517149" y="4203421"/>
                  <a:pt x="1491631" y="4229005"/>
                  <a:pt x="1460146" y="4229005"/>
                </a:cubicBezTo>
                <a:lnTo>
                  <a:pt x="1142354" y="4229005"/>
                </a:lnTo>
                <a:cubicBezTo>
                  <a:pt x="1121367" y="4229005"/>
                  <a:pt x="1104352" y="4246064"/>
                  <a:pt x="1104352" y="4267105"/>
                </a:cubicBezTo>
                <a:cubicBezTo>
                  <a:pt x="1104352" y="4288146"/>
                  <a:pt x="1121367" y="4305205"/>
                  <a:pt x="1142354" y="4305205"/>
                </a:cubicBezTo>
                <a:lnTo>
                  <a:pt x="1460146" y="4305205"/>
                </a:lnTo>
                <a:cubicBezTo>
                  <a:pt x="1491631" y="4305205"/>
                  <a:pt x="1517149" y="4330789"/>
                  <a:pt x="1517149" y="4362355"/>
                </a:cubicBezTo>
                <a:cubicBezTo>
                  <a:pt x="1517149" y="4393921"/>
                  <a:pt x="1491631" y="4419505"/>
                  <a:pt x="1460146" y="4419505"/>
                </a:cubicBezTo>
                <a:lnTo>
                  <a:pt x="1142354" y="4419505"/>
                </a:lnTo>
                <a:cubicBezTo>
                  <a:pt x="1121367" y="4419505"/>
                  <a:pt x="1104352" y="4436564"/>
                  <a:pt x="1104352" y="4457605"/>
                </a:cubicBezTo>
                <a:cubicBezTo>
                  <a:pt x="1104352" y="4478646"/>
                  <a:pt x="1121367" y="4495705"/>
                  <a:pt x="1142354" y="4495705"/>
                </a:cubicBezTo>
                <a:lnTo>
                  <a:pt x="1460146" y="4495705"/>
                </a:lnTo>
                <a:cubicBezTo>
                  <a:pt x="1491631" y="4495705"/>
                  <a:pt x="1517149" y="4521289"/>
                  <a:pt x="1517149" y="4552855"/>
                </a:cubicBezTo>
                <a:cubicBezTo>
                  <a:pt x="1517149" y="4584421"/>
                  <a:pt x="1491631" y="4610005"/>
                  <a:pt x="1460146" y="4610005"/>
                </a:cubicBezTo>
                <a:lnTo>
                  <a:pt x="1142354" y="4610005"/>
                </a:lnTo>
                <a:cubicBezTo>
                  <a:pt x="1121367" y="4610005"/>
                  <a:pt x="1104352" y="4627064"/>
                  <a:pt x="1104352" y="4648105"/>
                </a:cubicBezTo>
                <a:cubicBezTo>
                  <a:pt x="1104352" y="4669146"/>
                  <a:pt x="1121367" y="4686205"/>
                  <a:pt x="1142354" y="4686205"/>
                </a:cubicBezTo>
                <a:lnTo>
                  <a:pt x="1460146" y="4686205"/>
                </a:lnTo>
                <a:cubicBezTo>
                  <a:pt x="1491631" y="4686205"/>
                  <a:pt x="1517149" y="4711789"/>
                  <a:pt x="1517149" y="4743355"/>
                </a:cubicBezTo>
                <a:cubicBezTo>
                  <a:pt x="1517149" y="4774921"/>
                  <a:pt x="1491631" y="4800505"/>
                  <a:pt x="1460146" y="4800505"/>
                </a:cubicBezTo>
                <a:lnTo>
                  <a:pt x="1142354" y="4800505"/>
                </a:lnTo>
                <a:cubicBezTo>
                  <a:pt x="1121367" y="4800505"/>
                  <a:pt x="1104352" y="4817564"/>
                  <a:pt x="1104352" y="4838605"/>
                </a:cubicBezTo>
                <a:cubicBezTo>
                  <a:pt x="1104352" y="4859646"/>
                  <a:pt x="1121367" y="4876705"/>
                  <a:pt x="1142354" y="4876705"/>
                </a:cubicBezTo>
                <a:lnTo>
                  <a:pt x="1459956" y="4876705"/>
                </a:lnTo>
                <a:cubicBezTo>
                  <a:pt x="1491441" y="4876705"/>
                  <a:pt x="1516959" y="4902289"/>
                  <a:pt x="1516959" y="4933855"/>
                </a:cubicBezTo>
                <a:lnTo>
                  <a:pt x="1516959" y="5186663"/>
                </a:lnTo>
                <a:lnTo>
                  <a:pt x="1402953" y="5186663"/>
                </a:lnTo>
                <a:lnTo>
                  <a:pt x="1402953" y="4991005"/>
                </a:lnTo>
                <a:lnTo>
                  <a:pt x="1142164" y="4991005"/>
                </a:lnTo>
                <a:cubicBezTo>
                  <a:pt x="1107658" y="4990986"/>
                  <a:pt x="1074187" y="4979194"/>
                  <a:pt x="1047253" y="4957572"/>
                </a:cubicBezTo>
                <a:cubicBezTo>
                  <a:pt x="981719" y="4904966"/>
                  <a:pt x="971126" y="4809058"/>
                  <a:pt x="1023597" y="4743355"/>
                </a:cubicBezTo>
                <a:cubicBezTo>
                  <a:pt x="979135" y="4687681"/>
                  <a:pt x="979135" y="4608529"/>
                  <a:pt x="1023597" y="4552855"/>
                </a:cubicBezTo>
                <a:cubicBezTo>
                  <a:pt x="979135" y="4497181"/>
                  <a:pt x="979135" y="4418029"/>
                  <a:pt x="1023597" y="4362355"/>
                </a:cubicBezTo>
                <a:cubicBezTo>
                  <a:pt x="1015484" y="4352182"/>
                  <a:pt x="1008710" y="4341009"/>
                  <a:pt x="1003437" y="4329103"/>
                </a:cubicBezTo>
                <a:cubicBezTo>
                  <a:pt x="969340" y="4252198"/>
                  <a:pt x="1003884" y="4162130"/>
                  <a:pt x="1080600" y="4127945"/>
                </a:cubicBezTo>
                <a:cubicBezTo>
                  <a:pt x="1070549" y="4105847"/>
                  <a:pt x="1065361" y="4081844"/>
                  <a:pt x="1065399" y="4057555"/>
                </a:cubicBezTo>
                <a:lnTo>
                  <a:pt x="1065399" y="3644646"/>
                </a:lnTo>
                <a:cubicBezTo>
                  <a:pt x="1065399" y="3440811"/>
                  <a:pt x="777439" y="3165062"/>
                  <a:pt x="523300" y="2921699"/>
                </a:cubicBezTo>
                <a:cubicBezTo>
                  <a:pt x="187641" y="2602802"/>
                  <a:pt x="-1720" y="2159060"/>
                  <a:pt x="12" y="1695450"/>
                </a:cubicBezTo>
                <a:cubicBezTo>
                  <a:pt x="12" y="760571"/>
                  <a:pt x="758628" y="0"/>
                  <a:pt x="1691103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31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6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رحلة التعليمية - 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Rectangle 266">
            <a:extLst>
              <a:ext uri="{FF2B5EF4-FFF2-40B4-BE49-F238E27FC236}">
                <a16:creationId xmlns:a16="http://schemas.microsoft.com/office/drawing/2014/main" id="{B6A9761D-20C1-E943-AE44-964B06FD610C}"/>
              </a:ext>
            </a:extLst>
          </p:cNvPr>
          <p:cNvSpPr/>
          <p:nvPr userDrawn="1"/>
        </p:nvSpPr>
        <p:spPr>
          <a:xfrm>
            <a:off x="6183693" y="0"/>
            <a:ext cx="6008307" cy="6857999"/>
          </a:xfrm>
          <a:prstGeom prst="rect">
            <a:avLst/>
          </a:prstGeom>
          <a:pattFill prst="lgGrid">
            <a:fgClr>
              <a:srgbClr val="ECEC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46B724E6-0731-D94F-81C1-AA5801D9EA68}"/>
              </a:ext>
            </a:extLst>
          </p:cNvPr>
          <p:cNvGrpSpPr/>
          <p:nvPr userDrawn="1"/>
        </p:nvGrpSpPr>
        <p:grpSpPr>
          <a:xfrm>
            <a:off x="780594" y="1240481"/>
            <a:ext cx="4709243" cy="4377037"/>
            <a:chOff x="433353" y="993616"/>
            <a:chExt cx="5355059" cy="4977295"/>
          </a:xfrm>
        </p:grpSpPr>
        <p:sp>
          <p:nvSpPr>
            <p:cNvPr id="238" name="Freeform 237">
              <a:extLst>
                <a:ext uri="{FF2B5EF4-FFF2-40B4-BE49-F238E27FC236}">
                  <a16:creationId xmlns:a16="http://schemas.microsoft.com/office/drawing/2014/main" id="{6B115424-27D2-464A-892D-E354E26D12F0}"/>
                </a:ext>
              </a:extLst>
            </p:cNvPr>
            <p:cNvSpPr/>
            <p:nvPr userDrawn="1"/>
          </p:nvSpPr>
          <p:spPr>
            <a:xfrm>
              <a:off x="648520" y="993616"/>
              <a:ext cx="4889897" cy="4886405"/>
            </a:xfrm>
            <a:custGeom>
              <a:avLst/>
              <a:gdLst>
                <a:gd name="connsiteX0" fmla="*/ 2444975 w 4889897"/>
                <a:gd name="connsiteY0" fmla="*/ 4524442 h 4886405"/>
                <a:gd name="connsiteX1" fmla="*/ 362542 w 4889897"/>
                <a:gd name="connsiteY1" fmla="*/ 2443230 h 4886405"/>
                <a:gd name="connsiteX2" fmla="*/ 2444975 w 4889897"/>
                <a:gd name="connsiteY2" fmla="*/ 362284 h 4886405"/>
                <a:gd name="connsiteX3" fmla="*/ 4527355 w 4889897"/>
                <a:gd name="connsiteY3" fmla="*/ 2443230 h 4886405"/>
                <a:gd name="connsiteX4" fmla="*/ 2444975 w 4889897"/>
                <a:gd name="connsiteY4" fmla="*/ 4524442 h 4886405"/>
                <a:gd name="connsiteX5" fmla="*/ 2444975 w 4889897"/>
                <a:gd name="connsiteY5" fmla="*/ 0 h 4886405"/>
                <a:gd name="connsiteX6" fmla="*/ 0 w 4889897"/>
                <a:gd name="connsiteY6" fmla="*/ 2443230 h 4886405"/>
                <a:gd name="connsiteX7" fmla="*/ 2444975 w 4889897"/>
                <a:gd name="connsiteY7" fmla="*/ 4886406 h 4886405"/>
                <a:gd name="connsiteX8" fmla="*/ 4889898 w 4889897"/>
                <a:gd name="connsiteY8" fmla="*/ 2443230 h 4886405"/>
                <a:gd name="connsiteX9" fmla="*/ 2444975 w 4889897"/>
                <a:gd name="connsiteY9" fmla="*/ 0 h 488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89897" h="4886405">
                  <a:moveTo>
                    <a:pt x="2444975" y="4524442"/>
                  </a:moveTo>
                  <a:cubicBezTo>
                    <a:pt x="1296622" y="4524442"/>
                    <a:pt x="362542" y="3590763"/>
                    <a:pt x="362542" y="2443230"/>
                  </a:cubicBezTo>
                  <a:cubicBezTo>
                    <a:pt x="362542" y="1295696"/>
                    <a:pt x="1296569" y="362284"/>
                    <a:pt x="2444975" y="362284"/>
                  </a:cubicBezTo>
                  <a:cubicBezTo>
                    <a:pt x="3593382" y="362284"/>
                    <a:pt x="4527355" y="1295910"/>
                    <a:pt x="4527355" y="2443230"/>
                  </a:cubicBezTo>
                  <a:cubicBezTo>
                    <a:pt x="4527355" y="3590550"/>
                    <a:pt x="3593329" y="4524442"/>
                    <a:pt x="2444975" y="4524442"/>
                  </a:cubicBezTo>
                  <a:close/>
                  <a:moveTo>
                    <a:pt x="2444975" y="0"/>
                  </a:moveTo>
                  <a:cubicBezTo>
                    <a:pt x="1096797" y="0"/>
                    <a:pt x="0" y="1096014"/>
                    <a:pt x="0" y="2443230"/>
                  </a:cubicBezTo>
                  <a:cubicBezTo>
                    <a:pt x="0" y="3790445"/>
                    <a:pt x="1096797" y="4886406"/>
                    <a:pt x="2444975" y="4886406"/>
                  </a:cubicBezTo>
                  <a:cubicBezTo>
                    <a:pt x="3793153" y="4886406"/>
                    <a:pt x="4889898" y="3790445"/>
                    <a:pt x="4889898" y="2443230"/>
                  </a:cubicBezTo>
                  <a:cubicBezTo>
                    <a:pt x="4889898" y="1096014"/>
                    <a:pt x="3793100" y="0"/>
                    <a:pt x="2444975" y="0"/>
                  </a:cubicBezTo>
                  <a:close/>
                </a:path>
              </a:pathLst>
            </a:custGeom>
            <a:solidFill>
              <a:srgbClr val="B4DCFA"/>
            </a:solidFill>
            <a:ln w="53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9" name="Freeform 238">
              <a:extLst>
                <a:ext uri="{FF2B5EF4-FFF2-40B4-BE49-F238E27FC236}">
                  <a16:creationId xmlns:a16="http://schemas.microsoft.com/office/drawing/2014/main" id="{E3A868E1-4416-6343-8F64-BECEE81EA9F3}"/>
                </a:ext>
              </a:extLst>
            </p:cNvPr>
            <p:cNvSpPr/>
            <p:nvPr userDrawn="1"/>
          </p:nvSpPr>
          <p:spPr>
            <a:xfrm>
              <a:off x="2725301" y="1994325"/>
              <a:ext cx="1028362" cy="2566364"/>
            </a:xfrm>
            <a:custGeom>
              <a:avLst/>
              <a:gdLst>
                <a:gd name="connsiteX0" fmla="*/ 275491 w 1028362"/>
                <a:gd name="connsiteY0" fmla="*/ 1806952 h 2566364"/>
                <a:gd name="connsiteX1" fmla="*/ 611376 w 1028362"/>
                <a:gd name="connsiteY1" fmla="*/ 2496889 h 2566364"/>
                <a:gd name="connsiteX2" fmla="*/ 770842 w 1028362"/>
                <a:gd name="connsiteY2" fmla="*/ 2555174 h 2566364"/>
                <a:gd name="connsiteX3" fmla="*/ 829168 w 1028362"/>
                <a:gd name="connsiteY3" fmla="*/ 2395823 h 2566364"/>
                <a:gd name="connsiteX4" fmla="*/ 827249 w 1028362"/>
                <a:gd name="connsiteY4" fmla="*/ 2391880 h 2566364"/>
                <a:gd name="connsiteX5" fmla="*/ 490564 w 1028362"/>
                <a:gd name="connsiteY5" fmla="*/ 1700664 h 2566364"/>
                <a:gd name="connsiteX6" fmla="*/ 449992 w 1028362"/>
                <a:gd name="connsiteY6" fmla="*/ 1322717 h 2566364"/>
                <a:gd name="connsiteX7" fmla="*/ 1015984 w 1028362"/>
                <a:gd name="connsiteY7" fmla="*/ 172893 h 2566364"/>
                <a:gd name="connsiteX8" fmla="*/ 961390 w 1028362"/>
                <a:gd name="connsiteY8" fmla="*/ 12370 h 2566364"/>
                <a:gd name="connsiteX9" fmla="*/ 800751 w 1028362"/>
                <a:gd name="connsiteY9" fmla="*/ 66925 h 2566364"/>
                <a:gd name="connsiteX10" fmla="*/ 210393 w 1028362"/>
                <a:gd name="connsiteY10" fmla="*/ 1266084 h 2566364"/>
                <a:gd name="connsiteX11" fmla="*/ 275491 w 1028362"/>
                <a:gd name="connsiteY11" fmla="*/ 1807059 h 256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8362" h="2566364">
                  <a:moveTo>
                    <a:pt x="275491" y="1806952"/>
                  </a:moveTo>
                  <a:lnTo>
                    <a:pt x="611376" y="2496889"/>
                  </a:lnTo>
                  <a:cubicBezTo>
                    <a:pt x="639303" y="2556986"/>
                    <a:pt x="710702" y="2583086"/>
                    <a:pt x="770842" y="2555174"/>
                  </a:cubicBezTo>
                  <a:cubicBezTo>
                    <a:pt x="830986" y="2527268"/>
                    <a:pt x="857100" y="2455919"/>
                    <a:pt x="829168" y="2395823"/>
                  </a:cubicBezTo>
                  <a:cubicBezTo>
                    <a:pt x="828555" y="2394496"/>
                    <a:pt x="827915" y="2393180"/>
                    <a:pt x="827249" y="2391880"/>
                  </a:cubicBezTo>
                  <a:lnTo>
                    <a:pt x="490564" y="1700664"/>
                  </a:lnTo>
                  <a:cubicBezTo>
                    <a:pt x="579707" y="1585320"/>
                    <a:pt x="566325" y="1419735"/>
                    <a:pt x="449992" y="1322717"/>
                  </a:cubicBezTo>
                  <a:lnTo>
                    <a:pt x="1015984" y="172893"/>
                  </a:lnTo>
                  <a:cubicBezTo>
                    <a:pt x="1045265" y="113500"/>
                    <a:pt x="1020825" y="41629"/>
                    <a:pt x="961390" y="12370"/>
                  </a:cubicBezTo>
                  <a:cubicBezTo>
                    <a:pt x="901954" y="-16890"/>
                    <a:pt x="830032" y="7532"/>
                    <a:pt x="800751" y="66925"/>
                  </a:cubicBezTo>
                  <a:lnTo>
                    <a:pt x="210393" y="1266084"/>
                  </a:lnTo>
                  <a:cubicBezTo>
                    <a:pt x="-105551" y="1341418"/>
                    <a:pt x="-50850" y="1808444"/>
                    <a:pt x="275491" y="1807059"/>
                  </a:cubicBezTo>
                  <a:close/>
                </a:path>
              </a:pathLst>
            </a:custGeom>
            <a:solidFill>
              <a:srgbClr val="B4DCFA">
                <a:lumMod val="90000"/>
              </a:srgbClr>
            </a:solidFill>
            <a:ln w="53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BEA2C89C-7066-D94F-A261-D7869E4BADA0}"/>
                </a:ext>
              </a:extLst>
            </p:cNvPr>
            <p:cNvSpPr/>
            <p:nvPr userDrawn="1"/>
          </p:nvSpPr>
          <p:spPr>
            <a:xfrm>
              <a:off x="753484" y="2816488"/>
              <a:ext cx="455857" cy="1789840"/>
            </a:xfrm>
            <a:custGeom>
              <a:avLst/>
              <a:gdLst>
                <a:gd name="connsiteX0" fmla="*/ 313400 w 455857"/>
                <a:gd name="connsiteY0" fmla="*/ 1789681 h 1789840"/>
                <a:gd name="connsiteX1" fmla="*/ 79453 w 455857"/>
                <a:gd name="connsiteY1" fmla="*/ 15184 h 1789840"/>
                <a:gd name="connsiteX2" fmla="*/ 168543 w 455857"/>
                <a:gd name="connsiteY2" fmla="*/ 0 h 1789840"/>
                <a:gd name="connsiteX3" fmla="*/ 238652 w 455857"/>
                <a:gd name="connsiteY3" fmla="*/ 57806 h 1789840"/>
                <a:gd name="connsiteX4" fmla="*/ 455858 w 455857"/>
                <a:gd name="connsiteY4" fmla="*/ 1707368 h 1789840"/>
                <a:gd name="connsiteX5" fmla="*/ 313400 w 455857"/>
                <a:gd name="connsiteY5" fmla="*/ 1789840 h 178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857" h="1789840">
                  <a:moveTo>
                    <a:pt x="313400" y="1789681"/>
                  </a:moveTo>
                  <a:cubicBezTo>
                    <a:pt x="3368" y="1252468"/>
                    <a:pt x="-80767" y="614305"/>
                    <a:pt x="79453" y="15184"/>
                  </a:cubicBezTo>
                  <a:lnTo>
                    <a:pt x="168543" y="0"/>
                  </a:lnTo>
                  <a:lnTo>
                    <a:pt x="238652" y="57806"/>
                  </a:lnTo>
                  <a:cubicBezTo>
                    <a:pt x="89362" y="614694"/>
                    <a:pt x="167489" y="1208029"/>
                    <a:pt x="455858" y="1707368"/>
                  </a:cubicBezTo>
                  <a:lnTo>
                    <a:pt x="313400" y="1789840"/>
                  </a:lnTo>
                  <a:close/>
                </a:path>
              </a:pathLst>
            </a:custGeom>
            <a:solidFill>
              <a:srgbClr val="FF8021"/>
            </a:solidFill>
            <a:ln w="53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1" name="Freeform 240">
              <a:extLst>
                <a:ext uri="{FF2B5EF4-FFF2-40B4-BE49-F238E27FC236}">
                  <a16:creationId xmlns:a16="http://schemas.microsoft.com/office/drawing/2014/main" id="{71E848AA-FEB6-7443-BCEE-F8AB7A9CEBC9}"/>
                </a:ext>
              </a:extLst>
            </p:cNvPr>
            <p:cNvSpPr/>
            <p:nvPr userDrawn="1"/>
          </p:nvSpPr>
          <p:spPr>
            <a:xfrm>
              <a:off x="1066883" y="1098145"/>
              <a:ext cx="2072516" cy="1251742"/>
            </a:xfrm>
            <a:custGeom>
              <a:avLst/>
              <a:gdLst>
                <a:gd name="connsiteX0" fmla="*/ 0 w 2072516"/>
                <a:gd name="connsiteY0" fmla="*/ 1169323 h 1251742"/>
                <a:gd name="connsiteX1" fmla="*/ 2026559 w 2072516"/>
                <a:gd name="connsiteY1" fmla="*/ 0 h 1251742"/>
                <a:gd name="connsiteX2" fmla="*/ 2072516 w 2072516"/>
                <a:gd name="connsiteY2" fmla="*/ 84231 h 1251742"/>
                <a:gd name="connsiteX3" fmla="*/ 2026559 w 2072516"/>
                <a:gd name="connsiteY3" fmla="*/ 164892 h 1251742"/>
                <a:gd name="connsiteX4" fmla="*/ 142458 w 2072516"/>
                <a:gd name="connsiteY4" fmla="*/ 1251743 h 1251742"/>
                <a:gd name="connsiteX5" fmla="*/ 0 w 2072516"/>
                <a:gd name="connsiteY5" fmla="*/ 1169323 h 125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2516" h="1251742">
                  <a:moveTo>
                    <a:pt x="0" y="1169323"/>
                  </a:moveTo>
                  <a:cubicBezTo>
                    <a:pt x="418102" y="445891"/>
                    <a:pt x="1190552" y="187"/>
                    <a:pt x="2026559" y="0"/>
                  </a:cubicBezTo>
                  <a:lnTo>
                    <a:pt x="2072516" y="84231"/>
                  </a:lnTo>
                  <a:lnTo>
                    <a:pt x="2026559" y="164892"/>
                  </a:lnTo>
                  <a:cubicBezTo>
                    <a:pt x="1249295" y="164706"/>
                    <a:pt x="531013" y="579046"/>
                    <a:pt x="142458" y="1251743"/>
                  </a:cubicBezTo>
                  <a:lnTo>
                    <a:pt x="0" y="1169323"/>
                  </a:lnTo>
                  <a:close/>
                </a:path>
              </a:pathLst>
            </a:custGeom>
            <a:solidFill>
              <a:srgbClr val="F8EC7B"/>
            </a:solidFill>
            <a:ln w="53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2" name="Freeform 241">
              <a:extLst>
                <a:ext uri="{FF2B5EF4-FFF2-40B4-BE49-F238E27FC236}">
                  <a16:creationId xmlns:a16="http://schemas.microsoft.com/office/drawing/2014/main" id="{7120FD9C-612F-F44D-80AE-8B5BDE028961}"/>
                </a:ext>
              </a:extLst>
            </p:cNvPr>
            <p:cNvSpPr/>
            <p:nvPr userDrawn="1"/>
          </p:nvSpPr>
          <p:spPr>
            <a:xfrm>
              <a:off x="4181123" y="1783127"/>
              <a:ext cx="1252389" cy="3678776"/>
            </a:xfrm>
            <a:custGeom>
              <a:avLst/>
              <a:gdLst>
                <a:gd name="connsiteX0" fmla="*/ 567219 w 1252389"/>
                <a:gd name="connsiteY0" fmla="*/ 0 h 3678776"/>
                <a:gd name="connsiteX1" fmla="*/ 566510 w 1252389"/>
                <a:gd name="connsiteY1" fmla="*/ 3307649 h 3678776"/>
                <a:gd name="connsiteX2" fmla="*/ 82479 w 1252389"/>
                <a:gd name="connsiteY2" fmla="*/ 3678776 h 3678776"/>
                <a:gd name="connsiteX3" fmla="*/ 8210 w 1252389"/>
                <a:gd name="connsiteY3" fmla="*/ 3636687 h 3678776"/>
                <a:gd name="connsiteX4" fmla="*/ 0 w 1252389"/>
                <a:gd name="connsiteY4" fmla="*/ 3536580 h 3678776"/>
                <a:gd name="connsiteX5" fmla="*/ 797039 w 1252389"/>
                <a:gd name="connsiteY5" fmla="*/ 567943 h 3678776"/>
                <a:gd name="connsiteX6" fmla="*/ 450512 w 1252389"/>
                <a:gd name="connsiteY6" fmla="*/ 116677 h 3678776"/>
                <a:gd name="connsiteX7" fmla="*/ 567219 w 1252389"/>
                <a:gd name="connsiteY7" fmla="*/ 107 h 367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2389" h="3678776">
                  <a:moveTo>
                    <a:pt x="567219" y="0"/>
                  </a:moveTo>
                  <a:cubicBezTo>
                    <a:pt x="1481055" y="913578"/>
                    <a:pt x="1480741" y="2394460"/>
                    <a:pt x="566510" y="3307649"/>
                  </a:cubicBezTo>
                  <a:cubicBezTo>
                    <a:pt x="422058" y="3451928"/>
                    <a:pt x="259335" y="3576698"/>
                    <a:pt x="82479" y="3678776"/>
                  </a:cubicBezTo>
                  <a:lnTo>
                    <a:pt x="8210" y="3636687"/>
                  </a:lnTo>
                  <a:lnTo>
                    <a:pt x="0" y="3536580"/>
                  </a:lnTo>
                  <a:cubicBezTo>
                    <a:pt x="1040449" y="2936751"/>
                    <a:pt x="1397292" y="1607649"/>
                    <a:pt x="797039" y="567943"/>
                  </a:cubicBezTo>
                  <a:cubicBezTo>
                    <a:pt x="701813" y="402998"/>
                    <a:pt x="585303" y="251281"/>
                    <a:pt x="450512" y="116677"/>
                  </a:cubicBezTo>
                  <a:lnTo>
                    <a:pt x="567219" y="107"/>
                  </a:lnTo>
                  <a:close/>
                </a:path>
              </a:pathLst>
            </a:custGeom>
            <a:solidFill>
              <a:srgbClr val="5ECCF3"/>
            </a:solidFill>
            <a:ln w="53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3" name="Freeform 242">
              <a:extLst>
                <a:ext uri="{FF2B5EF4-FFF2-40B4-BE49-F238E27FC236}">
                  <a16:creationId xmlns:a16="http://schemas.microsoft.com/office/drawing/2014/main" id="{DB6E70C0-EF10-8046-808F-EB89E3562259}"/>
                </a:ext>
              </a:extLst>
            </p:cNvPr>
            <p:cNvSpPr/>
            <p:nvPr userDrawn="1"/>
          </p:nvSpPr>
          <p:spPr>
            <a:xfrm>
              <a:off x="1438596" y="4974046"/>
              <a:ext cx="1703522" cy="801445"/>
            </a:xfrm>
            <a:custGeom>
              <a:avLst/>
              <a:gdLst>
                <a:gd name="connsiteX0" fmla="*/ 1703523 w 1703522"/>
                <a:gd name="connsiteY0" fmla="*/ 800913 h 801445"/>
                <a:gd name="connsiteX1" fmla="*/ 1654846 w 1703522"/>
                <a:gd name="connsiteY1" fmla="*/ 801446 h 801445"/>
                <a:gd name="connsiteX2" fmla="*/ 0 w 1703522"/>
                <a:gd name="connsiteY2" fmla="*/ 116570 h 801445"/>
                <a:gd name="connsiteX3" fmla="*/ 26658 w 1703522"/>
                <a:gd name="connsiteY3" fmla="*/ 32659 h 801445"/>
                <a:gd name="connsiteX4" fmla="*/ 116760 w 1703522"/>
                <a:gd name="connsiteY4" fmla="*/ 0 h 801445"/>
                <a:gd name="connsiteX5" fmla="*/ 1654846 w 1703522"/>
                <a:gd name="connsiteY5" fmla="*/ 636553 h 801445"/>
                <a:gd name="connsiteX6" fmla="*/ 1703523 w 1703522"/>
                <a:gd name="connsiteY6" fmla="*/ 636021 h 801445"/>
                <a:gd name="connsiteX7" fmla="*/ 1703523 w 1703522"/>
                <a:gd name="connsiteY7" fmla="*/ 801179 h 80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3522" h="801445">
                  <a:moveTo>
                    <a:pt x="1703523" y="800913"/>
                  </a:moveTo>
                  <a:cubicBezTo>
                    <a:pt x="1687262" y="801233"/>
                    <a:pt x="1671001" y="801446"/>
                    <a:pt x="1654846" y="801446"/>
                  </a:cubicBezTo>
                  <a:cubicBezTo>
                    <a:pt x="1034253" y="801073"/>
                    <a:pt x="439135" y="554779"/>
                    <a:pt x="0" y="116570"/>
                  </a:cubicBezTo>
                  <a:lnTo>
                    <a:pt x="26658" y="32659"/>
                  </a:lnTo>
                  <a:lnTo>
                    <a:pt x="116760" y="0"/>
                  </a:lnTo>
                  <a:cubicBezTo>
                    <a:pt x="524519" y="407873"/>
                    <a:pt x="1077903" y="636895"/>
                    <a:pt x="1654846" y="636553"/>
                  </a:cubicBezTo>
                  <a:cubicBezTo>
                    <a:pt x="1671107" y="636553"/>
                    <a:pt x="1687368" y="636553"/>
                    <a:pt x="1703523" y="636021"/>
                  </a:cubicBezTo>
                  <a:lnTo>
                    <a:pt x="1703523" y="801179"/>
                  </a:lnTo>
                  <a:close/>
                </a:path>
              </a:pathLst>
            </a:custGeom>
            <a:solidFill>
              <a:srgbClr val="A7EA52"/>
            </a:solidFill>
            <a:ln w="53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4" name="Freeform 243">
              <a:extLst>
                <a:ext uri="{FF2B5EF4-FFF2-40B4-BE49-F238E27FC236}">
                  <a16:creationId xmlns:a16="http://schemas.microsoft.com/office/drawing/2014/main" id="{37C056DA-F200-6A44-9772-46C57463FD3A}"/>
                </a:ext>
              </a:extLst>
            </p:cNvPr>
            <p:cNvSpPr/>
            <p:nvPr userDrawn="1"/>
          </p:nvSpPr>
          <p:spPr>
            <a:xfrm>
              <a:off x="1497616" y="1065273"/>
              <a:ext cx="868289" cy="867669"/>
            </a:xfrm>
            <a:custGeom>
              <a:avLst/>
              <a:gdLst>
                <a:gd name="connsiteX0" fmla="*/ 868289 w 868289"/>
                <a:gd name="connsiteY0" fmla="*/ 433835 h 867669"/>
                <a:gd name="connsiteX1" fmla="*/ 434145 w 868289"/>
                <a:gd name="connsiteY1" fmla="*/ 867669 h 867669"/>
                <a:gd name="connsiteX2" fmla="*/ 0 w 868289"/>
                <a:gd name="connsiteY2" fmla="*/ 433835 h 867669"/>
                <a:gd name="connsiteX3" fmla="*/ 434145 w 868289"/>
                <a:gd name="connsiteY3" fmla="*/ 0 h 867669"/>
                <a:gd name="connsiteX4" fmla="*/ 868289 w 868289"/>
                <a:gd name="connsiteY4" fmla="*/ 433835 h 86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8289" h="867669">
                  <a:moveTo>
                    <a:pt x="868289" y="433835"/>
                  </a:moveTo>
                  <a:cubicBezTo>
                    <a:pt x="868289" y="673437"/>
                    <a:pt x="673918" y="867669"/>
                    <a:pt x="434145" y="867669"/>
                  </a:cubicBezTo>
                  <a:cubicBezTo>
                    <a:pt x="194371" y="867669"/>
                    <a:pt x="0" y="673437"/>
                    <a:pt x="0" y="433835"/>
                  </a:cubicBezTo>
                  <a:cubicBezTo>
                    <a:pt x="0" y="194235"/>
                    <a:pt x="194371" y="0"/>
                    <a:pt x="434145" y="0"/>
                  </a:cubicBezTo>
                  <a:cubicBezTo>
                    <a:pt x="673918" y="0"/>
                    <a:pt x="868289" y="194235"/>
                    <a:pt x="868289" y="433835"/>
                  </a:cubicBezTo>
                  <a:close/>
                </a:path>
              </a:pathLst>
            </a:custGeom>
            <a:solidFill>
              <a:srgbClr val="F8EC7B"/>
            </a:solidFill>
            <a:ln w="5322" cap="flat">
              <a:noFill/>
              <a:prstDash val="solid"/>
              <a:miter/>
            </a:ln>
            <a:effectLst>
              <a:outerShdw blurRad="241300" dist="38100" dir="2700000" algn="tl" rotWithShape="0">
                <a:prstClr val="black">
                  <a:alpha val="3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5" name="Freeform 244">
              <a:extLst>
                <a:ext uri="{FF2B5EF4-FFF2-40B4-BE49-F238E27FC236}">
                  <a16:creationId xmlns:a16="http://schemas.microsoft.com/office/drawing/2014/main" id="{5E97BEED-0AD1-4C4F-924A-4E69B904BBBE}"/>
                </a:ext>
              </a:extLst>
            </p:cNvPr>
            <p:cNvSpPr/>
            <p:nvPr userDrawn="1"/>
          </p:nvSpPr>
          <p:spPr>
            <a:xfrm>
              <a:off x="4920123" y="2977917"/>
              <a:ext cx="868289" cy="867669"/>
            </a:xfrm>
            <a:custGeom>
              <a:avLst/>
              <a:gdLst>
                <a:gd name="connsiteX0" fmla="*/ 868289 w 868289"/>
                <a:gd name="connsiteY0" fmla="*/ 433835 h 867669"/>
                <a:gd name="connsiteX1" fmla="*/ 434145 w 868289"/>
                <a:gd name="connsiteY1" fmla="*/ 867669 h 867669"/>
                <a:gd name="connsiteX2" fmla="*/ 0 w 868289"/>
                <a:gd name="connsiteY2" fmla="*/ 433835 h 867669"/>
                <a:gd name="connsiteX3" fmla="*/ 434145 w 868289"/>
                <a:gd name="connsiteY3" fmla="*/ 0 h 867669"/>
                <a:gd name="connsiteX4" fmla="*/ 868289 w 868289"/>
                <a:gd name="connsiteY4" fmla="*/ 433835 h 86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8289" h="867669">
                  <a:moveTo>
                    <a:pt x="868289" y="433835"/>
                  </a:moveTo>
                  <a:cubicBezTo>
                    <a:pt x="868289" y="673437"/>
                    <a:pt x="673918" y="867669"/>
                    <a:pt x="434145" y="867669"/>
                  </a:cubicBezTo>
                  <a:cubicBezTo>
                    <a:pt x="194376" y="867669"/>
                    <a:pt x="0" y="673437"/>
                    <a:pt x="0" y="433835"/>
                  </a:cubicBezTo>
                  <a:cubicBezTo>
                    <a:pt x="0" y="194232"/>
                    <a:pt x="194376" y="0"/>
                    <a:pt x="434145" y="0"/>
                  </a:cubicBezTo>
                  <a:cubicBezTo>
                    <a:pt x="673918" y="0"/>
                    <a:pt x="868289" y="194232"/>
                    <a:pt x="868289" y="433835"/>
                  </a:cubicBezTo>
                  <a:close/>
                </a:path>
              </a:pathLst>
            </a:custGeom>
            <a:solidFill>
              <a:srgbClr val="5ECCF3"/>
            </a:solidFill>
            <a:ln w="5322" cap="flat">
              <a:noFill/>
              <a:prstDash val="solid"/>
              <a:miter/>
            </a:ln>
            <a:effectLst>
              <a:outerShdw blurRad="241300" dist="38100" dir="2700000" algn="tl" rotWithShape="0">
                <a:prstClr val="black">
                  <a:alpha val="3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6" name="Freeform 245">
              <a:extLst>
                <a:ext uri="{FF2B5EF4-FFF2-40B4-BE49-F238E27FC236}">
                  <a16:creationId xmlns:a16="http://schemas.microsoft.com/office/drawing/2014/main" id="{FE1C0099-9B97-C244-B4FC-3EA6D978B891}"/>
                </a:ext>
              </a:extLst>
            </p:cNvPr>
            <p:cNvSpPr/>
            <p:nvPr userDrawn="1"/>
          </p:nvSpPr>
          <p:spPr>
            <a:xfrm>
              <a:off x="1856906" y="5103136"/>
              <a:ext cx="868395" cy="867775"/>
            </a:xfrm>
            <a:custGeom>
              <a:avLst/>
              <a:gdLst>
                <a:gd name="connsiteX0" fmla="*/ 868396 w 868395"/>
                <a:gd name="connsiteY0" fmla="*/ 433835 h 867775"/>
                <a:gd name="connsiteX1" fmla="*/ 434251 w 868395"/>
                <a:gd name="connsiteY1" fmla="*/ 867776 h 867775"/>
                <a:gd name="connsiteX2" fmla="*/ 0 w 868395"/>
                <a:gd name="connsiteY2" fmla="*/ 433941 h 867775"/>
                <a:gd name="connsiteX3" fmla="*/ 434145 w 868395"/>
                <a:gd name="connsiteY3" fmla="*/ 0 h 867775"/>
                <a:gd name="connsiteX4" fmla="*/ 434251 w 868395"/>
                <a:gd name="connsiteY4" fmla="*/ 0 h 867775"/>
                <a:gd name="connsiteX5" fmla="*/ 868396 w 868395"/>
                <a:gd name="connsiteY5" fmla="*/ 433835 h 86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8395" h="867775">
                  <a:moveTo>
                    <a:pt x="868396" y="433835"/>
                  </a:moveTo>
                  <a:cubicBezTo>
                    <a:pt x="868428" y="673464"/>
                    <a:pt x="674052" y="867744"/>
                    <a:pt x="434251" y="867776"/>
                  </a:cubicBezTo>
                  <a:cubicBezTo>
                    <a:pt x="194451" y="867808"/>
                    <a:pt x="32" y="673571"/>
                    <a:pt x="0" y="433941"/>
                  </a:cubicBezTo>
                  <a:cubicBezTo>
                    <a:pt x="-32" y="194312"/>
                    <a:pt x="194344" y="32"/>
                    <a:pt x="434145" y="0"/>
                  </a:cubicBezTo>
                  <a:cubicBezTo>
                    <a:pt x="434182" y="0"/>
                    <a:pt x="434214" y="0"/>
                    <a:pt x="434251" y="0"/>
                  </a:cubicBezTo>
                  <a:cubicBezTo>
                    <a:pt x="674025" y="0"/>
                    <a:pt x="868396" y="194232"/>
                    <a:pt x="868396" y="433835"/>
                  </a:cubicBezTo>
                  <a:close/>
                </a:path>
              </a:pathLst>
            </a:custGeom>
            <a:solidFill>
              <a:srgbClr val="A7EA52"/>
            </a:solidFill>
            <a:ln w="5322" cap="flat">
              <a:noFill/>
              <a:prstDash val="solid"/>
              <a:miter/>
            </a:ln>
            <a:effectLst>
              <a:outerShdw blurRad="241300" dist="38100" dir="2700000" algn="tl" rotWithShape="0">
                <a:prstClr val="black">
                  <a:alpha val="3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7" name="Freeform 246">
              <a:extLst>
                <a:ext uri="{FF2B5EF4-FFF2-40B4-BE49-F238E27FC236}">
                  <a16:creationId xmlns:a16="http://schemas.microsoft.com/office/drawing/2014/main" id="{F3438CC8-C66E-D44E-B3EF-BC6EEC801775}"/>
                </a:ext>
              </a:extLst>
            </p:cNvPr>
            <p:cNvSpPr/>
            <p:nvPr userDrawn="1"/>
          </p:nvSpPr>
          <p:spPr>
            <a:xfrm>
              <a:off x="438086" y="3327148"/>
              <a:ext cx="868289" cy="867669"/>
            </a:xfrm>
            <a:custGeom>
              <a:avLst/>
              <a:gdLst>
                <a:gd name="connsiteX0" fmla="*/ 868289 w 868289"/>
                <a:gd name="connsiteY0" fmla="*/ 433781 h 867669"/>
                <a:gd name="connsiteX1" fmla="*/ 434198 w 868289"/>
                <a:gd name="connsiteY1" fmla="*/ 867669 h 867669"/>
                <a:gd name="connsiteX2" fmla="*/ 0 w 868289"/>
                <a:gd name="connsiteY2" fmla="*/ 433888 h 867669"/>
                <a:gd name="connsiteX3" fmla="*/ 434091 w 868289"/>
                <a:gd name="connsiteY3" fmla="*/ 0 h 867669"/>
                <a:gd name="connsiteX4" fmla="*/ 434145 w 868289"/>
                <a:gd name="connsiteY4" fmla="*/ 0 h 867669"/>
                <a:gd name="connsiteX5" fmla="*/ 868289 w 868289"/>
                <a:gd name="connsiteY5" fmla="*/ 433835 h 86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8289" h="867669">
                  <a:moveTo>
                    <a:pt x="868289" y="433781"/>
                  </a:moveTo>
                  <a:cubicBezTo>
                    <a:pt x="868321" y="673384"/>
                    <a:pt x="673972" y="867637"/>
                    <a:pt x="434198" y="867669"/>
                  </a:cubicBezTo>
                  <a:cubicBezTo>
                    <a:pt x="194427" y="867696"/>
                    <a:pt x="29" y="673491"/>
                    <a:pt x="0" y="433888"/>
                  </a:cubicBezTo>
                  <a:cubicBezTo>
                    <a:pt x="-29" y="194285"/>
                    <a:pt x="194320" y="32"/>
                    <a:pt x="434091" y="0"/>
                  </a:cubicBezTo>
                  <a:cubicBezTo>
                    <a:pt x="434109" y="0"/>
                    <a:pt x="434127" y="0"/>
                    <a:pt x="434145" y="0"/>
                  </a:cubicBezTo>
                  <a:cubicBezTo>
                    <a:pt x="673918" y="0"/>
                    <a:pt x="868289" y="194232"/>
                    <a:pt x="868289" y="433835"/>
                  </a:cubicBezTo>
                  <a:close/>
                </a:path>
              </a:pathLst>
            </a:custGeom>
            <a:solidFill>
              <a:srgbClr val="FF8021"/>
            </a:solidFill>
            <a:ln w="5322" cap="flat">
              <a:noFill/>
              <a:prstDash val="solid"/>
              <a:miter/>
            </a:ln>
            <a:effectLst>
              <a:outerShdw blurRad="241300" dist="38100" dir="2700000" algn="tl" rotWithShape="0">
                <a:prstClr val="black">
                  <a:alpha val="3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9" name="CuadroTexto 238">
              <a:extLst>
                <a:ext uri="{FF2B5EF4-FFF2-40B4-BE49-F238E27FC236}">
                  <a16:creationId xmlns:a16="http://schemas.microsoft.com/office/drawing/2014/main" id="{2D00720F-A8AD-E143-9E57-0F0B17074940}"/>
                </a:ext>
              </a:extLst>
            </p:cNvPr>
            <p:cNvSpPr txBox="1"/>
            <p:nvPr userDrawn="1"/>
          </p:nvSpPr>
          <p:spPr>
            <a:xfrm>
              <a:off x="1540111" y="1136796"/>
              <a:ext cx="808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3600" b="1" cap="all" dirty="0">
                  <a:solidFill>
                    <a:prstClr val="black"/>
                  </a:solidFill>
                  <a:latin typeface="Tw Cen MT" panose="020B0602020104020603" pitchFamily="34" charset="77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250" name="CuadroTexto 238">
              <a:extLst>
                <a:ext uri="{FF2B5EF4-FFF2-40B4-BE49-F238E27FC236}">
                  <a16:creationId xmlns:a16="http://schemas.microsoft.com/office/drawing/2014/main" id="{968E6438-028B-2341-BB30-2798E1FB9516}"/>
                </a:ext>
              </a:extLst>
            </p:cNvPr>
            <p:cNvSpPr txBox="1"/>
            <p:nvPr userDrawn="1"/>
          </p:nvSpPr>
          <p:spPr>
            <a:xfrm>
              <a:off x="4975318" y="3088585"/>
              <a:ext cx="808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3600" b="1" cap="all" dirty="0">
                  <a:solidFill>
                    <a:prstClr val="black"/>
                  </a:solidFill>
                  <a:latin typeface="Tw Cen MT" panose="020B0602020104020603" pitchFamily="34" charset="77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51" name="CuadroTexto 238">
              <a:extLst>
                <a:ext uri="{FF2B5EF4-FFF2-40B4-BE49-F238E27FC236}">
                  <a16:creationId xmlns:a16="http://schemas.microsoft.com/office/drawing/2014/main" id="{CE48C6BC-D9AF-CA41-AC66-18529011B88A}"/>
                </a:ext>
              </a:extLst>
            </p:cNvPr>
            <p:cNvSpPr txBox="1"/>
            <p:nvPr userDrawn="1"/>
          </p:nvSpPr>
          <p:spPr>
            <a:xfrm>
              <a:off x="1886960" y="5196822"/>
              <a:ext cx="808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3600" b="1" cap="all" dirty="0">
                  <a:solidFill>
                    <a:prstClr val="black"/>
                  </a:solidFill>
                  <a:latin typeface="Tw Cen MT" panose="020B0602020104020603" pitchFamily="34" charset="77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52" name="CuadroTexto 238">
              <a:extLst>
                <a:ext uri="{FF2B5EF4-FFF2-40B4-BE49-F238E27FC236}">
                  <a16:creationId xmlns:a16="http://schemas.microsoft.com/office/drawing/2014/main" id="{4501668F-6CE7-AA46-856F-AC415FBF2D87}"/>
                </a:ext>
              </a:extLst>
            </p:cNvPr>
            <p:cNvSpPr txBox="1"/>
            <p:nvPr userDrawn="1"/>
          </p:nvSpPr>
          <p:spPr>
            <a:xfrm>
              <a:off x="433353" y="3431076"/>
              <a:ext cx="808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3600" b="1" cap="all" dirty="0">
                  <a:solidFill>
                    <a:prstClr val="black"/>
                  </a:solidFill>
                  <a:latin typeface="Tw Cen MT" panose="020B0602020104020603" pitchFamily="34" charset="77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</p:grpSp>
      <p:pic>
        <p:nvPicPr>
          <p:cNvPr id="265" name="Graphic 264">
            <a:extLst>
              <a:ext uri="{FF2B5EF4-FFF2-40B4-BE49-F238E27FC236}">
                <a16:creationId xmlns:a16="http://schemas.microsoft.com/office/drawing/2014/main" id="{B484192A-A282-F64C-9B03-9DC7B43866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رحلة التعليمية - 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4AB20A-7DCC-FF46-9BBF-1541FB0EFF74}"/>
              </a:ext>
            </a:extLst>
          </p:cNvPr>
          <p:cNvSpPr/>
          <p:nvPr userDrawn="1"/>
        </p:nvSpPr>
        <p:spPr>
          <a:xfrm>
            <a:off x="0" y="0"/>
            <a:ext cx="6954504" cy="6858000"/>
          </a:xfrm>
          <a:prstGeom prst="rect">
            <a:avLst/>
          </a:prstGeom>
          <a:pattFill prst="lgGrid">
            <a:fgClr>
              <a:srgbClr val="ECEC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2DF8AA4-9683-C948-B380-B334FF99DB0A}"/>
              </a:ext>
            </a:extLst>
          </p:cNvPr>
          <p:cNvSpPr/>
          <p:nvPr userDrawn="1"/>
        </p:nvSpPr>
        <p:spPr>
          <a:xfrm>
            <a:off x="10687343" y="2312274"/>
            <a:ext cx="504780" cy="50478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0148CE-298B-7940-ACE5-3E63A71F6A39}"/>
              </a:ext>
            </a:extLst>
          </p:cNvPr>
          <p:cNvCxnSpPr>
            <a:stCxn id="7" idx="4"/>
            <a:endCxn id="14" idx="0"/>
          </p:cNvCxnSpPr>
          <p:nvPr userDrawn="1"/>
        </p:nvCxnSpPr>
        <p:spPr>
          <a:xfrm flipH="1">
            <a:off x="10924620" y="2817054"/>
            <a:ext cx="15113" cy="18989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2B81E0E-DB9A-AB49-B4FF-4492C037274B}"/>
              </a:ext>
            </a:extLst>
          </p:cNvPr>
          <p:cNvSpPr/>
          <p:nvPr userDrawn="1"/>
        </p:nvSpPr>
        <p:spPr>
          <a:xfrm>
            <a:off x="10676963" y="3487640"/>
            <a:ext cx="504780" cy="504780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5CBF946-90A6-9E42-8644-219CA6AEC8D1}"/>
              </a:ext>
            </a:extLst>
          </p:cNvPr>
          <p:cNvSpPr/>
          <p:nvPr userDrawn="1"/>
        </p:nvSpPr>
        <p:spPr>
          <a:xfrm>
            <a:off x="10672230" y="4716009"/>
            <a:ext cx="504780" cy="504780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B5C777D-35F0-E24E-BAE5-A7A70E4BD7A5}"/>
              </a:ext>
            </a:extLst>
          </p:cNvPr>
          <p:cNvSpPr/>
          <p:nvPr userDrawn="1"/>
        </p:nvSpPr>
        <p:spPr>
          <a:xfrm>
            <a:off x="4040736" y="3325043"/>
            <a:ext cx="2081559" cy="2081559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65046DF-7BF2-4F4D-9849-C1534CC4D47E}"/>
              </a:ext>
            </a:extLst>
          </p:cNvPr>
          <p:cNvSpPr/>
          <p:nvPr userDrawn="1"/>
        </p:nvSpPr>
        <p:spPr>
          <a:xfrm>
            <a:off x="2904635" y="1413644"/>
            <a:ext cx="2475312" cy="2475311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5A4B3AB-CFC5-C642-A2E3-647C01A187D1}"/>
              </a:ext>
            </a:extLst>
          </p:cNvPr>
          <p:cNvSpPr/>
          <p:nvPr userDrawn="1"/>
        </p:nvSpPr>
        <p:spPr>
          <a:xfrm>
            <a:off x="750827" y="2706265"/>
            <a:ext cx="3190836" cy="3190835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66FEB5-4605-6E45-8993-594F19F2EE64}"/>
              </a:ext>
            </a:extLst>
          </p:cNvPr>
          <p:cNvGrpSpPr/>
          <p:nvPr userDrawn="1"/>
        </p:nvGrpSpPr>
        <p:grpSpPr>
          <a:xfrm>
            <a:off x="360487" y="715219"/>
            <a:ext cx="1961427" cy="3491678"/>
            <a:chOff x="1851024" y="1671637"/>
            <a:chExt cx="4343813" cy="7732734"/>
          </a:xfrm>
          <a:solidFill>
            <a:schemeClr val="bg1">
              <a:lumMod val="85000"/>
            </a:schemeClr>
          </a:solidFill>
        </p:grpSpPr>
        <p:sp>
          <p:nvSpPr>
            <p:cNvPr id="25" name="Freeform 334">
              <a:extLst>
                <a:ext uri="{FF2B5EF4-FFF2-40B4-BE49-F238E27FC236}">
                  <a16:creationId xmlns:a16="http://schemas.microsoft.com/office/drawing/2014/main" id="{0DAED139-3FBB-FD47-AAE6-181388A75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617" y="6872041"/>
              <a:ext cx="18722" cy="32763"/>
            </a:xfrm>
            <a:custGeom>
              <a:avLst/>
              <a:gdLst>
                <a:gd name="T0" fmla="*/ 0 w 18"/>
                <a:gd name="T1" fmla="*/ 32 h 33"/>
                <a:gd name="T2" fmla="*/ 17 w 18"/>
                <a:gd name="T3" fmla="*/ 0 h 33"/>
                <a:gd name="T4" fmla="*/ 17 w 18"/>
                <a:gd name="T5" fmla="*/ 0 h 33"/>
                <a:gd name="T6" fmla="*/ 0 w 18"/>
                <a:gd name="T7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3">
                  <a:moveTo>
                    <a:pt x="0" y="32"/>
                  </a:moveTo>
                  <a:lnTo>
                    <a:pt x="17" y="0"/>
                  </a:lnTo>
                  <a:lnTo>
                    <a:pt x="17" y="0"/>
                  </a:lnTo>
                  <a:cubicBezTo>
                    <a:pt x="9" y="15"/>
                    <a:pt x="4" y="24"/>
                    <a:pt x="0" y="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335">
              <a:extLst>
                <a:ext uri="{FF2B5EF4-FFF2-40B4-BE49-F238E27FC236}">
                  <a16:creationId xmlns:a16="http://schemas.microsoft.com/office/drawing/2014/main" id="{BC29EDD9-ABF1-D04D-B227-F73CCFFC0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553" y="7134170"/>
              <a:ext cx="9361" cy="18722"/>
            </a:xfrm>
            <a:custGeom>
              <a:avLst/>
              <a:gdLst>
                <a:gd name="T0" fmla="*/ 1 w 7"/>
                <a:gd name="T1" fmla="*/ 9 h 17"/>
                <a:gd name="T2" fmla="*/ 0 w 7"/>
                <a:gd name="T3" fmla="*/ 16 h 17"/>
                <a:gd name="T4" fmla="*/ 0 w 7"/>
                <a:gd name="T5" fmla="*/ 16 h 17"/>
                <a:gd name="T6" fmla="*/ 1 w 7"/>
                <a:gd name="T7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7">
                  <a:moveTo>
                    <a:pt x="1" y="9"/>
                  </a:moveTo>
                  <a:lnTo>
                    <a:pt x="0" y="16"/>
                  </a:lnTo>
                  <a:lnTo>
                    <a:pt x="0" y="16"/>
                  </a:lnTo>
                  <a:cubicBezTo>
                    <a:pt x="4" y="5"/>
                    <a:pt x="6" y="0"/>
                    <a:pt x="1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37">
              <a:extLst>
                <a:ext uri="{FF2B5EF4-FFF2-40B4-BE49-F238E27FC236}">
                  <a16:creationId xmlns:a16="http://schemas.microsoft.com/office/drawing/2014/main" id="{C61C6712-77D4-C044-BB23-D5A035FF42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4427" y="9310755"/>
              <a:ext cx="14041" cy="51492"/>
            </a:xfrm>
            <a:custGeom>
              <a:avLst/>
              <a:gdLst>
                <a:gd name="T0" fmla="*/ 0 w 14"/>
                <a:gd name="T1" fmla="*/ 0 h 49"/>
                <a:gd name="T2" fmla="*/ 0 w 14"/>
                <a:gd name="T3" fmla="*/ 0 h 49"/>
                <a:gd name="T4" fmla="*/ 2 w 14"/>
                <a:gd name="T5" fmla="*/ 15 h 49"/>
                <a:gd name="T6" fmla="*/ 2 w 14"/>
                <a:gd name="T7" fmla="*/ 15 h 49"/>
                <a:gd name="T8" fmla="*/ 13 w 14"/>
                <a:gd name="T9" fmla="*/ 48 h 49"/>
                <a:gd name="T10" fmla="*/ 13 w 14"/>
                <a:gd name="T11" fmla="*/ 48 h 49"/>
                <a:gd name="T12" fmla="*/ 0 w 14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49">
                  <a:moveTo>
                    <a:pt x="0" y="0"/>
                  </a:moveTo>
                  <a:lnTo>
                    <a:pt x="0" y="0"/>
                  </a:lnTo>
                  <a:cubicBezTo>
                    <a:pt x="1" y="5"/>
                    <a:pt x="1" y="10"/>
                    <a:pt x="2" y="15"/>
                  </a:cubicBezTo>
                  <a:lnTo>
                    <a:pt x="2" y="15"/>
                  </a:lnTo>
                  <a:cubicBezTo>
                    <a:pt x="6" y="27"/>
                    <a:pt x="9" y="38"/>
                    <a:pt x="13" y="48"/>
                  </a:cubicBezTo>
                  <a:lnTo>
                    <a:pt x="13" y="48"/>
                  </a:lnTo>
                  <a:cubicBezTo>
                    <a:pt x="9" y="34"/>
                    <a:pt x="4" y="17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38">
              <a:extLst>
                <a:ext uri="{FF2B5EF4-FFF2-40B4-BE49-F238E27FC236}">
                  <a16:creationId xmlns:a16="http://schemas.microsoft.com/office/drawing/2014/main" id="{67DBAD5E-0000-764D-9E75-5150BD28AF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659" y="9207777"/>
              <a:ext cx="9361" cy="70214"/>
            </a:xfrm>
            <a:custGeom>
              <a:avLst/>
              <a:gdLst>
                <a:gd name="T0" fmla="*/ 10 w 11"/>
                <a:gd name="T1" fmla="*/ 67 h 68"/>
                <a:gd name="T2" fmla="*/ 0 w 11"/>
                <a:gd name="T3" fmla="*/ 0 h 68"/>
                <a:gd name="T4" fmla="*/ 0 w 11"/>
                <a:gd name="T5" fmla="*/ 0 h 68"/>
                <a:gd name="T6" fmla="*/ 10 w 11"/>
                <a:gd name="T7" fmla="*/ 6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68">
                  <a:moveTo>
                    <a:pt x="10" y="67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2" y="15"/>
                    <a:pt x="5" y="37"/>
                    <a:pt x="10" y="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39">
              <a:extLst>
                <a:ext uri="{FF2B5EF4-FFF2-40B4-BE49-F238E27FC236}">
                  <a16:creationId xmlns:a16="http://schemas.microsoft.com/office/drawing/2014/main" id="{DFCC084F-63C1-DD41-8D8A-8F0DEA73E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9313" y="5804815"/>
              <a:ext cx="37447" cy="28086"/>
            </a:xfrm>
            <a:custGeom>
              <a:avLst/>
              <a:gdLst>
                <a:gd name="T0" fmla="*/ 4 w 37"/>
                <a:gd name="T1" fmla="*/ 26 h 27"/>
                <a:gd name="T2" fmla="*/ 4 w 37"/>
                <a:gd name="T3" fmla="*/ 26 h 27"/>
                <a:gd name="T4" fmla="*/ 36 w 37"/>
                <a:gd name="T5" fmla="*/ 0 h 27"/>
                <a:gd name="T6" fmla="*/ 36 w 37"/>
                <a:gd name="T7" fmla="*/ 0 h 27"/>
                <a:gd name="T8" fmla="*/ 8 w 37"/>
                <a:gd name="T9" fmla="*/ 19 h 27"/>
                <a:gd name="T10" fmla="*/ 8 w 37"/>
                <a:gd name="T11" fmla="*/ 19 h 27"/>
                <a:gd name="T12" fmla="*/ 1 w 37"/>
                <a:gd name="T13" fmla="*/ 25 h 27"/>
                <a:gd name="T14" fmla="*/ 1 w 37"/>
                <a:gd name="T15" fmla="*/ 25 h 27"/>
                <a:gd name="T16" fmla="*/ 4 w 37"/>
                <a:gd name="T17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7">
                  <a:moveTo>
                    <a:pt x="4" y="26"/>
                  </a:moveTo>
                  <a:lnTo>
                    <a:pt x="4" y="26"/>
                  </a:lnTo>
                  <a:cubicBezTo>
                    <a:pt x="14" y="17"/>
                    <a:pt x="25" y="8"/>
                    <a:pt x="36" y="0"/>
                  </a:cubicBezTo>
                  <a:lnTo>
                    <a:pt x="36" y="0"/>
                  </a:lnTo>
                  <a:cubicBezTo>
                    <a:pt x="22" y="9"/>
                    <a:pt x="14" y="15"/>
                    <a:pt x="8" y="19"/>
                  </a:cubicBezTo>
                  <a:lnTo>
                    <a:pt x="8" y="19"/>
                  </a:lnTo>
                  <a:cubicBezTo>
                    <a:pt x="4" y="23"/>
                    <a:pt x="1" y="25"/>
                    <a:pt x="1" y="25"/>
                  </a:cubicBezTo>
                  <a:lnTo>
                    <a:pt x="1" y="25"/>
                  </a:lnTo>
                  <a:cubicBezTo>
                    <a:pt x="0" y="26"/>
                    <a:pt x="5" y="24"/>
                    <a:pt x="4" y="2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41">
              <a:extLst>
                <a:ext uri="{FF2B5EF4-FFF2-40B4-BE49-F238E27FC236}">
                  <a16:creationId xmlns:a16="http://schemas.microsoft.com/office/drawing/2014/main" id="{FB34C353-DE2A-3D4E-8177-8254F4FBA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9531" y="6989062"/>
              <a:ext cx="18722" cy="32767"/>
            </a:xfrm>
            <a:custGeom>
              <a:avLst/>
              <a:gdLst>
                <a:gd name="T0" fmla="*/ 3 w 18"/>
                <a:gd name="T1" fmla="*/ 27 h 31"/>
                <a:gd name="T2" fmla="*/ 3 w 18"/>
                <a:gd name="T3" fmla="*/ 27 h 31"/>
                <a:gd name="T4" fmla="*/ 17 w 18"/>
                <a:gd name="T5" fmla="*/ 0 h 31"/>
                <a:gd name="T6" fmla="*/ 17 w 18"/>
                <a:gd name="T7" fmla="*/ 0 h 31"/>
                <a:gd name="T8" fmla="*/ 3 w 18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1">
                  <a:moveTo>
                    <a:pt x="3" y="27"/>
                  </a:moveTo>
                  <a:lnTo>
                    <a:pt x="3" y="27"/>
                  </a:lnTo>
                  <a:cubicBezTo>
                    <a:pt x="14" y="8"/>
                    <a:pt x="17" y="0"/>
                    <a:pt x="17" y="0"/>
                  </a:cubicBezTo>
                  <a:lnTo>
                    <a:pt x="17" y="0"/>
                  </a:lnTo>
                  <a:cubicBezTo>
                    <a:pt x="6" y="20"/>
                    <a:pt x="0" y="30"/>
                    <a:pt x="3" y="2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55">
              <a:extLst>
                <a:ext uri="{FF2B5EF4-FFF2-40B4-BE49-F238E27FC236}">
                  <a16:creationId xmlns:a16="http://schemas.microsoft.com/office/drawing/2014/main" id="{4D680EAC-9683-8B40-9AF2-9DB77DF0E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1020" y="9263946"/>
              <a:ext cx="4682" cy="23406"/>
            </a:xfrm>
            <a:custGeom>
              <a:avLst/>
              <a:gdLst>
                <a:gd name="T0" fmla="*/ 2 w 4"/>
                <a:gd name="T1" fmla="*/ 19 h 20"/>
                <a:gd name="T2" fmla="*/ 2 w 4"/>
                <a:gd name="T3" fmla="*/ 19 h 20"/>
                <a:gd name="T4" fmla="*/ 3 w 4"/>
                <a:gd name="T5" fmla="*/ 9 h 20"/>
                <a:gd name="T6" fmla="*/ 3 w 4"/>
                <a:gd name="T7" fmla="*/ 9 h 20"/>
                <a:gd name="T8" fmla="*/ 2 w 4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2" y="19"/>
                  </a:moveTo>
                  <a:lnTo>
                    <a:pt x="2" y="19"/>
                  </a:lnTo>
                  <a:cubicBezTo>
                    <a:pt x="1" y="13"/>
                    <a:pt x="2" y="11"/>
                    <a:pt x="3" y="9"/>
                  </a:cubicBezTo>
                  <a:lnTo>
                    <a:pt x="3" y="9"/>
                  </a:lnTo>
                  <a:cubicBezTo>
                    <a:pt x="0" y="0"/>
                    <a:pt x="0" y="0"/>
                    <a:pt x="2" y="1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56">
              <a:extLst>
                <a:ext uri="{FF2B5EF4-FFF2-40B4-BE49-F238E27FC236}">
                  <a16:creationId xmlns:a16="http://schemas.microsoft.com/office/drawing/2014/main" id="{5BE9B288-FB0D-A648-9A1C-8B4D1C0DE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4632" y="5828216"/>
              <a:ext cx="9361" cy="4682"/>
            </a:xfrm>
            <a:custGeom>
              <a:avLst/>
              <a:gdLst>
                <a:gd name="T0" fmla="*/ 0 w 8"/>
                <a:gd name="T1" fmla="*/ 5 h 6"/>
                <a:gd name="T2" fmla="*/ 4 w 8"/>
                <a:gd name="T3" fmla="*/ 2 h 6"/>
                <a:gd name="T4" fmla="*/ 4 w 8"/>
                <a:gd name="T5" fmla="*/ 2 h 6"/>
                <a:gd name="T6" fmla="*/ 7 w 8"/>
                <a:gd name="T7" fmla="*/ 0 h 6"/>
                <a:gd name="T8" fmla="*/ 0 w 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0" y="5"/>
                  </a:moveTo>
                  <a:lnTo>
                    <a:pt x="4" y="2"/>
                  </a:lnTo>
                  <a:lnTo>
                    <a:pt x="4" y="2"/>
                  </a:lnTo>
                  <a:cubicBezTo>
                    <a:pt x="5" y="1"/>
                    <a:pt x="6" y="0"/>
                    <a:pt x="7" y="0"/>
                  </a:cubicBez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75">
              <a:extLst>
                <a:ext uri="{FF2B5EF4-FFF2-40B4-BE49-F238E27FC236}">
                  <a16:creationId xmlns:a16="http://schemas.microsoft.com/office/drawing/2014/main" id="{AEE89F23-84B4-0144-8079-0D2A65FF1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1874" y="7653740"/>
              <a:ext cx="18722" cy="60851"/>
            </a:xfrm>
            <a:custGeom>
              <a:avLst/>
              <a:gdLst>
                <a:gd name="T0" fmla="*/ 0 w 18"/>
                <a:gd name="T1" fmla="*/ 49 h 56"/>
                <a:gd name="T2" fmla="*/ 0 w 18"/>
                <a:gd name="T3" fmla="*/ 55 h 56"/>
                <a:gd name="T4" fmla="*/ 0 w 18"/>
                <a:gd name="T5" fmla="*/ 55 h 56"/>
                <a:gd name="T6" fmla="*/ 17 w 18"/>
                <a:gd name="T7" fmla="*/ 0 h 56"/>
                <a:gd name="T8" fmla="*/ 0 w 18"/>
                <a:gd name="T9" fmla="*/ 4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6">
                  <a:moveTo>
                    <a:pt x="0" y="49"/>
                  </a:moveTo>
                  <a:lnTo>
                    <a:pt x="0" y="55"/>
                  </a:lnTo>
                  <a:lnTo>
                    <a:pt x="0" y="55"/>
                  </a:lnTo>
                  <a:cubicBezTo>
                    <a:pt x="4" y="45"/>
                    <a:pt x="9" y="29"/>
                    <a:pt x="17" y="0"/>
                  </a:cubicBezTo>
                  <a:lnTo>
                    <a:pt x="0" y="4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76">
              <a:extLst>
                <a:ext uri="{FF2B5EF4-FFF2-40B4-BE49-F238E27FC236}">
                  <a16:creationId xmlns:a16="http://schemas.microsoft.com/office/drawing/2014/main" id="{1757A291-DA59-1C44-A05D-1999DB4F3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0380" y="6815872"/>
              <a:ext cx="23406" cy="23404"/>
            </a:xfrm>
            <a:custGeom>
              <a:avLst/>
              <a:gdLst>
                <a:gd name="T0" fmla="*/ 8 w 20"/>
                <a:gd name="T1" fmla="*/ 9 h 23"/>
                <a:gd name="T2" fmla="*/ 0 w 20"/>
                <a:gd name="T3" fmla="*/ 22 h 23"/>
                <a:gd name="T4" fmla="*/ 19 w 20"/>
                <a:gd name="T5" fmla="*/ 0 h 23"/>
                <a:gd name="T6" fmla="*/ 8 w 20"/>
                <a:gd name="T7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3">
                  <a:moveTo>
                    <a:pt x="8" y="9"/>
                  </a:moveTo>
                  <a:lnTo>
                    <a:pt x="0" y="22"/>
                  </a:lnTo>
                  <a:lnTo>
                    <a:pt x="19" y="0"/>
                  </a:lnTo>
                  <a:lnTo>
                    <a:pt x="8" y="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77">
              <a:extLst>
                <a:ext uri="{FF2B5EF4-FFF2-40B4-BE49-F238E27FC236}">
                  <a16:creationId xmlns:a16="http://schemas.microsoft.com/office/drawing/2014/main" id="{6918DB23-F842-354D-BA70-A13F1B3BD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0378" y="6193321"/>
              <a:ext cx="84255" cy="79576"/>
            </a:xfrm>
            <a:custGeom>
              <a:avLst/>
              <a:gdLst>
                <a:gd name="T0" fmla="*/ 70 w 81"/>
                <a:gd name="T1" fmla="*/ 2 h 74"/>
                <a:gd name="T2" fmla="*/ 70 w 81"/>
                <a:gd name="T3" fmla="*/ 2 h 74"/>
                <a:gd name="T4" fmla="*/ 34 w 81"/>
                <a:gd name="T5" fmla="*/ 37 h 74"/>
                <a:gd name="T6" fmla="*/ 34 w 81"/>
                <a:gd name="T7" fmla="*/ 37 h 74"/>
                <a:gd name="T8" fmla="*/ 0 w 81"/>
                <a:gd name="T9" fmla="*/ 73 h 74"/>
                <a:gd name="T10" fmla="*/ 0 w 81"/>
                <a:gd name="T11" fmla="*/ 73 h 74"/>
                <a:gd name="T12" fmla="*/ 70 w 81"/>
                <a:gd name="T13" fmla="*/ 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74">
                  <a:moveTo>
                    <a:pt x="70" y="2"/>
                  </a:moveTo>
                  <a:lnTo>
                    <a:pt x="70" y="2"/>
                  </a:lnTo>
                  <a:cubicBezTo>
                    <a:pt x="58" y="13"/>
                    <a:pt x="46" y="24"/>
                    <a:pt x="34" y="37"/>
                  </a:cubicBezTo>
                  <a:lnTo>
                    <a:pt x="34" y="37"/>
                  </a:lnTo>
                  <a:cubicBezTo>
                    <a:pt x="23" y="49"/>
                    <a:pt x="11" y="62"/>
                    <a:pt x="0" y="73"/>
                  </a:cubicBezTo>
                  <a:lnTo>
                    <a:pt x="0" y="73"/>
                  </a:lnTo>
                  <a:cubicBezTo>
                    <a:pt x="46" y="23"/>
                    <a:pt x="80" y="0"/>
                    <a:pt x="7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540">
              <a:extLst>
                <a:ext uri="{FF2B5EF4-FFF2-40B4-BE49-F238E27FC236}">
                  <a16:creationId xmlns:a16="http://schemas.microsoft.com/office/drawing/2014/main" id="{0B98ED7C-4AA0-E842-BFA7-9E1F11869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7392" y="7709911"/>
              <a:ext cx="477445" cy="777019"/>
            </a:xfrm>
            <a:custGeom>
              <a:avLst/>
              <a:gdLst>
                <a:gd name="T0" fmla="*/ 305 w 449"/>
                <a:gd name="T1" fmla="*/ 713 h 733"/>
                <a:gd name="T2" fmla="*/ 305 w 449"/>
                <a:gd name="T3" fmla="*/ 713 h 733"/>
                <a:gd name="T4" fmla="*/ 305 w 449"/>
                <a:gd name="T5" fmla="*/ 713 h 733"/>
                <a:gd name="T6" fmla="*/ 429 w 449"/>
                <a:gd name="T7" fmla="*/ 522 h 733"/>
                <a:gd name="T8" fmla="*/ 315 w 449"/>
                <a:gd name="T9" fmla="*/ 0 h 733"/>
                <a:gd name="T10" fmla="*/ 0 w 449"/>
                <a:gd name="T11" fmla="*/ 69 h 733"/>
                <a:gd name="T12" fmla="*/ 114 w 449"/>
                <a:gd name="T13" fmla="*/ 590 h 733"/>
                <a:gd name="T14" fmla="*/ 114 w 449"/>
                <a:gd name="T15" fmla="*/ 590 h 733"/>
                <a:gd name="T16" fmla="*/ 305 w 449"/>
                <a:gd name="T17" fmla="*/ 71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" h="733">
                  <a:moveTo>
                    <a:pt x="305" y="713"/>
                  </a:moveTo>
                  <a:lnTo>
                    <a:pt x="305" y="713"/>
                  </a:lnTo>
                  <a:lnTo>
                    <a:pt x="305" y="713"/>
                  </a:lnTo>
                  <a:cubicBezTo>
                    <a:pt x="393" y="695"/>
                    <a:pt x="448" y="608"/>
                    <a:pt x="429" y="522"/>
                  </a:cubicBezTo>
                  <a:lnTo>
                    <a:pt x="315" y="0"/>
                  </a:lnTo>
                  <a:lnTo>
                    <a:pt x="0" y="69"/>
                  </a:lnTo>
                  <a:lnTo>
                    <a:pt x="114" y="590"/>
                  </a:lnTo>
                  <a:lnTo>
                    <a:pt x="114" y="590"/>
                  </a:lnTo>
                  <a:cubicBezTo>
                    <a:pt x="133" y="678"/>
                    <a:pt x="219" y="732"/>
                    <a:pt x="305" y="71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541">
              <a:extLst>
                <a:ext uri="{FF2B5EF4-FFF2-40B4-BE49-F238E27FC236}">
                  <a16:creationId xmlns:a16="http://schemas.microsoft.com/office/drawing/2014/main" id="{B662E28F-B67E-FB42-A73F-744EC5481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1873" y="2509507"/>
              <a:ext cx="2288928" cy="2288925"/>
            </a:xfrm>
            <a:custGeom>
              <a:avLst/>
              <a:gdLst>
                <a:gd name="T0" fmla="*/ 923 w 2157"/>
                <a:gd name="T1" fmla="*/ 370 h 2157"/>
                <a:gd name="T2" fmla="*/ 923 w 2157"/>
                <a:gd name="T3" fmla="*/ 370 h 2157"/>
                <a:gd name="T4" fmla="*/ 370 w 2157"/>
                <a:gd name="T5" fmla="*/ 1233 h 2157"/>
                <a:gd name="T6" fmla="*/ 370 w 2157"/>
                <a:gd name="T7" fmla="*/ 1233 h 2157"/>
                <a:gd name="T8" fmla="*/ 1232 w 2157"/>
                <a:gd name="T9" fmla="*/ 1786 h 2157"/>
                <a:gd name="T10" fmla="*/ 1232 w 2157"/>
                <a:gd name="T11" fmla="*/ 1786 h 2157"/>
                <a:gd name="T12" fmla="*/ 1785 w 2157"/>
                <a:gd name="T13" fmla="*/ 924 h 2157"/>
                <a:gd name="T14" fmla="*/ 1785 w 2157"/>
                <a:gd name="T15" fmla="*/ 924 h 2157"/>
                <a:gd name="T16" fmla="*/ 923 w 2157"/>
                <a:gd name="T17" fmla="*/ 370 h 2157"/>
                <a:gd name="T18" fmla="*/ 1288 w 2157"/>
                <a:gd name="T19" fmla="*/ 2041 h 2157"/>
                <a:gd name="T20" fmla="*/ 1288 w 2157"/>
                <a:gd name="T21" fmla="*/ 2041 h 2157"/>
                <a:gd name="T22" fmla="*/ 115 w 2157"/>
                <a:gd name="T23" fmla="*/ 1288 h 2157"/>
                <a:gd name="T24" fmla="*/ 115 w 2157"/>
                <a:gd name="T25" fmla="*/ 1288 h 2157"/>
                <a:gd name="T26" fmla="*/ 868 w 2157"/>
                <a:gd name="T27" fmla="*/ 116 h 2157"/>
                <a:gd name="T28" fmla="*/ 868 w 2157"/>
                <a:gd name="T29" fmla="*/ 116 h 2157"/>
                <a:gd name="T30" fmla="*/ 2040 w 2157"/>
                <a:gd name="T31" fmla="*/ 868 h 2157"/>
                <a:gd name="T32" fmla="*/ 2040 w 2157"/>
                <a:gd name="T33" fmla="*/ 868 h 2157"/>
                <a:gd name="T34" fmla="*/ 1288 w 2157"/>
                <a:gd name="T35" fmla="*/ 2041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7" h="2157">
                  <a:moveTo>
                    <a:pt x="923" y="370"/>
                  </a:moveTo>
                  <a:lnTo>
                    <a:pt x="923" y="370"/>
                  </a:lnTo>
                  <a:cubicBezTo>
                    <a:pt x="533" y="455"/>
                    <a:pt x="285" y="842"/>
                    <a:pt x="370" y="1233"/>
                  </a:cubicBezTo>
                  <a:lnTo>
                    <a:pt x="370" y="1233"/>
                  </a:lnTo>
                  <a:cubicBezTo>
                    <a:pt x="455" y="1623"/>
                    <a:pt x="842" y="1871"/>
                    <a:pt x="1232" y="1786"/>
                  </a:cubicBezTo>
                  <a:lnTo>
                    <a:pt x="1232" y="1786"/>
                  </a:lnTo>
                  <a:cubicBezTo>
                    <a:pt x="1622" y="1701"/>
                    <a:pt x="1870" y="1314"/>
                    <a:pt x="1785" y="924"/>
                  </a:cubicBezTo>
                  <a:lnTo>
                    <a:pt x="1785" y="924"/>
                  </a:lnTo>
                  <a:cubicBezTo>
                    <a:pt x="1701" y="534"/>
                    <a:pt x="1313" y="285"/>
                    <a:pt x="923" y="370"/>
                  </a:cubicBezTo>
                  <a:close/>
                  <a:moveTo>
                    <a:pt x="1288" y="2041"/>
                  </a:moveTo>
                  <a:lnTo>
                    <a:pt x="1288" y="2041"/>
                  </a:lnTo>
                  <a:cubicBezTo>
                    <a:pt x="757" y="2156"/>
                    <a:pt x="231" y="1818"/>
                    <a:pt x="115" y="1288"/>
                  </a:cubicBezTo>
                  <a:lnTo>
                    <a:pt x="115" y="1288"/>
                  </a:lnTo>
                  <a:cubicBezTo>
                    <a:pt x="0" y="758"/>
                    <a:pt x="337" y="231"/>
                    <a:pt x="868" y="116"/>
                  </a:cubicBezTo>
                  <a:lnTo>
                    <a:pt x="868" y="116"/>
                  </a:lnTo>
                  <a:cubicBezTo>
                    <a:pt x="1398" y="0"/>
                    <a:pt x="1924" y="338"/>
                    <a:pt x="2040" y="868"/>
                  </a:cubicBezTo>
                  <a:lnTo>
                    <a:pt x="2040" y="868"/>
                  </a:lnTo>
                  <a:cubicBezTo>
                    <a:pt x="2156" y="1399"/>
                    <a:pt x="1818" y="1925"/>
                    <a:pt x="1288" y="204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542">
              <a:extLst>
                <a:ext uri="{FF2B5EF4-FFF2-40B4-BE49-F238E27FC236}">
                  <a16:creationId xmlns:a16="http://schemas.microsoft.com/office/drawing/2014/main" id="{69A929D3-318D-BE4C-AD66-41C08454F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3573" y="9090757"/>
              <a:ext cx="126384" cy="313614"/>
            </a:xfrm>
            <a:custGeom>
              <a:avLst/>
              <a:gdLst>
                <a:gd name="T0" fmla="*/ 91 w 118"/>
                <a:gd name="T1" fmla="*/ 292 h 296"/>
                <a:gd name="T2" fmla="*/ 91 w 118"/>
                <a:gd name="T3" fmla="*/ 292 h 296"/>
                <a:gd name="T4" fmla="*/ 91 w 118"/>
                <a:gd name="T5" fmla="*/ 292 h 296"/>
                <a:gd name="T6" fmla="*/ 55 w 118"/>
                <a:gd name="T7" fmla="*/ 269 h 296"/>
                <a:gd name="T8" fmla="*/ 1 w 118"/>
                <a:gd name="T9" fmla="*/ 23 h 296"/>
                <a:gd name="T10" fmla="*/ 1 w 118"/>
                <a:gd name="T11" fmla="*/ 23 h 296"/>
                <a:gd name="T12" fmla="*/ 11 w 118"/>
                <a:gd name="T13" fmla="*/ 9 h 296"/>
                <a:gd name="T14" fmla="*/ 46 w 118"/>
                <a:gd name="T15" fmla="*/ 1 h 296"/>
                <a:gd name="T16" fmla="*/ 46 w 118"/>
                <a:gd name="T17" fmla="*/ 1 h 296"/>
                <a:gd name="T18" fmla="*/ 60 w 118"/>
                <a:gd name="T19" fmla="*/ 10 h 296"/>
                <a:gd name="T20" fmla="*/ 114 w 118"/>
                <a:gd name="T21" fmla="*/ 256 h 296"/>
                <a:gd name="T22" fmla="*/ 114 w 118"/>
                <a:gd name="T23" fmla="*/ 256 h 296"/>
                <a:gd name="T24" fmla="*/ 91 w 118"/>
                <a:gd name="T25" fmla="*/ 292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296">
                  <a:moveTo>
                    <a:pt x="91" y="292"/>
                  </a:moveTo>
                  <a:lnTo>
                    <a:pt x="91" y="292"/>
                  </a:lnTo>
                  <a:lnTo>
                    <a:pt x="91" y="292"/>
                  </a:lnTo>
                  <a:cubicBezTo>
                    <a:pt x="75" y="295"/>
                    <a:pt x="59" y="285"/>
                    <a:pt x="55" y="269"/>
                  </a:cubicBezTo>
                  <a:lnTo>
                    <a:pt x="1" y="23"/>
                  </a:lnTo>
                  <a:lnTo>
                    <a:pt x="1" y="23"/>
                  </a:lnTo>
                  <a:cubicBezTo>
                    <a:pt x="0" y="16"/>
                    <a:pt x="5" y="10"/>
                    <a:pt x="11" y="9"/>
                  </a:cubicBezTo>
                  <a:lnTo>
                    <a:pt x="46" y="1"/>
                  </a:lnTo>
                  <a:lnTo>
                    <a:pt x="46" y="1"/>
                  </a:lnTo>
                  <a:cubicBezTo>
                    <a:pt x="52" y="0"/>
                    <a:pt x="59" y="4"/>
                    <a:pt x="60" y="10"/>
                  </a:cubicBezTo>
                  <a:lnTo>
                    <a:pt x="114" y="256"/>
                  </a:lnTo>
                  <a:lnTo>
                    <a:pt x="114" y="256"/>
                  </a:lnTo>
                  <a:cubicBezTo>
                    <a:pt x="117" y="272"/>
                    <a:pt x="107" y="288"/>
                    <a:pt x="91" y="29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543">
              <a:extLst>
                <a:ext uri="{FF2B5EF4-FFF2-40B4-BE49-F238E27FC236}">
                  <a16:creationId xmlns:a16="http://schemas.microsoft.com/office/drawing/2014/main" id="{7B3FA849-C013-E441-B2B6-3846C2C72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3561" y="8369909"/>
              <a:ext cx="126382" cy="313614"/>
            </a:xfrm>
            <a:custGeom>
              <a:avLst/>
              <a:gdLst>
                <a:gd name="T0" fmla="*/ 90 w 118"/>
                <a:gd name="T1" fmla="*/ 292 h 297"/>
                <a:gd name="T2" fmla="*/ 90 w 118"/>
                <a:gd name="T3" fmla="*/ 292 h 297"/>
                <a:gd name="T4" fmla="*/ 90 w 118"/>
                <a:gd name="T5" fmla="*/ 292 h 297"/>
                <a:gd name="T6" fmla="*/ 55 w 118"/>
                <a:gd name="T7" fmla="*/ 269 h 297"/>
                <a:gd name="T8" fmla="*/ 1 w 118"/>
                <a:gd name="T9" fmla="*/ 23 h 297"/>
                <a:gd name="T10" fmla="*/ 1 w 118"/>
                <a:gd name="T11" fmla="*/ 23 h 297"/>
                <a:gd name="T12" fmla="*/ 10 w 118"/>
                <a:gd name="T13" fmla="*/ 10 h 297"/>
                <a:gd name="T14" fmla="*/ 46 w 118"/>
                <a:gd name="T15" fmla="*/ 2 h 297"/>
                <a:gd name="T16" fmla="*/ 46 w 118"/>
                <a:gd name="T17" fmla="*/ 2 h 297"/>
                <a:gd name="T18" fmla="*/ 60 w 118"/>
                <a:gd name="T19" fmla="*/ 11 h 297"/>
                <a:gd name="T20" fmla="*/ 113 w 118"/>
                <a:gd name="T21" fmla="*/ 257 h 297"/>
                <a:gd name="T22" fmla="*/ 113 w 118"/>
                <a:gd name="T23" fmla="*/ 257 h 297"/>
                <a:gd name="T24" fmla="*/ 90 w 118"/>
                <a:gd name="T25" fmla="*/ 292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297">
                  <a:moveTo>
                    <a:pt x="90" y="292"/>
                  </a:moveTo>
                  <a:lnTo>
                    <a:pt x="90" y="292"/>
                  </a:lnTo>
                  <a:lnTo>
                    <a:pt x="90" y="292"/>
                  </a:lnTo>
                  <a:cubicBezTo>
                    <a:pt x="74" y="296"/>
                    <a:pt x="59" y="285"/>
                    <a:pt x="55" y="269"/>
                  </a:cubicBezTo>
                  <a:lnTo>
                    <a:pt x="1" y="23"/>
                  </a:lnTo>
                  <a:lnTo>
                    <a:pt x="1" y="23"/>
                  </a:lnTo>
                  <a:cubicBezTo>
                    <a:pt x="0" y="17"/>
                    <a:pt x="4" y="11"/>
                    <a:pt x="10" y="10"/>
                  </a:cubicBezTo>
                  <a:lnTo>
                    <a:pt x="46" y="2"/>
                  </a:lnTo>
                  <a:lnTo>
                    <a:pt x="46" y="2"/>
                  </a:lnTo>
                  <a:cubicBezTo>
                    <a:pt x="52" y="0"/>
                    <a:pt x="59" y="5"/>
                    <a:pt x="60" y="11"/>
                  </a:cubicBezTo>
                  <a:lnTo>
                    <a:pt x="113" y="257"/>
                  </a:lnTo>
                  <a:lnTo>
                    <a:pt x="113" y="257"/>
                  </a:lnTo>
                  <a:cubicBezTo>
                    <a:pt x="117" y="273"/>
                    <a:pt x="107" y="289"/>
                    <a:pt x="90" y="29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544">
              <a:extLst>
                <a:ext uri="{FF2B5EF4-FFF2-40B4-BE49-F238E27FC236}">
                  <a16:creationId xmlns:a16="http://schemas.microsoft.com/office/drawing/2014/main" id="{83B02DB1-F0FF-1C48-9ED5-8624BA9C52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1445" y="2308229"/>
              <a:ext cx="322980" cy="482127"/>
            </a:xfrm>
            <a:custGeom>
              <a:avLst/>
              <a:gdLst>
                <a:gd name="T0" fmla="*/ 302 w 303"/>
                <a:gd name="T1" fmla="*/ 408 h 455"/>
                <a:gd name="T2" fmla="*/ 89 w 303"/>
                <a:gd name="T3" fmla="*/ 454 h 455"/>
                <a:gd name="T4" fmla="*/ 0 w 303"/>
                <a:gd name="T5" fmla="*/ 46 h 455"/>
                <a:gd name="T6" fmla="*/ 213 w 303"/>
                <a:gd name="T7" fmla="*/ 0 h 455"/>
                <a:gd name="T8" fmla="*/ 302 w 303"/>
                <a:gd name="T9" fmla="*/ 40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3" h="455">
                  <a:moveTo>
                    <a:pt x="302" y="408"/>
                  </a:moveTo>
                  <a:lnTo>
                    <a:pt x="89" y="454"/>
                  </a:lnTo>
                  <a:lnTo>
                    <a:pt x="0" y="46"/>
                  </a:lnTo>
                  <a:lnTo>
                    <a:pt x="213" y="0"/>
                  </a:lnTo>
                  <a:lnTo>
                    <a:pt x="302" y="40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545">
              <a:extLst>
                <a:ext uri="{FF2B5EF4-FFF2-40B4-BE49-F238E27FC236}">
                  <a16:creationId xmlns:a16="http://schemas.microsoft.com/office/drawing/2014/main" id="{107236EC-C945-3E46-BB34-552263313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894" y="1671637"/>
              <a:ext cx="496168" cy="861274"/>
            </a:xfrm>
            <a:custGeom>
              <a:avLst/>
              <a:gdLst>
                <a:gd name="T0" fmla="*/ 317 w 467"/>
                <a:gd name="T1" fmla="*/ 791 h 812"/>
                <a:gd name="T2" fmla="*/ 317 w 467"/>
                <a:gd name="T3" fmla="*/ 791 h 812"/>
                <a:gd name="T4" fmla="*/ 317 w 467"/>
                <a:gd name="T5" fmla="*/ 791 h 812"/>
                <a:gd name="T6" fmla="*/ 116 w 467"/>
                <a:gd name="T7" fmla="*/ 662 h 812"/>
                <a:gd name="T8" fmla="*/ 20 w 467"/>
                <a:gd name="T9" fmla="*/ 221 h 812"/>
                <a:gd name="T10" fmla="*/ 20 w 467"/>
                <a:gd name="T11" fmla="*/ 221 h 812"/>
                <a:gd name="T12" fmla="*/ 149 w 467"/>
                <a:gd name="T13" fmla="*/ 20 h 812"/>
                <a:gd name="T14" fmla="*/ 149 w 467"/>
                <a:gd name="T15" fmla="*/ 20 h 812"/>
                <a:gd name="T16" fmla="*/ 351 w 467"/>
                <a:gd name="T17" fmla="*/ 149 h 812"/>
                <a:gd name="T18" fmla="*/ 447 w 467"/>
                <a:gd name="T19" fmla="*/ 590 h 812"/>
                <a:gd name="T20" fmla="*/ 447 w 467"/>
                <a:gd name="T21" fmla="*/ 590 h 812"/>
                <a:gd name="T22" fmla="*/ 317 w 467"/>
                <a:gd name="T23" fmla="*/ 791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7" h="812">
                  <a:moveTo>
                    <a:pt x="317" y="791"/>
                  </a:moveTo>
                  <a:lnTo>
                    <a:pt x="317" y="791"/>
                  </a:lnTo>
                  <a:lnTo>
                    <a:pt x="317" y="791"/>
                  </a:lnTo>
                  <a:cubicBezTo>
                    <a:pt x="226" y="811"/>
                    <a:pt x="136" y="753"/>
                    <a:pt x="116" y="662"/>
                  </a:cubicBezTo>
                  <a:lnTo>
                    <a:pt x="20" y="221"/>
                  </a:lnTo>
                  <a:lnTo>
                    <a:pt x="20" y="221"/>
                  </a:lnTo>
                  <a:cubicBezTo>
                    <a:pt x="0" y="130"/>
                    <a:pt x="58" y="40"/>
                    <a:pt x="149" y="20"/>
                  </a:cubicBezTo>
                  <a:lnTo>
                    <a:pt x="149" y="20"/>
                  </a:lnTo>
                  <a:cubicBezTo>
                    <a:pt x="241" y="0"/>
                    <a:pt x="331" y="58"/>
                    <a:pt x="351" y="149"/>
                  </a:cubicBezTo>
                  <a:lnTo>
                    <a:pt x="447" y="590"/>
                  </a:lnTo>
                  <a:lnTo>
                    <a:pt x="447" y="590"/>
                  </a:lnTo>
                  <a:cubicBezTo>
                    <a:pt x="466" y="681"/>
                    <a:pt x="409" y="771"/>
                    <a:pt x="317" y="79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546">
              <a:extLst>
                <a:ext uri="{FF2B5EF4-FFF2-40B4-BE49-F238E27FC236}">
                  <a16:creationId xmlns:a16="http://schemas.microsoft.com/office/drawing/2014/main" id="{AE770715-34CA-9F4F-8483-262C45220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3151" y="5860984"/>
              <a:ext cx="3014457" cy="809782"/>
            </a:xfrm>
            <a:custGeom>
              <a:avLst/>
              <a:gdLst>
                <a:gd name="T0" fmla="*/ 2807 w 2842"/>
                <a:gd name="T1" fmla="*/ 0 h 764"/>
                <a:gd name="T2" fmla="*/ 0 w 2842"/>
                <a:gd name="T3" fmla="*/ 611 h 764"/>
                <a:gd name="T4" fmla="*/ 34 w 2842"/>
                <a:gd name="T5" fmla="*/ 763 h 764"/>
                <a:gd name="T6" fmla="*/ 2841 w 2842"/>
                <a:gd name="T7" fmla="*/ 151 h 764"/>
                <a:gd name="T8" fmla="*/ 2807 w 2842"/>
                <a:gd name="T9" fmla="*/ 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2" h="764">
                  <a:moveTo>
                    <a:pt x="2807" y="0"/>
                  </a:moveTo>
                  <a:lnTo>
                    <a:pt x="0" y="611"/>
                  </a:lnTo>
                  <a:lnTo>
                    <a:pt x="34" y="763"/>
                  </a:lnTo>
                  <a:lnTo>
                    <a:pt x="2841" y="151"/>
                  </a:lnTo>
                  <a:lnTo>
                    <a:pt x="2807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547">
              <a:extLst>
                <a:ext uri="{FF2B5EF4-FFF2-40B4-BE49-F238E27FC236}">
                  <a16:creationId xmlns:a16="http://schemas.microsoft.com/office/drawing/2014/main" id="{9A380D8F-F235-4347-A7AA-C403170696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755" y="5701835"/>
              <a:ext cx="547660" cy="369784"/>
            </a:xfrm>
            <a:custGeom>
              <a:avLst/>
              <a:gdLst>
                <a:gd name="T0" fmla="*/ 395 w 518"/>
                <a:gd name="T1" fmla="*/ 286 h 350"/>
                <a:gd name="T2" fmla="*/ 181 w 518"/>
                <a:gd name="T3" fmla="*/ 332 h 350"/>
                <a:gd name="T4" fmla="*/ 181 w 518"/>
                <a:gd name="T5" fmla="*/ 332 h 350"/>
                <a:gd name="T6" fmla="*/ 16 w 518"/>
                <a:gd name="T7" fmla="*/ 227 h 350"/>
                <a:gd name="T8" fmla="*/ 16 w 518"/>
                <a:gd name="T9" fmla="*/ 227 h 350"/>
                <a:gd name="T10" fmla="*/ 122 w 518"/>
                <a:gd name="T11" fmla="*/ 62 h 350"/>
                <a:gd name="T12" fmla="*/ 336 w 518"/>
                <a:gd name="T13" fmla="*/ 15 h 350"/>
                <a:gd name="T14" fmla="*/ 336 w 518"/>
                <a:gd name="T15" fmla="*/ 15 h 350"/>
                <a:gd name="T16" fmla="*/ 501 w 518"/>
                <a:gd name="T17" fmla="*/ 121 h 350"/>
                <a:gd name="T18" fmla="*/ 501 w 518"/>
                <a:gd name="T19" fmla="*/ 121 h 350"/>
                <a:gd name="T20" fmla="*/ 395 w 518"/>
                <a:gd name="T21" fmla="*/ 28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350">
                  <a:moveTo>
                    <a:pt x="395" y="286"/>
                  </a:moveTo>
                  <a:lnTo>
                    <a:pt x="181" y="332"/>
                  </a:lnTo>
                  <a:lnTo>
                    <a:pt x="181" y="332"/>
                  </a:lnTo>
                  <a:cubicBezTo>
                    <a:pt x="106" y="349"/>
                    <a:pt x="33" y="302"/>
                    <a:pt x="16" y="227"/>
                  </a:cubicBezTo>
                  <a:lnTo>
                    <a:pt x="16" y="227"/>
                  </a:lnTo>
                  <a:cubicBezTo>
                    <a:pt x="0" y="152"/>
                    <a:pt x="48" y="78"/>
                    <a:pt x="122" y="62"/>
                  </a:cubicBezTo>
                  <a:lnTo>
                    <a:pt x="336" y="15"/>
                  </a:lnTo>
                  <a:lnTo>
                    <a:pt x="336" y="15"/>
                  </a:lnTo>
                  <a:cubicBezTo>
                    <a:pt x="411" y="0"/>
                    <a:pt x="485" y="47"/>
                    <a:pt x="501" y="121"/>
                  </a:cubicBezTo>
                  <a:lnTo>
                    <a:pt x="501" y="121"/>
                  </a:lnTo>
                  <a:cubicBezTo>
                    <a:pt x="517" y="196"/>
                    <a:pt x="470" y="269"/>
                    <a:pt x="395" y="28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548">
              <a:extLst>
                <a:ext uri="{FF2B5EF4-FFF2-40B4-BE49-F238E27FC236}">
                  <a16:creationId xmlns:a16="http://schemas.microsoft.com/office/drawing/2014/main" id="{A5C603D8-CDC8-944B-A38E-EE1098B0B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1024" y="6450768"/>
              <a:ext cx="547660" cy="369784"/>
            </a:xfrm>
            <a:custGeom>
              <a:avLst/>
              <a:gdLst>
                <a:gd name="T0" fmla="*/ 395 w 518"/>
                <a:gd name="T1" fmla="*/ 286 h 349"/>
                <a:gd name="T2" fmla="*/ 181 w 518"/>
                <a:gd name="T3" fmla="*/ 333 h 349"/>
                <a:gd name="T4" fmla="*/ 181 w 518"/>
                <a:gd name="T5" fmla="*/ 333 h 349"/>
                <a:gd name="T6" fmla="*/ 16 w 518"/>
                <a:gd name="T7" fmla="*/ 228 h 349"/>
                <a:gd name="T8" fmla="*/ 16 w 518"/>
                <a:gd name="T9" fmla="*/ 228 h 349"/>
                <a:gd name="T10" fmla="*/ 122 w 518"/>
                <a:gd name="T11" fmla="*/ 63 h 349"/>
                <a:gd name="T12" fmla="*/ 336 w 518"/>
                <a:gd name="T13" fmla="*/ 17 h 349"/>
                <a:gd name="T14" fmla="*/ 336 w 518"/>
                <a:gd name="T15" fmla="*/ 17 h 349"/>
                <a:gd name="T16" fmla="*/ 500 w 518"/>
                <a:gd name="T17" fmla="*/ 122 h 349"/>
                <a:gd name="T18" fmla="*/ 500 w 518"/>
                <a:gd name="T19" fmla="*/ 122 h 349"/>
                <a:gd name="T20" fmla="*/ 395 w 518"/>
                <a:gd name="T21" fmla="*/ 2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349">
                  <a:moveTo>
                    <a:pt x="395" y="286"/>
                  </a:moveTo>
                  <a:lnTo>
                    <a:pt x="181" y="333"/>
                  </a:lnTo>
                  <a:lnTo>
                    <a:pt x="181" y="333"/>
                  </a:lnTo>
                  <a:cubicBezTo>
                    <a:pt x="106" y="348"/>
                    <a:pt x="32" y="303"/>
                    <a:pt x="16" y="228"/>
                  </a:cubicBezTo>
                  <a:lnTo>
                    <a:pt x="16" y="228"/>
                  </a:lnTo>
                  <a:cubicBezTo>
                    <a:pt x="0" y="153"/>
                    <a:pt x="47" y="80"/>
                    <a:pt x="122" y="63"/>
                  </a:cubicBezTo>
                  <a:lnTo>
                    <a:pt x="336" y="17"/>
                  </a:lnTo>
                  <a:lnTo>
                    <a:pt x="336" y="17"/>
                  </a:lnTo>
                  <a:cubicBezTo>
                    <a:pt x="410" y="0"/>
                    <a:pt x="485" y="48"/>
                    <a:pt x="500" y="122"/>
                  </a:cubicBezTo>
                  <a:lnTo>
                    <a:pt x="500" y="122"/>
                  </a:lnTo>
                  <a:cubicBezTo>
                    <a:pt x="517" y="197"/>
                    <a:pt x="470" y="271"/>
                    <a:pt x="395" y="28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549">
              <a:extLst>
                <a:ext uri="{FF2B5EF4-FFF2-40B4-BE49-F238E27FC236}">
                  <a16:creationId xmlns:a16="http://schemas.microsoft.com/office/drawing/2014/main" id="{0C9B3CC9-5F3B-3E4B-ACDD-8E2E251A5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1231" y="5748643"/>
              <a:ext cx="332339" cy="1057868"/>
            </a:xfrm>
            <a:custGeom>
              <a:avLst/>
              <a:gdLst>
                <a:gd name="T0" fmla="*/ 263 w 312"/>
                <a:gd name="T1" fmla="*/ 990 h 998"/>
                <a:gd name="T2" fmla="*/ 263 w 312"/>
                <a:gd name="T3" fmla="*/ 990 h 998"/>
                <a:gd name="T4" fmla="*/ 263 w 312"/>
                <a:gd name="T5" fmla="*/ 990 h 998"/>
                <a:gd name="T6" fmla="*/ 199 w 312"/>
                <a:gd name="T7" fmla="*/ 949 h 998"/>
                <a:gd name="T8" fmla="*/ 7 w 312"/>
                <a:gd name="T9" fmla="*/ 71 h 998"/>
                <a:gd name="T10" fmla="*/ 7 w 312"/>
                <a:gd name="T11" fmla="*/ 71 h 998"/>
                <a:gd name="T12" fmla="*/ 49 w 312"/>
                <a:gd name="T13" fmla="*/ 6 h 998"/>
                <a:gd name="T14" fmla="*/ 49 w 312"/>
                <a:gd name="T15" fmla="*/ 6 h 998"/>
                <a:gd name="T16" fmla="*/ 114 w 312"/>
                <a:gd name="T17" fmla="*/ 48 h 998"/>
                <a:gd name="T18" fmla="*/ 305 w 312"/>
                <a:gd name="T19" fmla="*/ 926 h 998"/>
                <a:gd name="T20" fmla="*/ 305 w 312"/>
                <a:gd name="T21" fmla="*/ 926 h 998"/>
                <a:gd name="T22" fmla="*/ 263 w 312"/>
                <a:gd name="T23" fmla="*/ 99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" h="998">
                  <a:moveTo>
                    <a:pt x="263" y="990"/>
                  </a:moveTo>
                  <a:lnTo>
                    <a:pt x="263" y="990"/>
                  </a:lnTo>
                  <a:lnTo>
                    <a:pt x="263" y="990"/>
                  </a:lnTo>
                  <a:cubicBezTo>
                    <a:pt x="234" y="997"/>
                    <a:pt x="205" y="978"/>
                    <a:pt x="199" y="949"/>
                  </a:cubicBezTo>
                  <a:lnTo>
                    <a:pt x="7" y="71"/>
                  </a:lnTo>
                  <a:lnTo>
                    <a:pt x="7" y="71"/>
                  </a:lnTo>
                  <a:cubicBezTo>
                    <a:pt x="0" y="41"/>
                    <a:pt x="19" y="12"/>
                    <a:pt x="49" y="6"/>
                  </a:cubicBezTo>
                  <a:lnTo>
                    <a:pt x="49" y="6"/>
                  </a:lnTo>
                  <a:cubicBezTo>
                    <a:pt x="78" y="0"/>
                    <a:pt x="107" y="18"/>
                    <a:pt x="114" y="48"/>
                  </a:cubicBezTo>
                  <a:lnTo>
                    <a:pt x="305" y="926"/>
                  </a:lnTo>
                  <a:lnTo>
                    <a:pt x="305" y="926"/>
                  </a:lnTo>
                  <a:cubicBezTo>
                    <a:pt x="311" y="956"/>
                    <a:pt x="293" y="984"/>
                    <a:pt x="263" y="99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550">
              <a:extLst>
                <a:ext uri="{FF2B5EF4-FFF2-40B4-BE49-F238E27FC236}">
                  <a16:creationId xmlns:a16="http://schemas.microsoft.com/office/drawing/2014/main" id="{D40216C4-816A-964E-B4C7-3B73AFD50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7406" y="3731203"/>
              <a:ext cx="692764" cy="4797855"/>
            </a:xfrm>
            <a:custGeom>
              <a:avLst/>
              <a:gdLst>
                <a:gd name="T0" fmla="*/ 336 w 652"/>
                <a:gd name="T1" fmla="*/ 4518 h 4519"/>
                <a:gd name="T2" fmla="*/ 0 w 652"/>
                <a:gd name="T3" fmla="*/ 4494 h 4519"/>
                <a:gd name="T4" fmla="*/ 308 w 652"/>
                <a:gd name="T5" fmla="*/ 163 h 4519"/>
                <a:gd name="T6" fmla="*/ 308 w 652"/>
                <a:gd name="T7" fmla="*/ 163 h 4519"/>
                <a:gd name="T8" fmla="*/ 488 w 652"/>
                <a:gd name="T9" fmla="*/ 7 h 4519"/>
                <a:gd name="T10" fmla="*/ 488 w 652"/>
                <a:gd name="T11" fmla="*/ 7 h 4519"/>
                <a:gd name="T12" fmla="*/ 645 w 652"/>
                <a:gd name="T13" fmla="*/ 187 h 4519"/>
                <a:gd name="T14" fmla="*/ 336 w 652"/>
                <a:gd name="T15" fmla="*/ 4518 h 4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2" h="4519">
                  <a:moveTo>
                    <a:pt x="336" y="4518"/>
                  </a:moveTo>
                  <a:lnTo>
                    <a:pt x="0" y="4494"/>
                  </a:lnTo>
                  <a:lnTo>
                    <a:pt x="308" y="163"/>
                  </a:lnTo>
                  <a:lnTo>
                    <a:pt x="308" y="163"/>
                  </a:lnTo>
                  <a:cubicBezTo>
                    <a:pt x="315" y="70"/>
                    <a:pt x="395" y="0"/>
                    <a:pt x="488" y="7"/>
                  </a:cubicBezTo>
                  <a:lnTo>
                    <a:pt x="488" y="7"/>
                  </a:lnTo>
                  <a:cubicBezTo>
                    <a:pt x="581" y="13"/>
                    <a:pt x="651" y="94"/>
                    <a:pt x="645" y="187"/>
                  </a:cubicBezTo>
                  <a:lnTo>
                    <a:pt x="336" y="451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551">
              <a:extLst>
                <a:ext uri="{FF2B5EF4-FFF2-40B4-BE49-F238E27FC236}">
                  <a16:creationId xmlns:a16="http://schemas.microsoft.com/office/drawing/2014/main" id="{5036D4AE-5A20-AF44-AC6E-671C0D321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7406" y="8430758"/>
              <a:ext cx="477445" cy="777019"/>
            </a:xfrm>
            <a:custGeom>
              <a:avLst/>
              <a:gdLst>
                <a:gd name="T0" fmla="*/ 305 w 448"/>
                <a:gd name="T1" fmla="*/ 713 h 732"/>
                <a:gd name="T2" fmla="*/ 305 w 448"/>
                <a:gd name="T3" fmla="*/ 713 h 732"/>
                <a:gd name="T4" fmla="*/ 305 w 448"/>
                <a:gd name="T5" fmla="*/ 713 h 732"/>
                <a:gd name="T6" fmla="*/ 113 w 448"/>
                <a:gd name="T7" fmla="*/ 590 h 732"/>
                <a:gd name="T8" fmla="*/ 0 w 448"/>
                <a:gd name="T9" fmla="*/ 68 h 732"/>
                <a:gd name="T10" fmla="*/ 315 w 448"/>
                <a:gd name="T11" fmla="*/ 0 h 732"/>
                <a:gd name="T12" fmla="*/ 428 w 448"/>
                <a:gd name="T13" fmla="*/ 520 h 732"/>
                <a:gd name="T14" fmla="*/ 428 w 448"/>
                <a:gd name="T15" fmla="*/ 520 h 732"/>
                <a:gd name="T16" fmla="*/ 305 w 448"/>
                <a:gd name="T17" fmla="*/ 713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8" h="732">
                  <a:moveTo>
                    <a:pt x="305" y="713"/>
                  </a:moveTo>
                  <a:lnTo>
                    <a:pt x="305" y="713"/>
                  </a:lnTo>
                  <a:lnTo>
                    <a:pt x="305" y="713"/>
                  </a:lnTo>
                  <a:cubicBezTo>
                    <a:pt x="218" y="731"/>
                    <a:pt x="132" y="676"/>
                    <a:pt x="113" y="590"/>
                  </a:cubicBezTo>
                  <a:lnTo>
                    <a:pt x="0" y="68"/>
                  </a:lnTo>
                  <a:lnTo>
                    <a:pt x="315" y="0"/>
                  </a:lnTo>
                  <a:lnTo>
                    <a:pt x="428" y="520"/>
                  </a:lnTo>
                  <a:lnTo>
                    <a:pt x="428" y="520"/>
                  </a:lnTo>
                  <a:cubicBezTo>
                    <a:pt x="447" y="608"/>
                    <a:pt x="392" y="694"/>
                    <a:pt x="305" y="71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552">
              <a:extLst>
                <a:ext uri="{FF2B5EF4-FFF2-40B4-BE49-F238E27FC236}">
                  <a16:creationId xmlns:a16="http://schemas.microsoft.com/office/drawing/2014/main" id="{EC8AFF9B-3A28-9A4A-9230-C44A63F58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5274" y="3548652"/>
              <a:ext cx="2574459" cy="4334451"/>
            </a:xfrm>
            <a:custGeom>
              <a:avLst/>
              <a:gdLst>
                <a:gd name="T0" fmla="*/ 2129 w 2426"/>
                <a:gd name="T1" fmla="*/ 4083 h 4084"/>
                <a:gd name="T2" fmla="*/ 2425 w 2426"/>
                <a:gd name="T3" fmla="*/ 3921 h 4084"/>
                <a:gd name="T4" fmla="*/ 341 w 2426"/>
                <a:gd name="T5" fmla="*/ 111 h 4084"/>
                <a:gd name="T6" fmla="*/ 341 w 2426"/>
                <a:gd name="T7" fmla="*/ 111 h 4084"/>
                <a:gd name="T8" fmla="*/ 112 w 2426"/>
                <a:gd name="T9" fmla="*/ 44 h 4084"/>
                <a:gd name="T10" fmla="*/ 112 w 2426"/>
                <a:gd name="T11" fmla="*/ 44 h 4084"/>
                <a:gd name="T12" fmla="*/ 45 w 2426"/>
                <a:gd name="T13" fmla="*/ 273 h 4084"/>
                <a:gd name="T14" fmla="*/ 2129 w 2426"/>
                <a:gd name="T15" fmla="*/ 4083 h 4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26" h="4084">
                  <a:moveTo>
                    <a:pt x="2129" y="4083"/>
                  </a:moveTo>
                  <a:lnTo>
                    <a:pt x="2425" y="3921"/>
                  </a:lnTo>
                  <a:lnTo>
                    <a:pt x="341" y="111"/>
                  </a:lnTo>
                  <a:lnTo>
                    <a:pt x="341" y="111"/>
                  </a:lnTo>
                  <a:cubicBezTo>
                    <a:pt x="296" y="30"/>
                    <a:pt x="193" y="0"/>
                    <a:pt x="112" y="44"/>
                  </a:cubicBezTo>
                  <a:lnTo>
                    <a:pt x="112" y="44"/>
                  </a:lnTo>
                  <a:cubicBezTo>
                    <a:pt x="30" y="89"/>
                    <a:pt x="0" y="191"/>
                    <a:pt x="45" y="273"/>
                  </a:cubicBezTo>
                  <a:lnTo>
                    <a:pt x="2129" y="40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38D559B1-2B77-6C45-B8B8-F33125D0B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رحلة التعليمية - 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38D559B1-2B77-6C45-B8B8-F33125D0B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62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رحلة التعليمية - 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415C889-4CE9-BF4C-A672-ABC105B8B1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8719" y="1642858"/>
            <a:ext cx="5092700" cy="32648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 marL="228594" indent="-228594" algn="r" defTabSz="914377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E1013-BB23-FA4B-8BF5-F3DCD5C43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3625" y="1642858"/>
            <a:ext cx="5092700" cy="32648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 marL="228594" indent="-228594" algn="r" defTabSz="914377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38D559B1-2B77-6C45-B8B8-F33125D0B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95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93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6" r:id="rId4"/>
    <p:sldLayoutId id="2147483667" r:id="rId5"/>
    <p:sldLayoutId id="2147483650" r:id="rId6"/>
    <p:sldLayoutId id="2147483668" r:id="rId7"/>
    <p:sldLayoutId id="2147483670" r:id="rId8"/>
    <p:sldLayoutId id="2147483671" r:id="rId9"/>
    <p:sldLayoutId id="2147483676" r:id="rId10"/>
    <p:sldLayoutId id="2147483672" r:id="rId11"/>
    <p:sldLayoutId id="2147483675" r:id="rId12"/>
    <p:sldLayoutId id="2147483663" r:id="rId13"/>
    <p:sldLayoutId id="2147483664" r:id="rId14"/>
    <p:sldLayoutId id="2147483665" r:id="rId15"/>
    <p:sldLayoutId id="2147483673" r:id="rId16"/>
    <p:sldLayoutId id="2147483674" r:id="rId1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21.xml"/><Relationship Id="rId13" Type="http://schemas.openxmlformats.org/officeDocument/2006/relationships/control" Target="../activeX/activeX26.xml"/><Relationship Id="rId18" Type="http://schemas.openxmlformats.org/officeDocument/2006/relationships/notesSlide" Target="../notesSlides/notesSlide4.xml"/><Relationship Id="rId26" Type="http://schemas.openxmlformats.org/officeDocument/2006/relationships/image" Target="../media/image36.wmf"/><Relationship Id="rId3" Type="http://schemas.openxmlformats.org/officeDocument/2006/relationships/control" Target="../activeX/activeX16.xml"/><Relationship Id="rId21" Type="http://schemas.openxmlformats.org/officeDocument/2006/relationships/image" Target="../media/image31.wmf"/><Relationship Id="rId7" Type="http://schemas.openxmlformats.org/officeDocument/2006/relationships/control" Target="../activeX/activeX20.xml"/><Relationship Id="rId12" Type="http://schemas.openxmlformats.org/officeDocument/2006/relationships/control" Target="../activeX/activeX25.xml"/><Relationship Id="rId17" Type="http://schemas.openxmlformats.org/officeDocument/2006/relationships/slideLayout" Target="../slideLayouts/slideLayout13.xml"/><Relationship Id="rId25" Type="http://schemas.openxmlformats.org/officeDocument/2006/relationships/image" Target="../media/image35.wmf"/><Relationship Id="rId2" Type="http://schemas.openxmlformats.org/officeDocument/2006/relationships/control" Target="../activeX/activeX15.xml"/><Relationship Id="rId16" Type="http://schemas.openxmlformats.org/officeDocument/2006/relationships/control" Target="../activeX/activeX29.xml"/><Relationship Id="rId20" Type="http://schemas.openxmlformats.org/officeDocument/2006/relationships/image" Target="../media/image30.wmf"/><Relationship Id="rId29" Type="http://schemas.openxmlformats.org/officeDocument/2006/relationships/image" Target="../media/image39.wmf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19.xml"/><Relationship Id="rId11" Type="http://schemas.openxmlformats.org/officeDocument/2006/relationships/control" Target="../activeX/activeX24.xml"/><Relationship Id="rId24" Type="http://schemas.openxmlformats.org/officeDocument/2006/relationships/image" Target="../media/image34.wmf"/><Relationship Id="rId5" Type="http://schemas.openxmlformats.org/officeDocument/2006/relationships/control" Target="../activeX/activeX18.xml"/><Relationship Id="rId15" Type="http://schemas.openxmlformats.org/officeDocument/2006/relationships/control" Target="../activeX/activeX28.xml"/><Relationship Id="rId23" Type="http://schemas.openxmlformats.org/officeDocument/2006/relationships/image" Target="../media/image33.wmf"/><Relationship Id="rId28" Type="http://schemas.openxmlformats.org/officeDocument/2006/relationships/image" Target="../media/image38.wmf"/><Relationship Id="rId10" Type="http://schemas.openxmlformats.org/officeDocument/2006/relationships/control" Target="../activeX/activeX23.xml"/><Relationship Id="rId19" Type="http://schemas.openxmlformats.org/officeDocument/2006/relationships/image" Target="../media/image29.wmf"/><Relationship Id="rId4" Type="http://schemas.openxmlformats.org/officeDocument/2006/relationships/control" Target="../activeX/activeX17.xml"/><Relationship Id="rId9" Type="http://schemas.openxmlformats.org/officeDocument/2006/relationships/control" Target="../activeX/activeX22.xml"/><Relationship Id="rId14" Type="http://schemas.openxmlformats.org/officeDocument/2006/relationships/control" Target="../activeX/activeX27.xml"/><Relationship Id="rId22" Type="http://schemas.openxmlformats.org/officeDocument/2006/relationships/image" Target="../media/image32.wmf"/><Relationship Id="rId27" Type="http://schemas.openxmlformats.org/officeDocument/2006/relationships/image" Target="../media/image37.wmf"/><Relationship Id="rId30" Type="http://schemas.openxmlformats.org/officeDocument/2006/relationships/image" Target="../media/image40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lmrsal.com/post/959760" TargetMode="External"/><Relationship Id="rId3" Type="http://schemas.openxmlformats.org/officeDocument/2006/relationships/hyperlink" Target="https://www.aljazeera.net/blogs/2020/5/24/%D9%85%D8%B3%D8%A7%D8%B1-%D8%A7%D9%84%D8%A3%D8%AE%D8%A8%D8%A7%D8%B1-%D8%A7%D9%84%D8%B2%D8%A7%D8%A6%D9%81%D8%A9-%D8%A8%D9%8A%D9%86-%D8%A7%D9%84%D8%B5%D9%86%D8%A7%D8%B9%D8%A9" TargetMode="External"/><Relationship Id="rId7" Type="http://schemas.openxmlformats.org/officeDocument/2006/relationships/hyperlink" Target="https://ar.unesco.org/courier/july-september-2017/tnmy-lfkr-lnqdy-dd-lkhbr-lzwyf" TargetMode="External"/><Relationship Id="rId2" Type="http://schemas.openxmlformats.org/officeDocument/2006/relationships/hyperlink" Target="https://www.annahar.com/arabic/article/749178-&#1605;&#1575;-&#1607;&#1610;-&#1575;&#1604;&#1571;&#1582;&#1576;&#1575;&#1585;-&#1575;&#1604;&#1605;&#1586;&#1610;&#1601;&#1577;-&#1571;&#1608;-&#1575;&#1604;-fake-news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lb.undp.org/content/lebanon/ar/home/library/fake-news-and-social-stability.html" TargetMode="External"/><Relationship Id="rId11" Type="http://schemas.openxmlformats.org/officeDocument/2006/relationships/hyperlink" Target="https://www.youtube.com/watch?v=SW7x-7-cf7Q" TargetMode="External"/><Relationship Id="rId5" Type="http://schemas.openxmlformats.org/officeDocument/2006/relationships/hyperlink" Target="https://misbar.com/editorial/2019/10/30/%D9%83%D9%8A%D9%81-%D9%8A%D8%B3%D8%A7%D8%B9%D8%AF-%D8%A7%D9%84%D8%AA%D9%81%D9%83%D9%8A%D8%B1-%D8%A7%D9%84%D9%86%D9%82%D8%AF%D9%8A-%D8%B9%D9%84%D9%89-%D9%83%D8%B4%D9%81-%D8%A7%D9%84%D8%A3%D8%AE%D8%A8%D8%A7%D8%B1-%D8%A7%D9%84%D9%83%D8%A7%D8%B0%D8%A8%D8%A9" TargetMode="External"/><Relationship Id="rId10" Type="http://schemas.openxmlformats.org/officeDocument/2006/relationships/hyperlink" Target="https://www.youtube.com/watch?v=3-CM-Ksy4a4&amp;t=2s" TargetMode="External"/><Relationship Id="rId4" Type="http://schemas.openxmlformats.org/officeDocument/2006/relationships/hyperlink" Target="https://misbar.com/editorial/2021/05/05/&#1605;&#1606;-&#1571;&#1587;&#1576;&#1575;&#1576;-&#1608;&#1605;&#1582;&#1575;&#1591;&#1585;-&#1575;&#1606;&#1578;&#1588;&#1575;&#1585;-&#1575;&#1604;&#1571;&#1582;&#1576;&#1575;&#1585;-&#1575;&#1604;&#1586;&#1575;&#1574;&#1601;&#1577;" TargetMode="External"/><Relationship Id="rId9" Type="http://schemas.openxmlformats.org/officeDocument/2006/relationships/hyperlink" Target="https://www.youtube.com/watch?v=H3cju-FM66I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control" Target="../activeX/activeX2.xml"/><Relationship Id="rId7" Type="http://schemas.openxmlformats.org/officeDocument/2006/relationships/notesSlide" Target="../notesSlides/notesSlide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3.xml"/><Relationship Id="rId5" Type="http://schemas.openxmlformats.org/officeDocument/2006/relationships/control" Target="../activeX/activeX4.xml"/><Relationship Id="rId4" Type="http://schemas.openxmlformats.org/officeDocument/2006/relationships/control" Target="../activeX/activeX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1.xml"/><Relationship Id="rId13" Type="http://schemas.openxmlformats.org/officeDocument/2006/relationships/notesSlide" Target="../notesSlides/notesSlide3.xml"/><Relationship Id="rId18" Type="http://schemas.openxmlformats.org/officeDocument/2006/relationships/image" Target="../media/image23.wmf"/><Relationship Id="rId3" Type="http://schemas.openxmlformats.org/officeDocument/2006/relationships/control" Target="../activeX/activeX6.xml"/><Relationship Id="rId7" Type="http://schemas.openxmlformats.org/officeDocument/2006/relationships/control" Target="../activeX/activeX10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22.wmf"/><Relationship Id="rId2" Type="http://schemas.openxmlformats.org/officeDocument/2006/relationships/control" Target="../activeX/activeX5.xml"/><Relationship Id="rId16" Type="http://schemas.openxmlformats.org/officeDocument/2006/relationships/image" Target="../media/image21.wmf"/><Relationship Id="rId20" Type="http://schemas.openxmlformats.org/officeDocument/2006/relationships/image" Target="../media/image25.wmf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9.xml"/><Relationship Id="rId11" Type="http://schemas.openxmlformats.org/officeDocument/2006/relationships/control" Target="../activeX/activeX14.xml"/><Relationship Id="rId5" Type="http://schemas.openxmlformats.org/officeDocument/2006/relationships/control" Target="../activeX/activeX8.xml"/><Relationship Id="rId15" Type="http://schemas.openxmlformats.org/officeDocument/2006/relationships/image" Target="../media/image20.wmf"/><Relationship Id="rId10" Type="http://schemas.openxmlformats.org/officeDocument/2006/relationships/control" Target="../activeX/activeX13.xml"/><Relationship Id="rId19" Type="http://schemas.openxmlformats.org/officeDocument/2006/relationships/image" Target="../media/image24.wmf"/><Relationship Id="rId4" Type="http://schemas.openxmlformats.org/officeDocument/2006/relationships/control" Target="../activeX/activeX7.xml"/><Relationship Id="rId9" Type="http://schemas.openxmlformats.org/officeDocument/2006/relationships/control" Target="../activeX/activeX12.xml"/><Relationship Id="rId1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Placeholder 54"/>
          <p:cNvPicPr>
            <a:picLocks noGrp="1" noChangeAspect="1"/>
          </p:cNvPicPr>
          <p:nvPr>
            <p:ph type="pic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411" y="2638038"/>
            <a:ext cx="2884383" cy="2978743"/>
          </a:xfrm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77091" y="4428640"/>
            <a:ext cx="7072007" cy="10695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188720" indent="-1188720" algn="r" rtl="1">
              <a:lnSpc>
                <a:spcPct val="125000"/>
              </a:lnSpc>
              <a:spcBef>
                <a:spcPts val="600"/>
              </a:spcBef>
              <a:buNone/>
              <a:tabLst>
                <a:tab pos="548640" algn="l"/>
                <a:tab pos="1097280" algn="l"/>
              </a:tabLst>
            </a:pPr>
            <a:r>
              <a:rPr lang="ar-LB" sz="2400" dirty="0">
                <a:latin typeface="GE SS Two Light"/>
                <a:ea typeface="GE SS Two Light" panose="020A0503020102020204" pitchFamily="18" charset="-78"/>
                <a:cs typeface="GE SS Two Light"/>
              </a:rPr>
              <a:t>الصّفّ</a:t>
            </a:r>
            <a:r>
              <a:rPr lang="en-US" sz="2400" dirty="0">
                <a:latin typeface="GE SS Two Light"/>
                <a:ea typeface="GE SS Two Light" panose="020A0503020102020204" pitchFamily="18" charset="-78"/>
                <a:cs typeface="GE SS Two Light"/>
              </a:rPr>
              <a:t> </a:t>
            </a:r>
            <a:r>
              <a:rPr lang="ar-LB" sz="2400" dirty="0">
                <a:latin typeface="GE SS Two Light"/>
                <a:ea typeface="GE SS Two Light" panose="020A0503020102020204" pitchFamily="18" charset="-78"/>
                <a:cs typeface="GE SS Two Light"/>
              </a:rPr>
              <a:t>:</a:t>
            </a:r>
            <a:r>
              <a:rPr lang="ar-SA" sz="2400" dirty="0">
                <a:latin typeface="GE SS Two Light"/>
                <a:ea typeface="GE SS Two Light" panose="020A0503020102020204" pitchFamily="18" charset="-78"/>
                <a:cs typeface="GE SS Two Light"/>
              </a:rPr>
              <a:t>	</a:t>
            </a:r>
            <a:r>
              <a:rPr lang="en-US" sz="2400" dirty="0">
                <a:latin typeface="GE SS Two Light"/>
                <a:ea typeface="GE SS Two Light" panose="020A0503020102020204" pitchFamily="18" charset="-78"/>
                <a:cs typeface="GE SS Two Light"/>
              </a:rPr>
              <a:t> </a:t>
            </a:r>
            <a:r>
              <a:rPr lang="ar-LB" sz="2400" dirty="0">
                <a:latin typeface="GE SS Two Light"/>
                <a:ea typeface="GE SS Two Light" panose="020A0503020102020204" pitchFamily="18" charset="-78"/>
                <a:cs typeface="GE SS Two Light"/>
              </a:rPr>
              <a:t>الثّانويّ الثّالث</a:t>
            </a:r>
            <a:endParaRPr lang="ar-LB" sz="2400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/>
            </a:endParaRPr>
          </a:p>
          <a:p>
            <a:pPr marL="1188720" indent="-1188720" algn="r" rtl="1">
              <a:lnSpc>
                <a:spcPct val="125000"/>
              </a:lnSpc>
              <a:spcBef>
                <a:spcPts val="600"/>
              </a:spcBef>
              <a:buNone/>
              <a:tabLst>
                <a:tab pos="548640" algn="l"/>
                <a:tab pos="1097280" algn="l"/>
              </a:tabLst>
            </a:pPr>
            <a:r>
              <a:rPr lang="ar-LB" sz="24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الفروع</a:t>
            </a:r>
            <a:r>
              <a:rPr lang="en-US" sz="24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 </a:t>
            </a:r>
            <a:r>
              <a:rPr lang="ar-LB" sz="24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:</a:t>
            </a:r>
            <a:r>
              <a:rPr lang="ar-SA" sz="24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	</a:t>
            </a:r>
            <a:r>
              <a:rPr lang="en-US" sz="24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 </a:t>
            </a:r>
            <a:r>
              <a:rPr lang="ar-LB" sz="24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علوم الحياة، العلوم العامّة والاجتماع والاقتصاد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48650" y="3041201"/>
            <a:ext cx="6473388" cy="718658"/>
          </a:xfrm>
          <a:prstGeom prst="rect">
            <a:avLst/>
          </a:prstGeom>
        </p:spPr>
        <p:txBody>
          <a:bodyPr lIns="91440" tIns="45720" rIns="91440" bIns="45720" anchor="t" anchorCtr="0">
            <a:spAutoFit/>
          </a:bodyPr>
          <a:lstStyle/>
          <a:p>
            <a:pPr algn="r" rtl="1"/>
            <a:r>
              <a:rPr lang="ar-LB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 SS Two Bold" panose="020A0503020102020204" pitchFamily="18" charset="-78"/>
                <a:ea typeface="GE SS Two Bold" panose="020A0503020102020204" pitchFamily="18" charset="-78"/>
                <a:cs typeface="GE SS Two Bold"/>
              </a:rPr>
              <a:t>الإعلام الرّقميّ</a:t>
            </a:r>
            <a:endParaRPr lang="ar-LB" b="1" dirty="0">
              <a:solidFill>
                <a:schemeClr val="tx1">
                  <a:lumMod val="85000"/>
                  <a:lumOff val="15000"/>
                </a:schemeClr>
              </a:solidFill>
              <a:latin typeface="GE SS Two Bold" panose="020A0503020102020204" pitchFamily="18" charset="-78"/>
              <a:ea typeface="GE SS Two Bold" panose="020A0503020102020204" pitchFamily="18" charset="-78"/>
              <a:cs typeface="GE SS Two Bold" panose="020A0503020102020204" pitchFamily="18" charset="-78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6EDB4BD-0C71-2740-AB3B-5FF173130D86}"/>
              </a:ext>
            </a:extLst>
          </p:cNvPr>
          <p:cNvSpPr/>
          <p:nvPr/>
        </p:nvSpPr>
        <p:spPr>
          <a:xfrm>
            <a:off x="665523" y="2268522"/>
            <a:ext cx="6473388" cy="461665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r" rtl="1"/>
            <a:r>
              <a:rPr lang="ar-LB" sz="2400" dirty="0">
                <a:solidFill>
                  <a:schemeClr val="bg2">
                    <a:lumMod val="50000"/>
                  </a:schemeClr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مواطنة رقميّة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6A6F43-1188-6246-93E4-6F397B96026F}"/>
              </a:ext>
            </a:extLst>
          </p:cNvPr>
          <p:cNvGrpSpPr/>
          <p:nvPr/>
        </p:nvGrpSpPr>
        <p:grpSpPr>
          <a:xfrm>
            <a:off x="9455434" y="695534"/>
            <a:ext cx="2113303" cy="664915"/>
            <a:chOff x="9755155" y="379299"/>
            <a:chExt cx="2069041" cy="65098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9C1FC3C-547F-DE41-9BD9-382BAD754D44}"/>
                </a:ext>
              </a:extLst>
            </p:cNvPr>
            <p:cNvSpPr/>
            <p:nvPr/>
          </p:nvSpPr>
          <p:spPr>
            <a:xfrm>
              <a:off x="9755155" y="578102"/>
              <a:ext cx="1300187" cy="13432"/>
            </a:xfrm>
            <a:custGeom>
              <a:avLst/>
              <a:gdLst>
                <a:gd name="connsiteX0" fmla="*/ 0 w 863162"/>
                <a:gd name="connsiteY0" fmla="*/ 0 h 8917"/>
                <a:gd name="connsiteX1" fmla="*/ 863162 w 863162"/>
                <a:gd name="connsiteY1" fmla="*/ 0 h 8917"/>
                <a:gd name="connsiteX2" fmla="*/ 863162 w 863162"/>
                <a:gd name="connsiteY2" fmla="*/ 8918 h 8917"/>
                <a:gd name="connsiteX3" fmla="*/ 0 w 863162"/>
                <a:gd name="connsiteY3" fmla="*/ 8918 h 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3162" h="8917">
                  <a:moveTo>
                    <a:pt x="0" y="0"/>
                  </a:moveTo>
                  <a:lnTo>
                    <a:pt x="863162" y="0"/>
                  </a:lnTo>
                  <a:lnTo>
                    <a:pt x="863162" y="8918"/>
                  </a:lnTo>
                  <a:lnTo>
                    <a:pt x="0" y="8918"/>
                  </a:lnTo>
                  <a:close/>
                </a:path>
              </a:pathLst>
            </a:custGeom>
            <a:solidFill>
              <a:srgbClr val="0096D6"/>
            </a:solidFill>
            <a:ln w="94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4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E409CA2-259B-E745-8740-3B66BD17C628}"/>
                </a:ext>
              </a:extLst>
            </p:cNvPr>
            <p:cNvGrpSpPr/>
            <p:nvPr/>
          </p:nvGrpSpPr>
          <p:grpSpPr>
            <a:xfrm>
              <a:off x="9904761" y="397821"/>
              <a:ext cx="1081173" cy="145639"/>
              <a:chOff x="6177575" y="5031354"/>
              <a:chExt cx="717764" cy="96686"/>
            </a:xfrm>
            <a:solidFill>
              <a:schemeClr val="tx2">
                <a:lumMod val="50000"/>
              </a:schemeClr>
            </a:solidFill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C07A39C1-424D-6A4B-A156-22FEC49B3F27}"/>
                  </a:ext>
                </a:extLst>
              </p:cNvPr>
              <p:cNvSpPr/>
              <p:nvPr/>
            </p:nvSpPr>
            <p:spPr>
              <a:xfrm>
                <a:off x="6516126" y="5031354"/>
                <a:ext cx="24972" cy="13611"/>
              </a:xfrm>
              <a:custGeom>
                <a:avLst/>
                <a:gdLst>
                  <a:gd name="connsiteX0" fmla="*/ 12486 w 24972"/>
                  <a:gd name="connsiteY0" fmla="*/ 7416 h 13611"/>
                  <a:gd name="connsiteX1" fmla="*/ 18446 w 24972"/>
                  <a:gd name="connsiteY1" fmla="*/ 13611 h 13611"/>
                  <a:gd name="connsiteX2" fmla="*/ 24973 w 24972"/>
                  <a:gd name="connsiteY2" fmla="*/ 6852 h 13611"/>
                  <a:gd name="connsiteX3" fmla="*/ 18446 w 24972"/>
                  <a:gd name="connsiteY3" fmla="*/ 0 h 13611"/>
                  <a:gd name="connsiteX4" fmla="*/ 12486 w 24972"/>
                  <a:gd name="connsiteY4" fmla="*/ 6289 h 13611"/>
                  <a:gd name="connsiteX5" fmla="*/ 6527 w 24972"/>
                  <a:gd name="connsiteY5" fmla="*/ 0 h 13611"/>
                  <a:gd name="connsiteX6" fmla="*/ 0 w 24972"/>
                  <a:gd name="connsiteY6" fmla="*/ 6852 h 13611"/>
                  <a:gd name="connsiteX7" fmla="*/ 6527 w 24972"/>
                  <a:gd name="connsiteY7" fmla="*/ 13611 h 13611"/>
                  <a:gd name="connsiteX8" fmla="*/ 12486 w 24972"/>
                  <a:gd name="connsiteY8" fmla="*/ 7416 h 13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972" h="13611">
                    <a:moveTo>
                      <a:pt x="12486" y="7416"/>
                    </a:moveTo>
                    <a:lnTo>
                      <a:pt x="18446" y="13611"/>
                    </a:lnTo>
                    <a:lnTo>
                      <a:pt x="24973" y="6852"/>
                    </a:lnTo>
                    <a:lnTo>
                      <a:pt x="18446" y="0"/>
                    </a:lnTo>
                    <a:lnTo>
                      <a:pt x="12486" y="6289"/>
                    </a:lnTo>
                    <a:lnTo>
                      <a:pt x="6527" y="0"/>
                    </a:lnTo>
                    <a:lnTo>
                      <a:pt x="0" y="6852"/>
                    </a:lnTo>
                    <a:lnTo>
                      <a:pt x="6527" y="13611"/>
                    </a:lnTo>
                    <a:lnTo>
                      <a:pt x="12486" y="7416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E94694E9-E297-944E-A3DD-ADF837AC1B89}"/>
                  </a:ext>
                </a:extLst>
              </p:cNvPr>
              <p:cNvSpPr/>
              <p:nvPr/>
            </p:nvSpPr>
            <p:spPr>
              <a:xfrm>
                <a:off x="6363264" y="5112833"/>
                <a:ext cx="13432" cy="13892"/>
              </a:xfrm>
              <a:custGeom>
                <a:avLst/>
                <a:gdLst>
                  <a:gd name="connsiteX0" fmla="*/ 0 w 13432"/>
                  <a:gd name="connsiteY0" fmla="*/ 6946 h 13892"/>
                  <a:gd name="connsiteX1" fmla="*/ 6716 w 13432"/>
                  <a:gd name="connsiteY1" fmla="*/ 13893 h 13892"/>
                  <a:gd name="connsiteX2" fmla="*/ 13432 w 13432"/>
                  <a:gd name="connsiteY2" fmla="*/ 6946 h 13892"/>
                  <a:gd name="connsiteX3" fmla="*/ 6716 w 13432"/>
                  <a:gd name="connsiteY3" fmla="*/ 0 h 13892"/>
                  <a:gd name="connsiteX4" fmla="*/ 0 w 13432"/>
                  <a:gd name="connsiteY4" fmla="*/ 6946 h 1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32" h="13892">
                    <a:moveTo>
                      <a:pt x="0" y="6946"/>
                    </a:moveTo>
                    <a:lnTo>
                      <a:pt x="6716" y="13893"/>
                    </a:lnTo>
                    <a:lnTo>
                      <a:pt x="13432" y="6946"/>
                    </a:lnTo>
                    <a:lnTo>
                      <a:pt x="6716" y="0"/>
                    </a:lnTo>
                    <a:lnTo>
                      <a:pt x="0" y="6946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23EE609C-DF9E-2E40-B799-BF262CBD5087}"/>
                  </a:ext>
                </a:extLst>
              </p:cNvPr>
              <p:cNvSpPr/>
              <p:nvPr/>
            </p:nvSpPr>
            <p:spPr>
              <a:xfrm>
                <a:off x="6329021" y="5052663"/>
                <a:ext cx="13432" cy="13892"/>
              </a:xfrm>
              <a:custGeom>
                <a:avLst/>
                <a:gdLst>
                  <a:gd name="connsiteX0" fmla="*/ 13432 w 13432"/>
                  <a:gd name="connsiteY0" fmla="*/ 6946 h 13892"/>
                  <a:gd name="connsiteX1" fmla="*/ 6716 w 13432"/>
                  <a:gd name="connsiteY1" fmla="*/ 0 h 13892"/>
                  <a:gd name="connsiteX2" fmla="*/ 0 w 13432"/>
                  <a:gd name="connsiteY2" fmla="*/ 6946 h 13892"/>
                  <a:gd name="connsiteX3" fmla="*/ 6716 w 13432"/>
                  <a:gd name="connsiteY3" fmla="*/ 13893 h 13892"/>
                  <a:gd name="connsiteX4" fmla="*/ 13432 w 13432"/>
                  <a:gd name="connsiteY4" fmla="*/ 6946 h 1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32" h="13892">
                    <a:moveTo>
                      <a:pt x="13432" y="6946"/>
                    </a:moveTo>
                    <a:lnTo>
                      <a:pt x="6716" y="0"/>
                    </a:lnTo>
                    <a:lnTo>
                      <a:pt x="0" y="6946"/>
                    </a:lnTo>
                    <a:lnTo>
                      <a:pt x="6716" y="13893"/>
                    </a:lnTo>
                    <a:lnTo>
                      <a:pt x="13432" y="6946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65FD48C5-632E-584A-BA5C-2895245E91E5}"/>
                  </a:ext>
                </a:extLst>
              </p:cNvPr>
              <p:cNvSpPr/>
              <p:nvPr/>
            </p:nvSpPr>
            <p:spPr>
              <a:xfrm>
                <a:off x="6229698" y="5112833"/>
                <a:ext cx="24972" cy="13611"/>
              </a:xfrm>
              <a:custGeom>
                <a:avLst/>
                <a:gdLst>
                  <a:gd name="connsiteX0" fmla="*/ 12486 w 24972"/>
                  <a:gd name="connsiteY0" fmla="*/ 6102 h 13611"/>
                  <a:gd name="connsiteX1" fmla="*/ 6527 w 24972"/>
                  <a:gd name="connsiteY1" fmla="*/ 0 h 13611"/>
                  <a:gd name="connsiteX2" fmla="*/ 0 w 24972"/>
                  <a:gd name="connsiteY2" fmla="*/ 6852 h 13611"/>
                  <a:gd name="connsiteX3" fmla="*/ 6527 w 24972"/>
                  <a:gd name="connsiteY3" fmla="*/ 13611 h 13611"/>
                  <a:gd name="connsiteX4" fmla="*/ 12486 w 24972"/>
                  <a:gd name="connsiteY4" fmla="*/ 7416 h 13611"/>
                  <a:gd name="connsiteX5" fmla="*/ 18446 w 24972"/>
                  <a:gd name="connsiteY5" fmla="*/ 13611 h 13611"/>
                  <a:gd name="connsiteX6" fmla="*/ 24973 w 24972"/>
                  <a:gd name="connsiteY6" fmla="*/ 6852 h 13611"/>
                  <a:gd name="connsiteX7" fmla="*/ 18446 w 24972"/>
                  <a:gd name="connsiteY7" fmla="*/ 0 h 13611"/>
                  <a:gd name="connsiteX8" fmla="*/ 12486 w 24972"/>
                  <a:gd name="connsiteY8" fmla="*/ 6102 h 13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972" h="13611">
                    <a:moveTo>
                      <a:pt x="12486" y="6102"/>
                    </a:moveTo>
                    <a:lnTo>
                      <a:pt x="6527" y="0"/>
                    </a:lnTo>
                    <a:lnTo>
                      <a:pt x="0" y="6852"/>
                    </a:lnTo>
                    <a:lnTo>
                      <a:pt x="6527" y="13611"/>
                    </a:lnTo>
                    <a:lnTo>
                      <a:pt x="12486" y="7416"/>
                    </a:lnTo>
                    <a:lnTo>
                      <a:pt x="18446" y="13611"/>
                    </a:lnTo>
                    <a:lnTo>
                      <a:pt x="24973" y="6852"/>
                    </a:lnTo>
                    <a:lnTo>
                      <a:pt x="18446" y="0"/>
                    </a:lnTo>
                    <a:lnTo>
                      <a:pt x="12486" y="6102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E967A82C-D77A-264B-A510-DFEA2EA4C7AC}"/>
                  </a:ext>
                </a:extLst>
              </p:cNvPr>
              <p:cNvSpPr/>
              <p:nvPr/>
            </p:nvSpPr>
            <p:spPr>
              <a:xfrm>
                <a:off x="6266684" y="5041586"/>
                <a:ext cx="13432" cy="13892"/>
              </a:xfrm>
              <a:custGeom>
                <a:avLst/>
                <a:gdLst>
                  <a:gd name="connsiteX0" fmla="*/ 13432 w 13432"/>
                  <a:gd name="connsiteY0" fmla="*/ 6946 h 13892"/>
                  <a:gd name="connsiteX1" fmla="*/ 6716 w 13432"/>
                  <a:gd name="connsiteY1" fmla="*/ 0 h 13892"/>
                  <a:gd name="connsiteX2" fmla="*/ 0 w 13432"/>
                  <a:gd name="connsiteY2" fmla="*/ 6946 h 13892"/>
                  <a:gd name="connsiteX3" fmla="*/ 6716 w 13432"/>
                  <a:gd name="connsiteY3" fmla="*/ 13893 h 13892"/>
                  <a:gd name="connsiteX4" fmla="*/ 13432 w 13432"/>
                  <a:gd name="connsiteY4" fmla="*/ 6946 h 1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32" h="13892">
                    <a:moveTo>
                      <a:pt x="13432" y="6946"/>
                    </a:moveTo>
                    <a:lnTo>
                      <a:pt x="6716" y="0"/>
                    </a:lnTo>
                    <a:lnTo>
                      <a:pt x="0" y="6946"/>
                    </a:lnTo>
                    <a:lnTo>
                      <a:pt x="6716" y="13893"/>
                    </a:lnTo>
                    <a:lnTo>
                      <a:pt x="13432" y="6946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3DD9E972-4FAC-5945-B167-98C105291732}"/>
                  </a:ext>
                </a:extLst>
              </p:cNvPr>
              <p:cNvSpPr/>
              <p:nvPr/>
            </p:nvSpPr>
            <p:spPr>
              <a:xfrm>
                <a:off x="6190064" y="5031354"/>
                <a:ext cx="24972" cy="13611"/>
              </a:xfrm>
              <a:custGeom>
                <a:avLst/>
                <a:gdLst>
                  <a:gd name="connsiteX0" fmla="*/ 12486 w 24972"/>
                  <a:gd name="connsiteY0" fmla="*/ 7416 h 13611"/>
                  <a:gd name="connsiteX1" fmla="*/ 18351 w 24972"/>
                  <a:gd name="connsiteY1" fmla="*/ 13611 h 13611"/>
                  <a:gd name="connsiteX2" fmla="*/ 24973 w 24972"/>
                  <a:gd name="connsiteY2" fmla="*/ 6852 h 13611"/>
                  <a:gd name="connsiteX3" fmla="*/ 18351 w 24972"/>
                  <a:gd name="connsiteY3" fmla="*/ 0 h 13611"/>
                  <a:gd name="connsiteX4" fmla="*/ 12486 w 24972"/>
                  <a:gd name="connsiteY4" fmla="*/ 6289 h 13611"/>
                  <a:gd name="connsiteX5" fmla="*/ 6432 w 24972"/>
                  <a:gd name="connsiteY5" fmla="*/ 0 h 13611"/>
                  <a:gd name="connsiteX6" fmla="*/ 0 w 24972"/>
                  <a:gd name="connsiteY6" fmla="*/ 6852 h 13611"/>
                  <a:gd name="connsiteX7" fmla="*/ 6432 w 24972"/>
                  <a:gd name="connsiteY7" fmla="*/ 13611 h 13611"/>
                  <a:gd name="connsiteX8" fmla="*/ 12486 w 24972"/>
                  <a:gd name="connsiteY8" fmla="*/ 7416 h 13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972" h="13611">
                    <a:moveTo>
                      <a:pt x="12486" y="7416"/>
                    </a:moveTo>
                    <a:lnTo>
                      <a:pt x="18351" y="13611"/>
                    </a:lnTo>
                    <a:lnTo>
                      <a:pt x="24973" y="6852"/>
                    </a:lnTo>
                    <a:lnTo>
                      <a:pt x="18351" y="0"/>
                    </a:lnTo>
                    <a:lnTo>
                      <a:pt x="12486" y="6289"/>
                    </a:lnTo>
                    <a:lnTo>
                      <a:pt x="6432" y="0"/>
                    </a:lnTo>
                    <a:lnTo>
                      <a:pt x="0" y="6852"/>
                    </a:lnTo>
                    <a:lnTo>
                      <a:pt x="6432" y="13611"/>
                    </a:lnTo>
                    <a:lnTo>
                      <a:pt x="12486" y="7416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C4BC2B1-5A99-EB42-AC35-10716734AF6B}"/>
                  </a:ext>
                </a:extLst>
              </p:cNvPr>
              <p:cNvSpPr/>
              <p:nvPr/>
            </p:nvSpPr>
            <p:spPr>
              <a:xfrm>
                <a:off x="6177575" y="5052663"/>
                <a:ext cx="105656" cy="52327"/>
              </a:xfrm>
              <a:custGeom>
                <a:avLst/>
                <a:gdLst>
                  <a:gd name="connsiteX0" fmla="*/ 104149 w 105656"/>
                  <a:gd name="connsiteY0" fmla="*/ 21965 h 52327"/>
                  <a:gd name="connsiteX1" fmla="*/ 102636 w 105656"/>
                  <a:gd name="connsiteY1" fmla="*/ 15864 h 52327"/>
                  <a:gd name="connsiteX2" fmla="*/ 100838 w 105656"/>
                  <a:gd name="connsiteY2" fmla="*/ 10044 h 52327"/>
                  <a:gd name="connsiteX3" fmla="*/ 93649 w 105656"/>
                  <a:gd name="connsiteY3" fmla="*/ 14080 h 52327"/>
                  <a:gd name="connsiteX4" fmla="*/ 95352 w 105656"/>
                  <a:gd name="connsiteY4" fmla="*/ 19619 h 52327"/>
                  <a:gd name="connsiteX5" fmla="*/ 96771 w 105656"/>
                  <a:gd name="connsiteY5" fmla="*/ 25251 h 52327"/>
                  <a:gd name="connsiteX6" fmla="*/ 97717 w 105656"/>
                  <a:gd name="connsiteY6" fmla="*/ 30132 h 52327"/>
                  <a:gd name="connsiteX7" fmla="*/ 97717 w 105656"/>
                  <a:gd name="connsiteY7" fmla="*/ 33887 h 52327"/>
                  <a:gd name="connsiteX8" fmla="*/ 96960 w 105656"/>
                  <a:gd name="connsiteY8" fmla="*/ 37548 h 52327"/>
                  <a:gd name="connsiteX9" fmla="*/ 94217 w 105656"/>
                  <a:gd name="connsiteY9" fmla="*/ 40458 h 52327"/>
                  <a:gd name="connsiteX10" fmla="*/ 89866 w 105656"/>
                  <a:gd name="connsiteY10" fmla="*/ 42429 h 52327"/>
                  <a:gd name="connsiteX11" fmla="*/ 81541 w 105656"/>
                  <a:gd name="connsiteY11" fmla="*/ 43086 h 52327"/>
                  <a:gd name="connsiteX12" fmla="*/ 75866 w 105656"/>
                  <a:gd name="connsiteY12" fmla="*/ 42617 h 52327"/>
                  <a:gd name="connsiteX13" fmla="*/ 72177 w 105656"/>
                  <a:gd name="connsiteY13" fmla="*/ 40833 h 52327"/>
                  <a:gd name="connsiteX14" fmla="*/ 70096 w 105656"/>
                  <a:gd name="connsiteY14" fmla="*/ 37266 h 52327"/>
                  <a:gd name="connsiteX15" fmla="*/ 69434 w 105656"/>
                  <a:gd name="connsiteY15" fmla="*/ 31352 h 52327"/>
                  <a:gd name="connsiteX16" fmla="*/ 69434 w 105656"/>
                  <a:gd name="connsiteY16" fmla="*/ 21965 h 52327"/>
                  <a:gd name="connsiteX17" fmla="*/ 61488 w 105656"/>
                  <a:gd name="connsiteY17" fmla="*/ 22716 h 52327"/>
                  <a:gd name="connsiteX18" fmla="*/ 61488 w 105656"/>
                  <a:gd name="connsiteY18" fmla="*/ 27879 h 52327"/>
                  <a:gd name="connsiteX19" fmla="*/ 61488 w 105656"/>
                  <a:gd name="connsiteY19" fmla="*/ 33418 h 52327"/>
                  <a:gd name="connsiteX20" fmla="*/ 60731 w 105656"/>
                  <a:gd name="connsiteY20" fmla="*/ 37829 h 52327"/>
                  <a:gd name="connsiteX21" fmla="*/ 58082 w 105656"/>
                  <a:gd name="connsiteY21" fmla="*/ 40646 h 52327"/>
                  <a:gd name="connsiteX22" fmla="*/ 53353 w 105656"/>
                  <a:gd name="connsiteY22" fmla="*/ 42241 h 52327"/>
                  <a:gd name="connsiteX23" fmla="*/ 46069 w 105656"/>
                  <a:gd name="connsiteY23" fmla="*/ 42711 h 52327"/>
                  <a:gd name="connsiteX24" fmla="*/ 40110 w 105656"/>
                  <a:gd name="connsiteY24" fmla="*/ 42054 h 52327"/>
                  <a:gd name="connsiteX25" fmla="*/ 36042 w 105656"/>
                  <a:gd name="connsiteY25" fmla="*/ 39895 h 52327"/>
                  <a:gd name="connsiteX26" fmla="*/ 33583 w 105656"/>
                  <a:gd name="connsiteY26" fmla="*/ 35577 h 52327"/>
                  <a:gd name="connsiteX27" fmla="*/ 33110 w 105656"/>
                  <a:gd name="connsiteY27" fmla="*/ 29193 h 52327"/>
                  <a:gd name="connsiteX28" fmla="*/ 33110 w 105656"/>
                  <a:gd name="connsiteY28" fmla="*/ 22716 h 52327"/>
                  <a:gd name="connsiteX29" fmla="*/ 33110 w 105656"/>
                  <a:gd name="connsiteY29" fmla="*/ 15770 h 52327"/>
                  <a:gd name="connsiteX30" fmla="*/ 33110 w 105656"/>
                  <a:gd name="connsiteY30" fmla="*/ 0 h 52327"/>
                  <a:gd name="connsiteX31" fmla="*/ 25731 w 105656"/>
                  <a:gd name="connsiteY31" fmla="*/ 1408 h 52327"/>
                  <a:gd name="connsiteX32" fmla="*/ 25731 w 105656"/>
                  <a:gd name="connsiteY32" fmla="*/ 7603 h 52327"/>
                  <a:gd name="connsiteX33" fmla="*/ 18826 w 105656"/>
                  <a:gd name="connsiteY33" fmla="*/ 10983 h 52327"/>
                  <a:gd name="connsiteX34" fmla="*/ 10029 w 105656"/>
                  <a:gd name="connsiteY34" fmla="*/ 15770 h 52327"/>
                  <a:gd name="connsiteX35" fmla="*/ 4164 w 105656"/>
                  <a:gd name="connsiteY35" fmla="*/ 20370 h 52327"/>
                  <a:gd name="connsiteX36" fmla="*/ 948 w 105656"/>
                  <a:gd name="connsiteY36" fmla="*/ 25251 h 52327"/>
                  <a:gd name="connsiteX37" fmla="*/ 2 w 105656"/>
                  <a:gd name="connsiteY37" fmla="*/ 30789 h 52327"/>
                  <a:gd name="connsiteX38" fmla="*/ 4732 w 105656"/>
                  <a:gd name="connsiteY38" fmla="*/ 40833 h 52327"/>
                  <a:gd name="connsiteX39" fmla="*/ 15988 w 105656"/>
                  <a:gd name="connsiteY39" fmla="*/ 44494 h 52327"/>
                  <a:gd name="connsiteX40" fmla="*/ 22421 w 105656"/>
                  <a:gd name="connsiteY40" fmla="*/ 43274 h 52327"/>
                  <a:gd name="connsiteX41" fmla="*/ 28002 w 105656"/>
                  <a:gd name="connsiteY41" fmla="*/ 39707 h 52327"/>
                  <a:gd name="connsiteX42" fmla="*/ 34245 w 105656"/>
                  <a:gd name="connsiteY42" fmla="*/ 49094 h 52327"/>
                  <a:gd name="connsiteX43" fmla="*/ 46731 w 105656"/>
                  <a:gd name="connsiteY43" fmla="*/ 52285 h 52327"/>
                  <a:gd name="connsiteX44" fmla="*/ 59028 w 105656"/>
                  <a:gd name="connsiteY44" fmla="*/ 49751 h 52327"/>
                  <a:gd name="connsiteX45" fmla="*/ 65177 w 105656"/>
                  <a:gd name="connsiteY45" fmla="*/ 42617 h 52327"/>
                  <a:gd name="connsiteX46" fmla="*/ 70663 w 105656"/>
                  <a:gd name="connsiteY46" fmla="*/ 49657 h 52327"/>
                  <a:gd name="connsiteX47" fmla="*/ 81541 w 105656"/>
                  <a:gd name="connsiteY47" fmla="*/ 52285 h 52327"/>
                  <a:gd name="connsiteX48" fmla="*/ 83339 w 105656"/>
                  <a:gd name="connsiteY48" fmla="*/ 52285 h 52327"/>
                  <a:gd name="connsiteX49" fmla="*/ 92798 w 105656"/>
                  <a:gd name="connsiteY49" fmla="*/ 50596 h 52327"/>
                  <a:gd name="connsiteX50" fmla="*/ 99892 w 105656"/>
                  <a:gd name="connsiteY50" fmla="*/ 46372 h 52327"/>
                  <a:gd name="connsiteX51" fmla="*/ 104149 w 105656"/>
                  <a:gd name="connsiteY51" fmla="*/ 39988 h 52327"/>
                  <a:gd name="connsiteX52" fmla="*/ 105568 w 105656"/>
                  <a:gd name="connsiteY52" fmla="*/ 32103 h 52327"/>
                  <a:gd name="connsiteX53" fmla="*/ 105568 w 105656"/>
                  <a:gd name="connsiteY53" fmla="*/ 27598 h 52327"/>
                  <a:gd name="connsiteX54" fmla="*/ 104149 w 105656"/>
                  <a:gd name="connsiteY54" fmla="*/ 21965 h 52327"/>
                  <a:gd name="connsiteX55" fmla="*/ 15515 w 105656"/>
                  <a:gd name="connsiteY55" fmla="*/ 35764 h 52327"/>
                  <a:gd name="connsiteX56" fmla="*/ 8705 w 105656"/>
                  <a:gd name="connsiteY56" fmla="*/ 34262 h 52327"/>
                  <a:gd name="connsiteX57" fmla="*/ 6340 w 105656"/>
                  <a:gd name="connsiteY57" fmla="*/ 29475 h 52327"/>
                  <a:gd name="connsiteX58" fmla="*/ 9367 w 105656"/>
                  <a:gd name="connsiteY58" fmla="*/ 23937 h 52327"/>
                  <a:gd name="connsiteX59" fmla="*/ 17691 w 105656"/>
                  <a:gd name="connsiteY59" fmla="*/ 18868 h 52327"/>
                  <a:gd name="connsiteX60" fmla="*/ 25731 w 105656"/>
                  <a:gd name="connsiteY60" fmla="*/ 15113 h 52327"/>
                  <a:gd name="connsiteX61" fmla="*/ 25731 w 105656"/>
                  <a:gd name="connsiteY61" fmla="*/ 25814 h 52327"/>
                  <a:gd name="connsiteX62" fmla="*/ 25731 w 105656"/>
                  <a:gd name="connsiteY62" fmla="*/ 33042 h 52327"/>
                  <a:gd name="connsiteX63" fmla="*/ 15515 w 105656"/>
                  <a:gd name="connsiteY63" fmla="*/ 35764 h 5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05656" h="52327">
                    <a:moveTo>
                      <a:pt x="104149" y="21965"/>
                    </a:moveTo>
                    <a:cubicBezTo>
                      <a:pt x="103676" y="19900"/>
                      <a:pt x="103203" y="17929"/>
                      <a:pt x="102636" y="15864"/>
                    </a:cubicBezTo>
                    <a:cubicBezTo>
                      <a:pt x="102068" y="13799"/>
                      <a:pt x="101501" y="11828"/>
                      <a:pt x="100838" y="10044"/>
                    </a:cubicBezTo>
                    <a:lnTo>
                      <a:pt x="93649" y="14080"/>
                    </a:lnTo>
                    <a:cubicBezTo>
                      <a:pt x="94217" y="15864"/>
                      <a:pt x="94784" y="17647"/>
                      <a:pt x="95352" y="19619"/>
                    </a:cubicBezTo>
                    <a:cubicBezTo>
                      <a:pt x="95920" y="21590"/>
                      <a:pt x="96393" y="23467"/>
                      <a:pt x="96771" y="25251"/>
                    </a:cubicBezTo>
                    <a:cubicBezTo>
                      <a:pt x="97197" y="26855"/>
                      <a:pt x="97513" y="28486"/>
                      <a:pt x="97717" y="30132"/>
                    </a:cubicBezTo>
                    <a:cubicBezTo>
                      <a:pt x="97830" y="31381"/>
                      <a:pt x="97830" y="32638"/>
                      <a:pt x="97717" y="33887"/>
                    </a:cubicBezTo>
                    <a:cubicBezTo>
                      <a:pt x="97714" y="35145"/>
                      <a:pt x="97457" y="36390"/>
                      <a:pt x="96960" y="37548"/>
                    </a:cubicBezTo>
                    <a:cubicBezTo>
                      <a:pt x="96361" y="38769"/>
                      <a:pt x="95405" y="39783"/>
                      <a:pt x="94217" y="40458"/>
                    </a:cubicBezTo>
                    <a:cubicBezTo>
                      <a:pt x="92876" y="41332"/>
                      <a:pt x="91409" y="41996"/>
                      <a:pt x="89866" y="42429"/>
                    </a:cubicBezTo>
                    <a:cubicBezTo>
                      <a:pt x="87115" y="42881"/>
                      <a:pt x="84330" y="43101"/>
                      <a:pt x="81541" y="43086"/>
                    </a:cubicBezTo>
                    <a:cubicBezTo>
                      <a:pt x="79639" y="43103"/>
                      <a:pt x="77739" y="42946"/>
                      <a:pt x="75866" y="42617"/>
                    </a:cubicBezTo>
                    <a:cubicBezTo>
                      <a:pt x="74507" y="42333"/>
                      <a:pt x="73239" y="41721"/>
                      <a:pt x="72177" y="40833"/>
                    </a:cubicBezTo>
                    <a:cubicBezTo>
                      <a:pt x="71110" y="39901"/>
                      <a:pt x="70379" y="38648"/>
                      <a:pt x="70096" y="37266"/>
                    </a:cubicBezTo>
                    <a:cubicBezTo>
                      <a:pt x="69587" y="35337"/>
                      <a:pt x="69364" y="33345"/>
                      <a:pt x="69434" y="31352"/>
                    </a:cubicBezTo>
                    <a:lnTo>
                      <a:pt x="69434" y="21965"/>
                    </a:lnTo>
                    <a:lnTo>
                      <a:pt x="61488" y="22716"/>
                    </a:lnTo>
                    <a:cubicBezTo>
                      <a:pt x="61488" y="24312"/>
                      <a:pt x="61488" y="26002"/>
                      <a:pt x="61488" y="27879"/>
                    </a:cubicBezTo>
                    <a:lnTo>
                      <a:pt x="61488" y="33418"/>
                    </a:lnTo>
                    <a:cubicBezTo>
                      <a:pt x="61516" y="34922"/>
                      <a:pt x="61259" y="36419"/>
                      <a:pt x="60731" y="37829"/>
                    </a:cubicBezTo>
                    <a:cubicBezTo>
                      <a:pt x="60138" y="39000"/>
                      <a:pt x="59218" y="39977"/>
                      <a:pt x="58082" y="40646"/>
                    </a:cubicBezTo>
                    <a:cubicBezTo>
                      <a:pt x="56610" y="41444"/>
                      <a:pt x="55010" y="41984"/>
                      <a:pt x="53353" y="42241"/>
                    </a:cubicBezTo>
                    <a:cubicBezTo>
                      <a:pt x="50939" y="42566"/>
                      <a:pt x="48505" y="42723"/>
                      <a:pt x="46069" y="42711"/>
                    </a:cubicBezTo>
                    <a:cubicBezTo>
                      <a:pt x="44064" y="42715"/>
                      <a:pt x="42065" y="42495"/>
                      <a:pt x="40110" y="42054"/>
                    </a:cubicBezTo>
                    <a:cubicBezTo>
                      <a:pt x="38579" y="41719"/>
                      <a:pt x="37172" y="40972"/>
                      <a:pt x="36042" y="39895"/>
                    </a:cubicBezTo>
                    <a:cubicBezTo>
                      <a:pt x="34847" y="38700"/>
                      <a:pt x="33998" y="37209"/>
                      <a:pt x="33583" y="35577"/>
                    </a:cubicBezTo>
                    <a:cubicBezTo>
                      <a:pt x="33169" y="33475"/>
                      <a:pt x="33010" y="31332"/>
                      <a:pt x="33110" y="29193"/>
                    </a:cubicBezTo>
                    <a:lnTo>
                      <a:pt x="33110" y="22716"/>
                    </a:lnTo>
                    <a:cubicBezTo>
                      <a:pt x="33110" y="20464"/>
                      <a:pt x="33110" y="18117"/>
                      <a:pt x="33110" y="15770"/>
                    </a:cubicBezTo>
                    <a:lnTo>
                      <a:pt x="33110" y="0"/>
                    </a:lnTo>
                    <a:lnTo>
                      <a:pt x="25731" y="1408"/>
                    </a:lnTo>
                    <a:lnTo>
                      <a:pt x="25731" y="7603"/>
                    </a:lnTo>
                    <a:lnTo>
                      <a:pt x="18826" y="10983"/>
                    </a:lnTo>
                    <a:cubicBezTo>
                      <a:pt x="15796" y="12394"/>
                      <a:pt x="12858" y="13993"/>
                      <a:pt x="10029" y="15770"/>
                    </a:cubicBezTo>
                    <a:cubicBezTo>
                      <a:pt x="7878" y="17040"/>
                      <a:pt x="5906" y="18587"/>
                      <a:pt x="4164" y="20370"/>
                    </a:cubicBezTo>
                    <a:cubicBezTo>
                      <a:pt x="2803" y="21790"/>
                      <a:pt x="1713" y="23444"/>
                      <a:pt x="948" y="25251"/>
                    </a:cubicBezTo>
                    <a:cubicBezTo>
                      <a:pt x="291" y="27023"/>
                      <a:pt x="-30" y="28901"/>
                      <a:pt x="2" y="30789"/>
                    </a:cubicBezTo>
                    <a:cubicBezTo>
                      <a:pt x="-59" y="34680"/>
                      <a:pt x="1685" y="38384"/>
                      <a:pt x="4732" y="40833"/>
                    </a:cubicBezTo>
                    <a:cubicBezTo>
                      <a:pt x="7905" y="43382"/>
                      <a:pt x="11911" y="44685"/>
                      <a:pt x="15988" y="44494"/>
                    </a:cubicBezTo>
                    <a:cubicBezTo>
                      <a:pt x="18191" y="44490"/>
                      <a:pt x="20372" y="44077"/>
                      <a:pt x="22421" y="43274"/>
                    </a:cubicBezTo>
                    <a:cubicBezTo>
                      <a:pt x="24485" y="42433"/>
                      <a:pt x="26377" y="41224"/>
                      <a:pt x="28002" y="39707"/>
                    </a:cubicBezTo>
                    <a:cubicBezTo>
                      <a:pt x="28779" y="43520"/>
                      <a:pt x="31017" y="46885"/>
                      <a:pt x="34245" y="49094"/>
                    </a:cubicBezTo>
                    <a:cubicBezTo>
                      <a:pt x="38002" y="51348"/>
                      <a:pt x="42344" y="52458"/>
                      <a:pt x="46731" y="52285"/>
                    </a:cubicBezTo>
                    <a:cubicBezTo>
                      <a:pt x="50984" y="52537"/>
                      <a:pt x="55228" y="51663"/>
                      <a:pt x="59028" y="49751"/>
                    </a:cubicBezTo>
                    <a:cubicBezTo>
                      <a:pt x="61785" y="48076"/>
                      <a:pt x="63937" y="45579"/>
                      <a:pt x="65177" y="42617"/>
                    </a:cubicBezTo>
                    <a:cubicBezTo>
                      <a:pt x="66088" y="45545"/>
                      <a:pt x="68037" y="48046"/>
                      <a:pt x="70663" y="49657"/>
                    </a:cubicBezTo>
                    <a:cubicBezTo>
                      <a:pt x="73960" y="51550"/>
                      <a:pt x="77736" y="52462"/>
                      <a:pt x="81541" y="52285"/>
                    </a:cubicBezTo>
                    <a:lnTo>
                      <a:pt x="83339" y="52285"/>
                    </a:lnTo>
                    <a:cubicBezTo>
                      <a:pt x="86569" y="52299"/>
                      <a:pt x="89775" y="51727"/>
                      <a:pt x="92798" y="50596"/>
                    </a:cubicBezTo>
                    <a:cubicBezTo>
                      <a:pt x="95420" y="49664"/>
                      <a:pt x="97830" y="48229"/>
                      <a:pt x="99892" y="46372"/>
                    </a:cubicBezTo>
                    <a:cubicBezTo>
                      <a:pt x="101775" y="44587"/>
                      <a:pt x="103229" y="42405"/>
                      <a:pt x="104149" y="39988"/>
                    </a:cubicBezTo>
                    <a:cubicBezTo>
                      <a:pt x="105156" y="37483"/>
                      <a:pt x="105639" y="34800"/>
                      <a:pt x="105568" y="32103"/>
                    </a:cubicBezTo>
                    <a:cubicBezTo>
                      <a:pt x="105686" y="30604"/>
                      <a:pt x="105686" y="29097"/>
                      <a:pt x="105568" y="27598"/>
                    </a:cubicBezTo>
                    <a:cubicBezTo>
                      <a:pt x="104906" y="25814"/>
                      <a:pt x="104528" y="23937"/>
                      <a:pt x="104149" y="21965"/>
                    </a:cubicBezTo>
                    <a:close/>
                    <a:moveTo>
                      <a:pt x="15515" y="35764"/>
                    </a:moveTo>
                    <a:cubicBezTo>
                      <a:pt x="13148" y="35911"/>
                      <a:pt x="10787" y="35390"/>
                      <a:pt x="8705" y="34262"/>
                    </a:cubicBezTo>
                    <a:cubicBezTo>
                      <a:pt x="7066" y="33240"/>
                      <a:pt x="6151" y="31387"/>
                      <a:pt x="6340" y="29475"/>
                    </a:cubicBezTo>
                    <a:cubicBezTo>
                      <a:pt x="6506" y="27285"/>
                      <a:pt x="7608" y="25270"/>
                      <a:pt x="9367" y="23937"/>
                    </a:cubicBezTo>
                    <a:cubicBezTo>
                      <a:pt x="11860" y="21829"/>
                      <a:pt x="14668" y="20119"/>
                      <a:pt x="17691" y="18868"/>
                    </a:cubicBezTo>
                    <a:lnTo>
                      <a:pt x="25731" y="15113"/>
                    </a:lnTo>
                    <a:lnTo>
                      <a:pt x="25731" y="25814"/>
                    </a:lnTo>
                    <a:cubicBezTo>
                      <a:pt x="25731" y="28724"/>
                      <a:pt x="25731" y="31165"/>
                      <a:pt x="25731" y="33042"/>
                    </a:cubicBezTo>
                    <a:cubicBezTo>
                      <a:pt x="22656" y="34895"/>
                      <a:pt x="19112" y="35839"/>
                      <a:pt x="15515" y="35764"/>
                    </a:cubicBez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254394CC-6617-9D49-B156-1ED4CFC43374}"/>
                  </a:ext>
                </a:extLst>
              </p:cNvPr>
              <p:cNvSpPr/>
              <p:nvPr/>
            </p:nvSpPr>
            <p:spPr>
              <a:xfrm>
                <a:off x="6579693" y="5070313"/>
                <a:ext cx="33580" cy="56516"/>
              </a:xfrm>
              <a:custGeom>
                <a:avLst/>
                <a:gdLst>
                  <a:gd name="connsiteX0" fmla="*/ 30648 w 33580"/>
                  <a:gd name="connsiteY0" fmla="*/ 13705 h 56516"/>
                  <a:gd name="connsiteX1" fmla="*/ 28094 w 33580"/>
                  <a:gd name="connsiteY1" fmla="*/ 6477 h 56516"/>
                  <a:gd name="connsiteX2" fmla="*/ 25162 w 33580"/>
                  <a:gd name="connsiteY2" fmla="*/ 0 h 56516"/>
                  <a:gd name="connsiteX3" fmla="*/ 18824 w 33580"/>
                  <a:gd name="connsiteY3" fmla="*/ 5069 h 56516"/>
                  <a:gd name="connsiteX4" fmla="*/ 24121 w 33580"/>
                  <a:gd name="connsiteY4" fmla="*/ 17554 h 56516"/>
                  <a:gd name="connsiteX5" fmla="*/ 26297 w 33580"/>
                  <a:gd name="connsiteY5" fmla="*/ 29193 h 56516"/>
                  <a:gd name="connsiteX6" fmla="*/ 25067 w 33580"/>
                  <a:gd name="connsiteY6" fmla="*/ 36328 h 56516"/>
                  <a:gd name="connsiteX7" fmla="*/ 21473 w 33580"/>
                  <a:gd name="connsiteY7" fmla="*/ 42147 h 56516"/>
                  <a:gd name="connsiteX8" fmla="*/ 15702 w 33580"/>
                  <a:gd name="connsiteY8" fmla="*/ 46090 h 56516"/>
                  <a:gd name="connsiteX9" fmla="*/ 8040 w 33580"/>
                  <a:gd name="connsiteY9" fmla="*/ 47498 h 56516"/>
                  <a:gd name="connsiteX10" fmla="*/ 4257 w 33580"/>
                  <a:gd name="connsiteY10" fmla="*/ 47498 h 56516"/>
                  <a:gd name="connsiteX11" fmla="*/ 851 w 33580"/>
                  <a:gd name="connsiteY11" fmla="*/ 47498 h 56516"/>
                  <a:gd name="connsiteX12" fmla="*/ 0 w 33580"/>
                  <a:gd name="connsiteY12" fmla="*/ 55571 h 56516"/>
                  <a:gd name="connsiteX13" fmla="*/ 3405 w 33580"/>
                  <a:gd name="connsiteY13" fmla="*/ 56416 h 56516"/>
                  <a:gd name="connsiteX14" fmla="*/ 7567 w 33580"/>
                  <a:gd name="connsiteY14" fmla="*/ 56416 h 56516"/>
                  <a:gd name="connsiteX15" fmla="*/ 18067 w 33580"/>
                  <a:gd name="connsiteY15" fmla="*/ 54069 h 56516"/>
                  <a:gd name="connsiteX16" fmla="*/ 26297 w 33580"/>
                  <a:gd name="connsiteY16" fmla="*/ 47873 h 56516"/>
                  <a:gd name="connsiteX17" fmla="*/ 31689 w 33580"/>
                  <a:gd name="connsiteY17" fmla="*/ 38487 h 56516"/>
                  <a:gd name="connsiteX18" fmla="*/ 33581 w 33580"/>
                  <a:gd name="connsiteY18" fmla="*/ 28067 h 56516"/>
                  <a:gd name="connsiteX19" fmla="*/ 32824 w 33580"/>
                  <a:gd name="connsiteY19" fmla="*/ 21215 h 56516"/>
                  <a:gd name="connsiteX20" fmla="*/ 30648 w 33580"/>
                  <a:gd name="connsiteY20" fmla="*/ 13705 h 5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580" h="56516">
                    <a:moveTo>
                      <a:pt x="30648" y="13705"/>
                    </a:moveTo>
                    <a:cubicBezTo>
                      <a:pt x="29891" y="11264"/>
                      <a:pt x="29040" y="8824"/>
                      <a:pt x="28094" y="6477"/>
                    </a:cubicBezTo>
                    <a:cubicBezTo>
                      <a:pt x="27228" y="4270"/>
                      <a:pt x="26249" y="2108"/>
                      <a:pt x="25162" y="0"/>
                    </a:cubicBezTo>
                    <a:lnTo>
                      <a:pt x="18824" y="5069"/>
                    </a:lnTo>
                    <a:cubicBezTo>
                      <a:pt x="20919" y="9085"/>
                      <a:pt x="22690" y="13260"/>
                      <a:pt x="24121" y="17554"/>
                    </a:cubicBezTo>
                    <a:cubicBezTo>
                      <a:pt x="25455" y="21297"/>
                      <a:pt x="26189" y="25225"/>
                      <a:pt x="26297" y="29193"/>
                    </a:cubicBezTo>
                    <a:cubicBezTo>
                      <a:pt x="26328" y="31626"/>
                      <a:pt x="25911" y="34044"/>
                      <a:pt x="25067" y="36328"/>
                    </a:cubicBezTo>
                    <a:cubicBezTo>
                      <a:pt x="24269" y="38484"/>
                      <a:pt x="23047" y="40463"/>
                      <a:pt x="21473" y="42147"/>
                    </a:cubicBezTo>
                    <a:cubicBezTo>
                      <a:pt x="19855" y="43855"/>
                      <a:pt x="17887" y="45199"/>
                      <a:pt x="15702" y="46090"/>
                    </a:cubicBezTo>
                    <a:cubicBezTo>
                      <a:pt x="13268" y="47059"/>
                      <a:pt x="10663" y="47538"/>
                      <a:pt x="8040" y="47498"/>
                    </a:cubicBezTo>
                    <a:lnTo>
                      <a:pt x="4257" y="47498"/>
                    </a:lnTo>
                    <a:lnTo>
                      <a:pt x="851" y="47498"/>
                    </a:lnTo>
                    <a:lnTo>
                      <a:pt x="0" y="55571"/>
                    </a:lnTo>
                    <a:cubicBezTo>
                      <a:pt x="1111" y="55941"/>
                      <a:pt x="2250" y="56223"/>
                      <a:pt x="3405" y="56416"/>
                    </a:cubicBezTo>
                    <a:cubicBezTo>
                      <a:pt x="4789" y="56551"/>
                      <a:pt x="6183" y="56551"/>
                      <a:pt x="7567" y="56416"/>
                    </a:cubicBezTo>
                    <a:cubicBezTo>
                      <a:pt x="11205" y="56465"/>
                      <a:pt x="14803" y="55661"/>
                      <a:pt x="18067" y="54069"/>
                    </a:cubicBezTo>
                    <a:cubicBezTo>
                      <a:pt x="21225" y="52610"/>
                      <a:pt x="24031" y="50498"/>
                      <a:pt x="26297" y="47873"/>
                    </a:cubicBezTo>
                    <a:cubicBezTo>
                      <a:pt x="28622" y="45073"/>
                      <a:pt x="30445" y="41898"/>
                      <a:pt x="31689" y="38487"/>
                    </a:cubicBezTo>
                    <a:cubicBezTo>
                      <a:pt x="32926" y="35149"/>
                      <a:pt x="33567" y="31623"/>
                      <a:pt x="33581" y="28067"/>
                    </a:cubicBezTo>
                    <a:cubicBezTo>
                      <a:pt x="33547" y="25764"/>
                      <a:pt x="33294" y="23470"/>
                      <a:pt x="32824" y="21215"/>
                    </a:cubicBezTo>
                    <a:cubicBezTo>
                      <a:pt x="32291" y="18660"/>
                      <a:pt x="31564" y="16150"/>
                      <a:pt x="30648" y="13705"/>
                    </a:cubicBez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2610D951-402D-E34E-A670-E24B663ECE34}"/>
                  </a:ext>
                </a:extLst>
              </p:cNvPr>
              <p:cNvSpPr/>
              <p:nvPr/>
            </p:nvSpPr>
            <p:spPr>
              <a:xfrm>
                <a:off x="6623016" y="5035203"/>
                <a:ext cx="249915" cy="91072"/>
              </a:xfrm>
              <a:custGeom>
                <a:avLst/>
                <a:gdLst>
                  <a:gd name="connsiteX0" fmla="*/ 242821 w 249915"/>
                  <a:gd name="connsiteY0" fmla="*/ 12015 h 91072"/>
                  <a:gd name="connsiteX1" fmla="*/ 242821 w 249915"/>
                  <a:gd name="connsiteY1" fmla="*/ 25063 h 91072"/>
                  <a:gd name="connsiteX2" fmla="*/ 242821 w 249915"/>
                  <a:gd name="connsiteY2" fmla="*/ 49563 h 91072"/>
                  <a:gd name="connsiteX3" fmla="*/ 242064 w 249915"/>
                  <a:gd name="connsiteY3" fmla="*/ 54538 h 91072"/>
                  <a:gd name="connsiteX4" fmla="*/ 239415 w 249915"/>
                  <a:gd name="connsiteY4" fmla="*/ 58105 h 91072"/>
                  <a:gd name="connsiteX5" fmla="*/ 234402 w 249915"/>
                  <a:gd name="connsiteY5" fmla="*/ 60264 h 91072"/>
                  <a:gd name="connsiteX6" fmla="*/ 226834 w 249915"/>
                  <a:gd name="connsiteY6" fmla="*/ 61015 h 91072"/>
                  <a:gd name="connsiteX7" fmla="*/ 219172 w 249915"/>
                  <a:gd name="connsiteY7" fmla="*/ 58950 h 91072"/>
                  <a:gd name="connsiteX8" fmla="*/ 216145 w 249915"/>
                  <a:gd name="connsiteY8" fmla="*/ 53318 h 91072"/>
                  <a:gd name="connsiteX9" fmla="*/ 217659 w 249915"/>
                  <a:gd name="connsiteY9" fmla="*/ 44682 h 91072"/>
                  <a:gd name="connsiteX10" fmla="*/ 205456 w 249915"/>
                  <a:gd name="connsiteY10" fmla="*/ 42241 h 91072"/>
                  <a:gd name="connsiteX11" fmla="*/ 195240 w 249915"/>
                  <a:gd name="connsiteY11" fmla="*/ 36891 h 91072"/>
                  <a:gd name="connsiteX12" fmla="*/ 185781 w 249915"/>
                  <a:gd name="connsiteY12" fmla="*/ 31540 h 91072"/>
                  <a:gd name="connsiteX13" fmla="*/ 176322 w 249915"/>
                  <a:gd name="connsiteY13" fmla="*/ 29100 h 91072"/>
                  <a:gd name="connsiteX14" fmla="*/ 170457 w 249915"/>
                  <a:gd name="connsiteY14" fmla="*/ 29944 h 91072"/>
                  <a:gd name="connsiteX15" fmla="*/ 164970 w 249915"/>
                  <a:gd name="connsiteY15" fmla="*/ 32385 h 91072"/>
                  <a:gd name="connsiteX16" fmla="*/ 167903 w 249915"/>
                  <a:gd name="connsiteY16" fmla="*/ 39895 h 91072"/>
                  <a:gd name="connsiteX17" fmla="*/ 172159 w 249915"/>
                  <a:gd name="connsiteY17" fmla="*/ 38393 h 91072"/>
                  <a:gd name="connsiteX18" fmla="*/ 176700 w 249915"/>
                  <a:gd name="connsiteY18" fmla="*/ 37829 h 91072"/>
                  <a:gd name="connsiteX19" fmla="*/ 182943 w 249915"/>
                  <a:gd name="connsiteY19" fmla="*/ 39237 h 91072"/>
                  <a:gd name="connsiteX20" fmla="*/ 189565 w 249915"/>
                  <a:gd name="connsiteY20" fmla="*/ 42429 h 91072"/>
                  <a:gd name="connsiteX21" fmla="*/ 196186 w 249915"/>
                  <a:gd name="connsiteY21" fmla="*/ 46278 h 91072"/>
                  <a:gd name="connsiteX22" fmla="*/ 202429 w 249915"/>
                  <a:gd name="connsiteY22" fmla="*/ 49094 h 91072"/>
                  <a:gd name="connsiteX23" fmla="*/ 195051 w 249915"/>
                  <a:gd name="connsiteY23" fmla="*/ 52661 h 91072"/>
                  <a:gd name="connsiteX24" fmla="*/ 186632 w 249915"/>
                  <a:gd name="connsiteY24" fmla="*/ 56416 h 91072"/>
                  <a:gd name="connsiteX25" fmla="*/ 177173 w 249915"/>
                  <a:gd name="connsiteY25" fmla="*/ 59419 h 91072"/>
                  <a:gd name="connsiteX26" fmla="*/ 167714 w 249915"/>
                  <a:gd name="connsiteY26" fmla="*/ 60640 h 91072"/>
                  <a:gd name="connsiteX27" fmla="*/ 164214 w 249915"/>
                  <a:gd name="connsiteY27" fmla="*/ 60640 h 91072"/>
                  <a:gd name="connsiteX28" fmla="*/ 160051 w 249915"/>
                  <a:gd name="connsiteY28" fmla="*/ 59889 h 91072"/>
                  <a:gd name="connsiteX29" fmla="*/ 156930 w 249915"/>
                  <a:gd name="connsiteY29" fmla="*/ 57636 h 91072"/>
                  <a:gd name="connsiteX30" fmla="*/ 154187 w 249915"/>
                  <a:gd name="connsiteY30" fmla="*/ 54069 h 91072"/>
                  <a:gd name="connsiteX31" fmla="*/ 151065 w 249915"/>
                  <a:gd name="connsiteY31" fmla="*/ 49563 h 91072"/>
                  <a:gd name="connsiteX32" fmla="*/ 142173 w 249915"/>
                  <a:gd name="connsiteY32" fmla="*/ 36797 h 91072"/>
                  <a:gd name="connsiteX33" fmla="*/ 132146 w 249915"/>
                  <a:gd name="connsiteY33" fmla="*/ 32760 h 91072"/>
                  <a:gd name="connsiteX34" fmla="*/ 122687 w 249915"/>
                  <a:gd name="connsiteY34" fmla="*/ 36609 h 91072"/>
                  <a:gd name="connsiteX35" fmla="*/ 116066 w 249915"/>
                  <a:gd name="connsiteY35" fmla="*/ 46841 h 91072"/>
                  <a:gd name="connsiteX36" fmla="*/ 112944 w 249915"/>
                  <a:gd name="connsiteY36" fmla="*/ 52849 h 91072"/>
                  <a:gd name="connsiteX37" fmla="*/ 109539 w 249915"/>
                  <a:gd name="connsiteY37" fmla="*/ 57167 h 91072"/>
                  <a:gd name="connsiteX38" fmla="*/ 105187 w 249915"/>
                  <a:gd name="connsiteY38" fmla="*/ 59701 h 91072"/>
                  <a:gd name="connsiteX39" fmla="*/ 99512 w 249915"/>
                  <a:gd name="connsiteY39" fmla="*/ 60640 h 91072"/>
                  <a:gd name="connsiteX40" fmla="*/ 78134 w 249915"/>
                  <a:gd name="connsiteY40" fmla="*/ 60640 h 91072"/>
                  <a:gd name="connsiteX41" fmla="*/ 85039 w 249915"/>
                  <a:gd name="connsiteY41" fmla="*/ 54350 h 91072"/>
                  <a:gd name="connsiteX42" fmla="*/ 87309 w 249915"/>
                  <a:gd name="connsiteY42" fmla="*/ 45996 h 91072"/>
                  <a:gd name="connsiteX43" fmla="*/ 86269 w 249915"/>
                  <a:gd name="connsiteY43" fmla="*/ 39613 h 91072"/>
                  <a:gd name="connsiteX44" fmla="*/ 83431 w 249915"/>
                  <a:gd name="connsiteY44" fmla="*/ 34356 h 91072"/>
                  <a:gd name="connsiteX45" fmla="*/ 79553 w 249915"/>
                  <a:gd name="connsiteY45" fmla="*/ 30789 h 91072"/>
                  <a:gd name="connsiteX46" fmla="*/ 74256 w 249915"/>
                  <a:gd name="connsiteY46" fmla="*/ 29475 h 91072"/>
                  <a:gd name="connsiteX47" fmla="*/ 67445 w 249915"/>
                  <a:gd name="connsiteY47" fmla="*/ 31916 h 91072"/>
                  <a:gd name="connsiteX48" fmla="*/ 61296 w 249915"/>
                  <a:gd name="connsiteY48" fmla="*/ 38674 h 91072"/>
                  <a:gd name="connsiteX49" fmla="*/ 56567 w 249915"/>
                  <a:gd name="connsiteY49" fmla="*/ 48531 h 91072"/>
                  <a:gd name="connsiteX50" fmla="*/ 54202 w 249915"/>
                  <a:gd name="connsiteY50" fmla="*/ 60452 h 91072"/>
                  <a:gd name="connsiteX51" fmla="*/ 39162 w 249915"/>
                  <a:gd name="connsiteY51" fmla="*/ 60452 h 91072"/>
                  <a:gd name="connsiteX52" fmla="*/ 37364 w 249915"/>
                  <a:gd name="connsiteY52" fmla="*/ 49563 h 91072"/>
                  <a:gd name="connsiteX53" fmla="*/ 33108 w 249915"/>
                  <a:gd name="connsiteY53" fmla="*/ 41021 h 91072"/>
                  <a:gd name="connsiteX54" fmla="*/ 26959 w 249915"/>
                  <a:gd name="connsiteY54" fmla="*/ 35483 h 91072"/>
                  <a:gd name="connsiteX55" fmla="*/ 19581 w 249915"/>
                  <a:gd name="connsiteY55" fmla="*/ 33418 h 91072"/>
                  <a:gd name="connsiteX56" fmla="*/ 12392 w 249915"/>
                  <a:gd name="connsiteY56" fmla="*/ 35013 h 91072"/>
                  <a:gd name="connsiteX57" fmla="*/ 6432 w 249915"/>
                  <a:gd name="connsiteY57" fmla="*/ 39425 h 91072"/>
                  <a:gd name="connsiteX58" fmla="*/ 2554 w 249915"/>
                  <a:gd name="connsiteY58" fmla="*/ 45902 h 91072"/>
                  <a:gd name="connsiteX59" fmla="*/ 1135 w 249915"/>
                  <a:gd name="connsiteY59" fmla="*/ 53787 h 91072"/>
                  <a:gd name="connsiteX60" fmla="*/ 7189 w 249915"/>
                  <a:gd name="connsiteY60" fmla="*/ 65145 h 91072"/>
                  <a:gd name="connsiteX61" fmla="*/ 24783 w 249915"/>
                  <a:gd name="connsiteY61" fmla="*/ 69276 h 91072"/>
                  <a:gd name="connsiteX62" fmla="*/ 32256 w 249915"/>
                  <a:gd name="connsiteY62" fmla="*/ 69276 h 91072"/>
                  <a:gd name="connsiteX63" fmla="*/ 26297 w 249915"/>
                  <a:gd name="connsiteY63" fmla="*/ 78663 h 91072"/>
                  <a:gd name="connsiteX64" fmla="*/ 14000 w 249915"/>
                  <a:gd name="connsiteY64" fmla="*/ 82230 h 91072"/>
                  <a:gd name="connsiteX65" fmla="*/ 7378 w 249915"/>
                  <a:gd name="connsiteY65" fmla="*/ 81760 h 91072"/>
                  <a:gd name="connsiteX66" fmla="*/ 1986 w 249915"/>
                  <a:gd name="connsiteY66" fmla="*/ 80634 h 91072"/>
                  <a:gd name="connsiteX67" fmla="*/ 0 w 249915"/>
                  <a:gd name="connsiteY67" fmla="*/ 88331 h 91072"/>
                  <a:gd name="connsiteX68" fmla="*/ 6243 w 249915"/>
                  <a:gd name="connsiteY68" fmla="*/ 90303 h 91072"/>
                  <a:gd name="connsiteX69" fmla="*/ 12865 w 249915"/>
                  <a:gd name="connsiteY69" fmla="*/ 91053 h 91072"/>
                  <a:gd name="connsiteX70" fmla="*/ 29986 w 249915"/>
                  <a:gd name="connsiteY70" fmla="*/ 85234 h 91072"/>
                  <a:gd name="connsiteX71" fmla="*/ 38689 w 249915"/>
                  <a:gd name="connsiteY71" fmla="*/ 69557 h 91072"/>
                  <a:gd name="connsiteX72" fmla="*/ 47013 w 249915"/>
                  <a:gd name="connsiteY72" fmla="*/ 69557 h 91072"/>
                  <a:gd name="connsiteX73" fmla="*/ 50324 w 249915"/>
                  <a:gd name="connsiteY73" fmla="*/ 69557 h 91072"/>
                  <a:gd name="connsiteX74" fmla="*/ 54580 w 249915"/>
                  <a:gd name="connsiteY74" fmla="*/ 68994 h 91072"/>
                  <a:gd name="connsiteX75" fmla="*/ 57323 w 249915"/>
                  <a:gd name="connsiteY75" fmla="*/ 77442 h 91072"/>
                  <a:gd name="connsiteX76" fmla="*/ 62715 w 249915"/>
                  <a:gd name="connsiteY76" fmla="*/ 84389 h 91072"/>
                  <a:gd name="connsiteX77" fmla="*/ 70283 w 249915"/>
                  <a:gd name="connsiteY77" fmla="*/ 89082 h 91072"/>
                  <a:gd name="connsiteX78" fmla="*/ 79742 w 249915"/>
                  <a:gd name="connsiteY78" fmla="*/ 90772 h 91072"/>
                  <a:gd name="connsiteX79" fmla="*/ 90715 w 249915"/>
                  <a:gd name="connsiteY79" fmla="*/ 87111 h 91072"/>
                  <a:gd name="connsiteX80" fmla="*/ 94215 w 249915"/>
                  <a:gd name="connsiteY80" fmla="*/ 82887 h 91072"/>
                  <a:gd name="connsiteX81" fmla="*/ 95350 w 249915"/>
                  <a:gd name="connsiteY81" fmla="*/ 77724 h 91072"/>
                  <a:gd name="connsiteX82" fmla="*/ 92796 w 249915"/>
                  <a:gd name="connsiteY82" fmla="*/ 71153 h 91072"/>
                  <a:gd name="connsiteX83" fmla="*/ 86080 w 249915"/>
                  <a:gd name="connsiteY83" fmla="*/ 66460 h 91072"/>
                  <a:gd name="connsiteX84" fmla="*/ 86080 w 249915"/>
                  <a:gd name="connsiteY84" fmla="*/ 65803 h 91072"/>
                  <a:gd name="connsiteX85" fmla="*/ 92512 w 249915"/>
                  <a:gd name="connsiteY85" fmla="*/ 68713 h 91072"/>
                  <a:gd name="connsiteX86" fmla="*/ 98944 w 249915"/>
                  <a:gd name="connsiteY86" fmla="*/ 70027 h 91072"/>
                  <a:gd name="connsiteX87" fmla="*/ 109444 w 249915"/>
                  <a:gd name="connsiteY87" fmla="*/ 67492 h 91072"/>
                  <a:gd name="connsiteX88" fmla="*/ 116066 w 249915"/>
                  <a:gd name="connsiteY88" fmla="*/ 59701 h 91072"/>
                  <a:gd name="connsiteX89" fmla="*/ 131295 w 249915"/>
                  <a:gd name="connsiteY89" fmla="*/ 71247 h 91072"/>
                  <a:gd name="connsiteX90" fmla="*/ 140755 w 249915"/>
                  <a:gd name="connsiteY90" fmla="*/ 68243 h 91072"/>
                  <a:gd name="connsiteX91" fmla="*/ 147660 w 249915"/>
                  <a:gd name="connsiteY91" fmla="*/ 60734 h 91072"/>
                  <a:gd name="connsiteX92" fmla="*/ 150687 w 249915"/>
                  <a:gd name="connsiteY92" fmla="*/ 64864 h 91072"/>
                  <a:gd name="connsiteX93" fmla="*/ 154092 w 249915"/>
                  <a:gd name="connsiteY93" fmla="*/ 67774 h 91072"/>
                  <a:gd name="connsiteX94" fmla="*/ 158160 w 249915"/>
                  <a:gd name="connsiteY94" fmla="*/ 69463 h 91072"/>
                  <a:gd name="connsiteX95" fmla="*/ 163268 w 249915"/>
                  <a:gd name="connsiteY95" fmla="*/ 70027 h 91072"/>
                  <a:gd name="connsiteX96" fmla="*/ 164687 w 249915"/>
                  <a:gd name="connsiteY96" fmla="*/ 70027 h 91072"/>
                  <a:gd name="connsiteX97" fmla="*/ 179065 w 249915"/>
                  <a:gd name="connsiteY97" fmla="*/ 67680 h 91072"/>
                  <a:gd name="connsiteX98" fmla="*/ 190983 w 249915"/>
                  <a:gd name="connsiteY98" fmla="*/ 62423 h 91072"/>
                  <a:gd name="connsiteX99" fmla="*/ 201294 w 249915"/>
                  <a:gd name="connsiteY99" fmla="*/ 56979 h 91072"/>
                  <a:gd name="connsiteX100" fmla="*/ 210753 w 249915"/>
                  <a:gd name="connsiteY100" fmla="*/ 53787 h 91072"/>
                  <a:gd name="connsiteX101" fmla="*/ 210753 w 249915"/>
                  <a:gd name="connsiteY101" fmla="*/ 54350 h 91072"/>
                  <a:gd name="connsiteX102" fmla="*/ 214632 w 249915"/>
                  <a:gd name="connsiteY102" fmla="*/ 66084 h 91072"/>
                  <a:gd name="connsiteX103" fmla="*/ 226740 w 249915"/>
                  <a:gd name="connsiteY103" fmla="*/ 70027 h 91072"/>
                  <a:gd name="connsiteX104" fmla="*/ 237713 w 249915"/>
                  <a:gd name="connsiteY104" fmla="*/ 68055 h 91072"/>
                  <a:gd name="connsiteX105" fmla="*/ 244902 w 249915"/>
                  <a:gd name="connsiteY105" fmla="*/ 62705 h 91072"/>
                  <a:gd name="connsiteX106" fmla="*/ 248780 w 249915"/>
                  <a:gd name="connsiteY106" fmla="*/ 54820 h 91072"/>
                  <a:gd name="connsiteX107" fmla="*/ 249915 w 249915"/>
                  <a:gd name="connsiteY107" fmla="*/ 45433 h 91072"/>
                  <a:gd name="connsiteX108" fmla="*/ 249915 w 249915"/>
                  <a:gd name="connsiteY108" fmla="*/ 0 h 91072"/>
                  <a:gd name="connsiteX109" fmla="*/ 242631 w 249915"/>
                  <a:gd name="connsiteY109" fmla="*/ 845 h 91072"/>
                  <a:gd name="connsiteX110" fmla="*/ 24500 w 249915"/>
                  <a:gd name="connsiteY110" fmla="*/ 60546 h 91072"/>
                  <a:gd name="connsiteX111" fmla="*/ 11919 w 249915"/>
                  <a:gd name="connsiteY111" fmla="*/ 58950 h 91072"/>
                  <a:gd name="connsiteX112" fmla="*/ 7662 w 249915"/>
                  <a:gd name="connsiteY112" fmla="*/ 53130 h 91072"/>
                  <a:gd name="connsiteX113" fmla="*/ 10594 w 249915"/>
                  <a:gd name="connsiteY113" fmla="*/ 45621 h 91072"/>
                  <a:gd name="connsiteX114" fmla="*/ 22797 w 249915"/>
                  <a:gd name="connsiteY114" fmla="*/ 43931 h 91072"/>
                  <a:gd name="connsiteX115" fmla="*/ 27054 w 249915"/>
                  <a:gd name="connsiteY115" fmla="*/ 47592 h 91072"/>
                  <a:gd name="connsiteX116" fmla="*/ 30175 w 249915"/>
                  <a:gd name="connsiteY116" fmla="*/ 53224 h 91072"/>
                  <a:gd name="connsiteX117" fmla="*/ 31878 w 249915"/>
                  <a:gd name="connsiteY117" fmla="*/ 60546 h 91072"/>
                  <a:gd name="connsiteX118" fmla="*/ 61675 w 249915"/>
                  <a:gd name="connsiteY118" fmla="*/ 52004 h 91072"/>
                  <a:gd name="connsiteX119" fmla="*/ 64702 w 249915"/>
                  <a:gd name="connsiteY119" fmla="*/ 44870 h 91072"/>
                  <a:gd name="connsiteX120" fmla="*/ 68675 w 249915"/>
                  <a:gd name="connsiteY120" fmla="*/ 40176 h 91072"/>
                  <a:gd name="connsiteX121" fmla="*/ 72931 w 249915"/>
                  <a:gd name="connsiteY121" fmla="*/ 38487 h 91072"/>
                  <a:gd name="connsiteX122" fmla="*/ 78134 w 249915"/>
                  <a:gd name="connsiteY122" fmla="*/ 41115 h 91072"/>
                  <a:gd name="connsiteX123" fmla="*/ 80215 w 249915"/>
                  <a:gd name="connsiteY123" fmla="*/ 47592 h 91072"/>
                  <a:gd name="connsiteX124" fmla="*/ 78701 w 249915"/>
                  <a:gd name="connsiteY124" fmla="*/ 52661 h 91072"/>
                  <a:gd name="connsiteX125" fmla="*/ 74445 w 249915"/>
                  <a:gd name="connsiteY125" fmla="*/ 56885 h 91072"/>
                  <a:gd name="connsiteX126" fmla="*/ 68202 w 249915"/>
                  <a:gd name="connsiteY126" fmla="*/ 59701 h 91072"/>
                  <a:gd name="connsiteX127" fmla="*/ 60729 w 249915"/>
                  <a:gd name="connsiteY127" fmla="*/ 60734 h 91072"/>
                  <a:gd name="connsiteX128" fmla="*/ 60067 w 249915"/>
                  <a:gd name="connsiteY128" fmla="*/ 60734 h 91072"/>
                  <a:gd name="connsiteX129" fmla="*/ 61675 w 249915"/>
                  <a:gd name="connsiteY129" fmla="*/ 52004 h 91072"/>
                  <a:gd name="connsiteX130" fmla="*/ 87877 w 249915"/>
                  <a:gd name="connsiteY130" fmla="*/ 73406 h 91072"/>
                  <a:gd name="connsiteX131" fmla="*/ 89201 w 249915"/>
                  <a:gd name="connsiteY131" fmla="*/ 76973 h 91072"/>
                  <a:gd name="connsiteX132" fmla="*/ 86553 w 249915"/>
                  <a:gd name="connsiteY132" fmla="*/ 80634 h 91072"/>
                  <a:gd name="connsiteX133" fmla="*/ 80120 w 249915"/>
                  <a:gd name="connsiteY133" fmla="*/ 81948 h 91072"/>
                  <a:gd name="connsiteX134" fmla="*/ 73215 w 249915"/>
                  <a:gd name="connsiteY134" fmla="*/ 81009 h 91072"/>
                  <a:gd name="connsiteX135" fmla="*/ 67256 w 249915"/>
                  <a:gd name="connsiteY135" fmla="*/ 78475 h 91072"/>
                  <a:gd name="connsiteX136" fmla="*/ 62715 w 249915"/>
                  <a:gd name="connsiteY136" fmla="*/ 74157 h 91072"/>
                  <a:gd name="connsiteX137" fmla="*/ 60634 w 249915"/>
                  <a:gd name="connsiteY137" fmla="*/ 68337 h 91072"/>
                  <a:gd name="connsiteX138" fmla="*/ 65553 w 249915"/>
                  <a:gd name="connsiteY138" fmla="*/ 68337 h 91072"/>
                  <a:gd name="connsiteX139" fmla="*/ 70945 w 249915"/>
                  <a:gd name="connsiteY139" fmla="*/ 68337 h 91072"/>
                  <a:gd name="connsiteX140" fmla="*/ 78418 w 249915"/>
                  <a:gd name="connsiteY140" fmla="*/ 69088 h 91072"/>
                  <a:gd name="connsiteX141" fmla="*/ 84188 w 249915"/>
                  <a:gd name="connsiteY141" fmla="*/ 71059 h 91072"/>
                  <a:gd name="connsiteX142" fmla="*/ 87877 w 249915"/>
                  <a:gd name="connsiteY142" fmla="*/ 73406 h 91072"/>
                  <a:gd name="connsiteX143" fmla="*/ 139146 w 249915"/>
                  <a:gd name="connsiteY143" fmla="*/ 60358 h 91072"/>
                  <a:gd name="connsiteX144" fmla="*/ 132620 w 249915"/>
                  <a:gd name="connsiteY144" fmla="*/ 62048 h 91072"/>
                  <a:gd name="connsiteX145" fmla="*/ 124295 w 249915"/>
                  <a:gd name="connsiteY145" fmla="*/ 59701 h 91072"/>
                  <a:gd name="connsiteX146" fmla="*/ 121268 w 249915"/>
                  <a:gd name="connsiteY146" fmla="*/ 53412 h 91072"/>
                  <a:gd name="connsiteX147" fmla="*/ 122025 w 249915"/>
                  <a:gd name="connsiteY147" fmla="*/ 48812 h 91072"/>
                  <a:gd name="connsiteX148" fmla="*/ 124106 w 249915"/>
                  <a:gd name="connsiteY148" fmla="*/ 44964 h 91072"/>
                  <a:gd name="connsiteX149" fmla="*/ 126849 w 249915"/>
                  <a:gd name="connsiteY149" fmla="*/ 42429 h 91072"/>
                  <a:gd name="connsiteX150" fmla="*/ 130539 w 249915"/>
                  <a:gd name="connsiteY150" fmla="*/ 41490 h 91072"/>
                  <a:gd name="connsiteX151" fmla="*/ 137633 w 249915"/>
                  <a:gd name="connsiteY151" fmla="*/ 44870 h 91072"/>
                  <a:gd name="connsiteX152" fmla="*/ 144065 w 249915"/>
                  <a:gd name="connsiteY152" fmla="*/ 55195 h 91072"/>
                  <a:gd name="connsiteX153" fmla="*/ 139147 w 249915"/>
                  <a:gd name="connsiteY153" fmla="*/ 60358 h 9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249915" h="91072">
                    <a:moveTo>
                      <a:pt x="242821" y="12015"/>
                    </a:moveTo>
                    <a:cubicBezTo>
                      <a:pt x="242821" y="16333"/>
                      <a:pt x="242821" y="20651"/>
                      <a:pt x="242821" y="25063"/>
                    </a:cubicBezTo>
                    <a:lnTo>
                      <a:pt x="242821" y="49563"/>
                    </a:lnTo>
                    <a:cubicBezTo>
                      <a:pt x="242837" y="51251"/>
                      <a:pt x="242581" y="52930"/>
                      <a:pt x="242064" y="54538"/>
                    </a:cubicBezTo>
                    <a:cubicBezTo>
                      <a:pt x="241525" y="55944"/>
                      <a:pt x="240609" y="57178"/>
                      <a:pt x="239415" y="58105"/>
                    </a:cubicBezTo>
                    <a:cubicBezTo>
                      <a:pt x="237918" y="59170"/>
                      <a:pt x="236209" y="59906"/>
                      <a:pt x="234402" y="60264"/>
                    </a:cubicBezTo>
                    <a:cubicBezTo>
                      <a:pt x="231916" y="60795"/>
                      <a:pt x="229377" y="61047"/>
                      <a:pt x="226834" y="61015"/>
                    </a:cubicBezTo>
                    <a:cubicBezTo>
                      <a:pt x="224130" y="61097"/>
                      <a:pt x="221463" y="60378"/>
                      <a:pt x="219172" y="58950"/>
                    </a:cubicBezTo>
                    <a:cubicBezTo>
                      <a:pt x="217380" y="57604"/>
                      <a:pt x="216273" y="55545"/>
                      <a:pt x="216145" y="53318"/>
                    </a:cubicBezTo>
                    <a:lnTo>
                      <a:pt x="217659" y="44682"/>
                    </a:lnTo>
                    <a:cubicBezTo>
                      <a:pt x="213463" y="44736"/>
                      <a:pt x="209303" y="43904"/>
                      <a:pt x="205456" y="42241"/>
                    </a:cubicBezTo>
                    <a:cubicBezTo>
                      <a:pt x="201935" y="40684"/>
                      <a:pt x="198522" y="38897"/>
                      <a:pt x="195240" y="36891"/>
                    </a:cubicBezTo>
                    <a:cubicBezTo>
                      <a:pt x="191929" y="34919"/>
                      <a:pt x="188808" y="33136"/>
                      <a:pt x="185781" y="31540"/>
                    </a:cubicBezTo>
                    <a:cubicBezTo>
                      <a:pt x="182876" y="29972"/>
                      <a:pt x="179628" y="29134"/>
                      <a:pt x="176322" y="29100"/>
                    </a:cubicBezTo>
                    <a:cubicBezTo>
                      <a:pt x="174336" y="29103"/>
                      <a:pt x="172361" y="29388"/>
                      <a:pt x="170457" y="29944"/>
                    </a:cubicBezTo>
                    <a:cubicBezTo>
                      <a:pt x="168509" y="30463"/>
                      <a:pt x="166656" y="31286"/>
                      <a:pt x="164970" y="32385"/>
                    </a:cubicBezTo>
                    <a:lnTo>
                      <a:pt x="167903" y="39895"/>
                    </a:lnTo>
                    <a:cubicBezTo>
                      <a:pt x="169286" y="39299"/>
                      <a:pt x="170708" y="38797"/>
                      <a:pt x="172159" y="38393"/>
                    </a:cubicBezTo>
                    <a:cubicBezTo>
                      <a:pt x="173640" y="38003"/>
                      <a:pt x="175168" y="37814"/>
                      <a:pt x="176700" y="37829"/>
                    </a:cubicBezTo>
                    <a:cubicBezTo>
                      <a:pt x="178857" y="37866"/>
                      <a:pt x="180982" y="38345"/>
                      <a:pt x="182943" y="39237"/>
                    </a:cubicBezTo>
                    <a:cubicBezTo>
                      <a:pt x="185214" y="40167"/>
                      <a:pt x="187425" y="41233"/>
                      <a:pt x="189565" y="42429"/>
                    </a:cubicBezTo>
                    <a:lnTo>
                      <a:pt x="196186" y="46278"/>
                    </a:lnTo>
                    <a:cubicBezTo>
                      <a:pt x="198180" y="47395"/>
                      <a:pt x="200269" y="48338"/>
                      <a:pt x="202429" y="49094"/>
                    </a:cubicBezTo>
                    <a:lnTo>
                      <a:pt x="195051" y="52661"/>
                    </a:lnTo>
                    <a:cubicBezTo>
                      <a:pt x="192402" y="53975"/>
                      <a:pt x="189565" y="55289"/>
                      <a:pt x="186632" y="56416"/>
                    </a:cubicBezTo>
                    <a:cubicBezTo>
                      <a:pt x="183554" y="57635"/>
                      <a:pt x="180393" y="58639"/>
                      <a:pt x="177173" y="59419"/>
                    </a:cubicBezTo>
                    <a:cubicBezTo>
                      <a:pt x="174076" y="60179"/>
                      <a:pt x="170903" y="60588"/>
                      <a:pt x="167714" y="60640"/>
                    </a:cubicBezTo>
                    <a:lnTo>
                      <a:pt x="164214" y="60640"/>
                    </a:lnTo>
                    <a:cubicBezTo>
                      <a:pt x="162790" y="60662"/>
                      <a:pt x="161376" y="60407"/>
                      <a:pt x="160051" y="59889"/>
                    </a:cubicBezTo>
                    <a:cubicBezTo>
                      <a:pt x="158895" y="59310"/>
                      <a:pt x="157841" y="58549"/>
                      <a:pt x="156930" y="57636"/>
                    </a:cubicBezTo>
                    <a:cubicBezTo>
                      <a:pt x="155868" y="56566"/>
                      <a:pt x="154946" y="55368"/>
                      <a:pt x="154187" y="54069"/>
                    </a:cubicBezTo>
                    <a:cubicBezTo>
                      <a:pt x="153061" y="52627"/>
                      <a:pt x="152019" y="51122"/>
                      <a:pt x="151065" y="49563"/>
                    </a:cubicBezTo>
                    <a:cubicBezTo>
                      <a:pt x="148821" y="44856"/>
                      <a:pt x="145817" y="40544"/>
                      <a:pt x="142173" y="36797"/>
                    </a:cubicBezTo>
                    <a:cubicBezTo>
                      <a:pt x="139500" y="34190"/>
                      <a:pt x="135895" y="32739"/>
                      <a:pt x="132146" y="32760"/>
                    </a:cubicBezTo>
                    <a:cubicBezTo>
                      <a:pt x="128593" y="32692"/>
                      <a:pt x="125169" y="34085"/>
                      <a:pt x="122687" y="36609"/>
                    </a:cubicBezTo>
                    <a:cubicBezTo>
                      <a:pt x="119822" y="39554"/>
                      <a:pt x="117572" y="43031"/>
                      <a:pt x="116066" y="46841"/>
                    </a:cubicBezTo>
                    <a:cubicBezTo>
                      <a:pt x="115142" y="48901"/>
                      <a:pt x="114100" y="50907"/>
                      <a:pt x="112944" y="52849"/>
                    </a:cubicBezTo>
                    <a:cubicBezTo>
                      <a:pt x="112035" y="54450"/>
                      <a:pt x="110887" y="55906"/>
                      <a:pt x="109539" y="57167"/>
                    </a:cubicBezTo>
                    <a:cubicBezTo>
                      <a:pt x="108261" y="58275"/>
                      <a:pt x="106785" y="59135"/>
                      <a:pt x="105187" y="59701"/>
                    </a:cubicBezTo>
                    <a:cubicBezTo>
                      <a:pt x="103375" y="60378"/>
                      <a:pt x="101447" y="60697"/>
                      <a:pt x="99512" y="60640"/>
                    </a:cubicBezTo>
                    <a:lnTo>
                      <a:pt x="78134" y="60640"/>
                    </a:lnTo>
                    <a:cubicBezTo>
                      <a:pt x="80956" y="59186"/>
                      <a:pt x="83338" y="57016"/>
                      <a:pt x="85039" y="54350"/>
                    </a:cubicBezTo>
                    <a:cubicBezTo>
                      <a:pt x="86535" y="51817"/>
                      <a:pt x="87319" y="48932"/>
                      <a:pt x="87309" y="45996"/>
                    </a:cubicBezTo>
                    <a:cubicBezTo>
                      <a:pt x="87317" y="43826"/>
                      <a:pt x="86966" y="41670"/>
                      <a:pt x="86269" y="39613"/>
                    </a:cubicBezTo>
                    <a:cubicBezTo>
                      <a:pt x="85671" y="37697"/>
                      <a:pt x="84707" y="35912"/>
                      <a:pt x="83431" y="34356"/>
                    </a:cubicBezTo>
                    <a:cubicBezTo>
                      <a:pt x="82395" y="32919"/>
                      <a:pt x="81076" y="31705"/>
                      <a:pt x="79553" y="30789"/>
                    </a:cubicBezTo>
                    <a:cubicBezTo>
                      <a:pt x="77940" y="29882"/>
                      <a:pt x="76109" y="29428"/>
                      <a:pt x="74256" y="29475"/>
                    </a:cubicBezTo>
                    <a:cubicBezTo>
                      <a:pt x="71778" y="29529"/>
                      <a:pt x="69386" y="30386"/>
                      <a:pt x="67445" y="31916"/>
                    </a:cubicBezTo>
                    <a:cubicBezTo>
                      <a:pt x="65022" y="33805"/>
                      <a:pt x="62943" y="36090"/>
                      <a:pt x="61296" y="38674"/>
                    </a:cubicBezTo>
                    <a:cubicBezTo>
                      <a:pt x="59273" y="41730"/>
                      <a:pt x="57682" y="45046"/>
                      <a:pt x="56567" y="48531"/>
                    </a:cubicBezTo>
                    <a:cubicBezTo>
                      <a:pt x="55236" y="52379"/>
                      <a:pt x="54441" y="56390"/>
                      <a:pt x="54202" y="60452"/>
                    </a:cubicBezTo>
                    <a:lnTo>
                      <a:pt x="39162" y="60452"/>
                    </a:lnTo>
                    <a:cubicBezTo>
                      <a:pt x="39091" y="56756"/>
                      <a:pt x="38486" y="53089"/>
                      <a:pt x="37364" y="49563"/>
                    </a:cubicBezTo>
                    <a:cubicBezTo>
                      <a:pt x="36350" y="46534"/>
                      <a:pt x="34917" y="43660"/>
                      <a:pt x="33108" y="41021"/>
                    </a:cubicBezTo>
                    <a:cubicBezTo>
                      <a:pt x="31444" y="38792"/>
                      <a:pt x="29355" y="36910"/>
                      <a:pt x="26959" y="35483"/>
                    </a:cubicBezTo>
                    <a:cubicBezTo>
                      <a:pt x="24739" y="34131"/>
                      <a:pt x="22185" y="33416"/>
                      <a:pt x="19581" y="33418"/>
                    </a:cubicBezTo>
                    <a:cubicBezTo>
                      <a:pt x="17091" y="33376"/>
                      <a:pt x="14627" y="33923"/>
                      <a:pt x="12392" y="35013"/>
                    </a:cubicBezTo>
                    <a:cubicBezTo>
                      <a:pt x="10121" y="36063"/>
                      <a:pt x="8093" y="37565"/>
                      <a:pt x="6432" y="39425"/>
                    </a:cubicBezTo>
                    <a:cubicBezTo>
                      <a:pt x="4739" y="41322"/>
                      <a:pt x="3424" y="43520"/>
                      <a:pt x="2554" y="45902"/>
                    </a:cubicBezTo>
                    <a:cubicBezTo>
                      <a:pt x="1594" y="48421"/>
                      <a:pt x="1113" y="51094"/>
                      <a:pt x="1135" y="53787"/>
                    </a:cubicBezTo>
                    <a:cubicBezTo>
                      <a:pt x="966" y="58374"/>
                      <a:pt x="3273" y="62703"/>
                      <a:pt x="7189" y="65145"/>
                    </a:cubicBezTo>
                    <a:cubicBezTo>
                      <a:pt x="12515" y="68214"/>
                      <a:pt x="18636" y="69651"/>
                      <a:pt x="24783" y="69276"/>
                    </a:cubicBezTo>
                    <a:lnTo>
                      <a:pt x="32256" y="69276"/>
                    </a:lnTo>
                    <a:cubicBezTo>
                      <a:pt x="31627" y="73074"/>
                      <a:pt x="29478" y="76460"/>
                      <a:pt x="26297" y="78663"/>
                    </a:cubicBezTo>
                    <a:cubicBezTo>
                      <a:pt x="22698" y="81148"/>
                      <a:pt x="18381" y="82400"/>
                      <a:pt x="14000" y="82230"/>
                    </a:cubicBezTo>
                    <a:cubicBezTo>
                      <a:pt x="11785" y="82220"/>
                      <a:pt x="9572" y="82064"/>
                      <a:pt x="7378" y="81760"/>
                    </a:cubicBezTo>
                    <a:cubicBezTo>
                      <a:pt x="5553" y="81533"/>
                      <a:pt x="3749" y="81156"/>
                      <a:pt x="1986" y="80634"/>
                    </a:cubicBezTo>
                    <a:lnTo>
                      <a:pt x="0" y="88331"/>
                    </a:lnTo>
                    <a:cubicBezTo>
                      <a:pt x="2003" y="89211"/>
                      <a:pt x="4096" y="89872"/>
                      <a:pt x="6243" y="90303"/>
                    </a:cubicBezTo>
                    <a:cubicBezTo>
                      <a:pt x="8417" y="90784"/>
                      <a:pt x="10637" y="91036"/>
                      <a:pt x="12865" y="91053"/>
                    </a:cubicBezTo>
                    <a:cubicBezTo>
                      <a:pt x="19103" y="91297"/>
                      <a:pt x="25208" y="89222"/>
                      <a:pt x="29986" y="85234"/>
                    </a:cubicBezTo>
                    <a:cubicBezTo>
                      <a:pt x="34596" y="81140"/>
                      <a:pt x="37665" y="75612"/>
                      <a:pt x="38689" y="69557"/>
                    </a:cubicBezTo>
                    <a:lnTo>
                      <a:pt x="47013" y="69557"/>
                    </a:lnTo>
                    <a:lnTo>
                      <a:pt x="50324" y="69557"/>
                    </a:lnTo>
                    <a:lnTo>
                      <a:pt x="54580" y="68994"/>
                    </a:lnTo>
                    <a:cubicBezTo>
                      <a:pt x="54960" y="71954"/>
                      <a:pt x="55890" y="74819"/>
                      <a:pt x="57323" y="77442"/>
                    </a:cubicBezTo>
                    <a:cubicBezTo>
                      <a:pt x="58710" y="80045"/>
                      <a:pt x="60533" y="82394"/>
                      <a:pt x="62715" y="84389"/>
                    </a:cubicBezTo>
                    <a:cubicBezTo>
                      <a:pt x="64917" y="86412"/>
                      <a:pt x="67485" y="88004"/>
                      <a:pt x="70283" y="89082"/>
                    </a:cubicBezTo>
                    <a:cubicBezTo>
                      <a:pt x="73301" y="90228"/>
                      <a:pt x="76510" y="90801"/>
                      <a:pt x="79742" y="90772"/>
                    </a:cubicBezTo>
                    <a:cubicBezTo>
                      <a:pt x="83722" y="90885"/>
                      <a:pt x="87612" y="89587"/>
                      <a:pt x="90715" y="87111"/>
                    </a:cubicBezTo>
                    <a:cubicBezTo>
                      <a:pt x="92159" y="85954"/>
                      <a:pt x="93350" y="84517"/>
                      <a:pt x="94215" y="82887"/>
                    </a:cubicBezTo>
                    <a:cubicBezTo>
                      <a:pt x="94969" y="81269"/>
                      <a:pt x="95356" y="79507"/>
                      <a:pt x="95350" y="77724"/>
                    </a:cubicBezTo>
                    <a:cubicBezTo>
                      <a:pt x="95390" y="75288"/>
                      <a:pt x="94474" y="72931"/>
                      <a:pt x="92796" y="71153"/>
                    </a:cubicBezTo>
                    <a:cubicBezTo>
                      <a:pt x="90842" y="69222"/>
                      <a:pt x="88571" y="67635"/>
                      <a:pt x="86080" y="66460"/>
                    </a:cubicBezTo>
                    <a:lnTo>
                      <a:pt x="86080" y="65803"/>
                    </a:lnTo>
                    <a:cubicBezTo>
                      <a:pt x="88163" y="66899"/>
                      <a:pt x="90311" y="67871"/>
                      <a:pt x="92512" y="68713"/>
                    </a:cubicBezTo>
                    <a:cubicBezTo>
                      <a:pt x="94566" y="69509"/>
                      <a:pt x="96741" y="69953"/>
                      <a:pt x="98944" y="70027"/>
                    </a:cubicBezTo>
                    <a:cubicBezTo>
                      <a:pt x="102610" y="70128"/>
                      <a:pt x="106235" y="69252"/>
                      <a:pt x="109444" y="67492"/>
                    </a:cubicBezTo>
                    <a:cubicBezTo>
                      <a:pt x="112469" y="65705"/>
                      <a:pt x="114801" y="62961"/>
                      <a:pt x="116066" y="59701"/>
                    </a:cubicBezTo>
                    <a:cubicBezTo>
                      <a:pt x="117479" y="66812"/>
                      <a:pt x="124010" y="71763"/>
                      <a:pt x="131295" y="71247"/>
                    </a:cubicBezTo>
                    <a:cubicBezTo>
                      <a:pt x="134685" y="71236"/>
                      <a:pt x="137988" y="70187"/>
                      <a:pt x="140755" y="68243"/>
                    </a:cubicBezTo>
                    <a:cubicBezTo>
                      <a:pt x="143643" y="66341"/>
                      <a:pt x="146015" y="63762"/>
                      <a:pt x="147660" y="60734"/>
                    </a:cubicBezTo>
                    <a:cubicBezTo>
                      <a:pt x="148522" y="62211"/>
                      <a:pt x="149537" y="63595"/>
                      <a:pt x="150687" y="64864"/>
                    </a:cubicBezTo>
                    <a:cubicBezTo>
                      <a:pt x="151658" y="66008"/>
                      <a:pt x="152808" y="66991"/>
                      <a:pt x="154092" y="67774"/>
                    </a:cubicBezTo>
                    <a:cubicBezTo>
                      <a:pt x="155351" y="68544"/>
                      <a:pt x="156723" y="69114"/>
                      <a:pt x="158160" y="69463"/>
                    </a:cubicBezTo>
                    <a:cubicBezTo>
                      <a:pt x="159832" y="69863"/>
                      <a:pt x="161548" y="70052"/>
                      <a:pt x="163268" y="70027"/>
                    </a:cubicBezTo>
                    <a:lnTo>
                      <a:pt x="164687" y="70027"/>
                    </a:lnTo>
                    <a:cubicBezTo>
                      <a:pt x="169579" y="70065"/>
                      <a:pt x="174442" y="69271"/>
                      <a:pt x="179065" y="67680"/>
                    </a:cubicBezTo>
                    <a:cubicBezTo>
                      <a:pt x="183181" y="66267"/>
                      <a:pt x="187168" y="64508"/>
                      <a:pt x="190983" y="62423"/>
                    </a:cubicBezTo>
                    <a:lnTo>
                      <a:pt x="201294" y="56979"/>
                    </a:lnTo>
                    <a:cubicBezTo>
                      <a:pt x="204208" y="55314"/>
                      <a:pt x="207421" y="54230"/>
                      <a:pt x="210753" y="53787"/>
                    </a:cubicBezTo>
                    <a:lnTo>
                      <a:pt x="210753" y="54350"/>
                    </a:lnTo>
                    <a:cubicBezTo>
                      <a:pt x="210418" y="58618"/>
                      <a:pt x="211814" y="62843"/>
                      <a:pt x="214632" y="66084"/>
                    </a:cubicBezTo>
                    <a:cubicBezTo>
                      <a:pt x="217948" y="68997"/>
                      <a:pt x="222329" y="70423"/>
                      <a:pt x="226740" y="70027"/>
                    </a:cubicBezTo>
                    <a:cubicBezTo>
                      <a:pt x="230496" y="70141"/>
                      <a:pt x="234235" y="69470"/>
                      <a:pt x="237713" y="68055"/>
                    </a:cubicBezTo>
                    <a:cubicBezTo>
                      <a:pt x="240507" y="66871"/>
                      <a:pt x="242973" y="65035"/>
                      <a:pt x="244902" y="62705"/>
                    </a:cubicBezTo>
                    <a:cubicBezTo>
                      <a:pt x="246713" y="60361"/>
                      <a:pt x="248032" y="57679"/>
                      <a:pt x="248780" y="54820"/>
                    </a:cubicBezTo>
                    <a:cubicBezTo>
                      <a:pt x="249537" y="51748"/>
                      <a:pt x="249918" y="48596"/>
                      <a:pt x="249915" y="45433"/>
                    </a:cubicBezTo>
                    <a:lnTo>
                      <a:pt x="249915" y="0"/>
                    </a:lnTo>
                    <a:lnTo>
                      <a:pt x="242631" y="845"/>
                    </a:lnTo>
                    <a:close/>
                    <a:moveTo>
                      <a:pt x="24500" y="60546"/>
                    </a:moveTo>
                    <a:cubicBezTo>
                      <a:pt x="20246" y="60704"/>
                      <a:pt x="15995" y="60165"/>
                      <a:pt x="11919" y="58950"/>
                    </a:cubicBezTo>
                    <a:cubicBezTo>
                      <a:pt x="9274" y="58278"/>
                      <a:pt x="7486" y="55834"/>
                      <a:pt x="7662" y="53130"/>
                    </a:cubicBezTo>
                    <a:cubicBezTo>
                      <a:pt x="7724" y="50364"/>
                      <a:pt x="8762" y="47706"/>
                      <a:pt x="10594" y="45621"/>
                    </a:cubicBezTo>
                    <a:cubicBezTo>
                      <a:pt x="13684" y="42146"/>
                      <a:pt x="18867" y="41428"/>
                      <a:pt x="22797" y="43931"/>
                    </a:cubicBezTo>
                    <a:cubicBezTo>
                      <a:pt x="24432" y="44880"/>
                      <a:pt x="25875" y="46121"/>
                      <a:pt x="27054" y="47592"/>
                    </a:cubicBezTo>
                    <a:cubicBezTo>
                      <a:pt x="28389" y="49293"/>
                      <a:pt x="29443" y="51194"/>
                      <a:pt x="30175" y="53224"/>
                    </a:cubicBezTo>
                    <a:cubicBezTo>
                      <a:pt x="31051" y="55584"/>
                      <a:pt x="31623" y="58044"/>
                      <a:pt x="31878" y="60546"/>
                    </a:cubicBezTo>
                    <a:close/>
                    <a:moveTo>
                      <a:pt x="61675" y="52004"/>
                    </a:moveTo>
                    <a:cubicBezTo>
                      <a:pt x="62401" y="49517"/>
                      <a:pt x="63417" y="47123"/>
                      <a:pt x="64702" y="44870"/>
                    </a:cubicBezTo>
                    <a:cubicBezTo>
                      <a:pt x="65783" y="43118"/>
                      <a:pt x="67122" y="41536"/>
                      <a:pt x="68675" y="40176"/>
                    </a:cubicBezTo>
                    <a:cubicBezTo>
                      <a:pt x="69854" y="39142"/>
                      <a:pt x="71358" y="38545"/>
                      <a:pt x="72931" y="38487"/>
                    </a:cubicBezTo>
                    <a:cubicBezTo>
                      <a:pt x="74993" y="38471"/>
                      <a:pt x="76934" y="39451"/>
                      <a:pt x="78134" y="41115"/>
                    </a:cubicBezTo>
                    <a:cubicBezTo>
                      <a:pt x="79558" y="42972"/>
                      <a:pt x="80293" y="45260"/>
                      <a:pt x="80215" y="47592"/>
                    </a:cubicBezTo>
                    <a:cubicBezTo>
                      <a:pt x="80210" y="49391"/>
                      <a:pt x="79685" y="51150"/>
                      <a:pt x="78701" y="52661"/>
                    </a:cubicBezTo>
                    <a:cubicBezTo>
                      <a:pt x="77555" y="54315"/>
                      <a:pt x="76112" y="55747"/>
                      <a:pt x="74445" y="56885"/>
                    </a:cubicBezTo>
                    <a:cubicBezTo>
                      <a:pt x="72533" y="58157"/>
                      <a:pt x="70424" y="59108"/>
                      <a:pt x="68202" y="59701"/>
                    </a:cubicBezTo>
                    <a:cubicBezTo>
                      <a:pt x="65791" y="60476"/>
                      <a:pt x="63261" y="60826"/>
                      <a:pt x="60729" y="60734"/>
                    </a:cubicBezTo>
                    <a:lnTo>
                      <a:pt x="60067" y="60734"/>
                    </a:lnTo>
                    <a:cubicBezTo>
                      <a:pt x="60295" y="57776"/>
                      <a:pt x="60834" y="54850"/>
                      <a:pt x="61675" y="52004"/>
                    </a:cubicBezTo>
                    <a:close/>
                    <a:moveTo>
                      <a:pt x="87877" y="73406"/>
                    </a:moveTo>
                    <a:cubicBezTo>
                      <a:pt x="88696" y="74421"/>
                      <a:pt x="89161" y="75673"/>
                      <a:pt x="89201" y="76973"/>
                    </a:cubicBezTo>
                    <a:cubicBezTo>
                      <a:pt x="89126" y="78606"/>
                      <a:pt x="88088" y="80041"/>
                      <a:pt x="86553" y="80634"/>
                    </a:cubicBezTo>
                    <a:cubicBezTo>
                      <a:pt x="84539" y="81559"/>
                      <a:pt x="82338" y="82008"/>
                      <a:pt x="80120" y="81948"/>
                    </a:cubicBezTo>
                    <a:cubicBezTo>
                      <a:pt x="77787" y="81932"/>
                      <a:pt x="75466" y="81617"/>
                      <a:pt x="73215" y="81009"/>
                    </a:cubicBezTo>
                    <a:cubicBezTo>
                      <a:pt x="71103" y="80493"/>
                      <a:pt x="69090" y="79636"/>
                      <a:pt x="67256" y="78475"/>
                    </a:cubicBezTo>
                    <a:cubicBezTo>
                      <a:pt x="65499" y="77310"/>
                      <a:pt x="63963" y="75849"/>
                      <a:pt x="62715" y="74157"/>
                    </a:cubicBezTo>
                    <a:cubicBezTo>
                      <a:pt x="61646" y="72370"/>
                      <a:pt x="60939" y="70393"/>
                      <a:pt x="60634" y="68337"/>
                    </a:cubicBezTo>
                    <a:cubicBezTo>
                      <a:pt x="62273" y="68252"/>
                      <a:pt x="63914" y="68252"/>
                      <a:pt x="65553" y="68337"/>
                    </a:cubicBezTo>
                    <a:lnTo>
                      <a:pt x="70945" y="68337"/>
                    </a:lnTo>
                    <a:cubicBezTo>
                      <a:pt x="73457" y="68279"/>
                      <a:pt x="75968" y="68531"/>
                      <a:pt x="78418" y="69088"/>
                    </a:cubicBezTo>
                    <a:cubicBezTo>
                      <a:pt x="80425" y="69472"/>
                      <a:pt x="82368" y="70135"/>
                      <a:pt x="84188" y="71059"/>
                    </a:cubicBezTo>
                    <a:cubicBezTo>
                      <a:pt x="85541" y="71631"/>
                      <a:pt x="86788" y="72424"/>
                      <a:pt x="87877" y="73406"/>
                    </a:cubicBezTo>
                    <a:close/>
                    <a:moveTo>
                      <a:pt x="139146" y="60358"/>
                    </a:moveTo>
                    <a:cubicBezTo>
                      <a:pt x="137151" y="61463"/>
                      <a:pt x="134905" y="62045"/>
                      <a:pt x="132620" y="62048"/>
                    </a:cubicBezTo>
                    <a:cubicBezTo>
                      <a:pt x="129657" y="62220"/>
                      <a:pt x="126724" y="61393"/>
                      <a:pt x="124295" y="59701"/>
                    </a:cubicBezTo>
                    <a:cubicBezTo>
                      <a:pt x="122345" y="58194"/>
                      <a:pt x="121224" y="55864"/>
                      <a:pt x="121268" y="53412"/>
                    </a:cubicBezTo>
                    <a:cubicBezTo>
                      <a:pt x="121267" y="51848"/>
                      <a:pt x="121522" y="50294"/>
                      <a:pt x="122025" y="48812"/>
                    </a:cubicBezTo>
                    <a:cubicBezTo>
                      <a:pt x="122450" y="47403"/>
                      <a:pt x="123158" y="46094"/>
                      <a:pt x="124106" y="44964"/>
                    </a:cubicBezTo>
                    <a:cubicBezTo>
                      <a:pt x="124870" y="43971"/>
                      <a:pt x="125798" y="43114"/>
                      <a:pt x="126849" y="42429"/>
                    </a:cubicBezTo>
                    <a:cubicBezTo>
                      <a:pt x="127972" y="41793"/>
                      <a:pt x="129246" y="41468"/>
                      <a:pt x="130539" y="41490"/>
                    </a:cubicBezTo>
                    <a:cubicBezTo>
                      <a:pt x="133286" y="41541"/>
                      <a:pt x="135875" y="42774"/>
                      <a:pt x="137633" y="44870"/>
                    </a:cubicBezTo>
                    <a:cubicBezTo>
                      <a:pt x="140146" y="48072"/>
                      <a:pt x="142302" y="51534"/>
                      <a:pt x="144065" y="55195"/>
                    </a:cubicBezTo>
                    <a:cubicBezTo>
                      <a:pt x="142969" y="57356"/>
                      <a:pt x="141259" y="59151"/>
                      <a:pt x="139147" y="60358"/>
                    </a:cubicBez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B3E24C37-8546-454A-9CB1-34EC99754369}"/>
                  </a:ext>
                </a:extLst>
              </p:cNvPr>
              <p:cNvSpPr/>
              <p:nvPr/>
            </p:nvSpPr>
            <p:spPr>
              <a:xfrm>
                <a:off x="6809459" y="5112645"/>
                <a:ext cx="13432" cy="13892"/>
              </a:xfrm>
              <a:custGeom>
                <a:avLst/>
                <a:gdLst>
                  <a:gd name="connsiteX0" fmla="*/ 0 w 13432"/>
                  <a:gd name="connsiteY0" fmla="*/ 6946 h 13892"/>
                  <a:gd name="connsiteX1" fmla="*/ 6716 w 13432"/>
                  <a:gd name="connsiteY1" fmla="*/ 13893 h 13892"/>
                  <a:gd name="connsiteX2" fmla="*/ 13432 w 13432"/>
                  <a:gd name="connsiteY2" fmla="*/ 6946 h 13892"/>
                  <a:gd name="connsiteX3" fmla="*/ 6716 w 13432"/>
                  <a:gd name="connsiteY3" fmla="*/ 0 h 13892"/>
                  <a:gd name="connsiteX4" fmla="*/ 0 w 13432"/>
                  <a:gd name="connsiteY4" fmla="*/ 6946 h 1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32" h="13892">
                    <a:moveTo>
                      <a:pt x="0" y="6946"/>
                    </a:moveTo>
                    <a:lnTo>
                      <a:pt x="6716" y="13893"/>
                    </a:lnTo>
                    <a:lnTo>
                      <a:pt x="13432" y="6946"/>
                    </a:lnTo>
                    <a:lnTo>
                      <a:pt x="6716" y="0"/>
                    </a:lnTo>
                    <a:lnTo>
                      <a:pt x="0" y="6946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10CB4072-98B9-B046-AAF3-59641801529E}"/>
                  </a:ext>
                </a:extLst>
              </p:cNvPr>
              <p:cNvSpPr/>
              <p:nvPr/>
            </p:nvSpPr>
            <p:spPr>
              <a:xfrm>
                <a:off x="6886458" y="5035203"/>
                <a:ext cx="8881" cy="70683"/>
              </a:xfrm>
              <a:custGeom>
                <a:avLst/>
                <a:gdLst>
                  <a:gd name="connsiteX0" fmla="*/ 1419 w 8881"/>
                  <a:gd name="connsiteY0" fmla="*/ 845 h 70683"/>
                  <a:gd name="connsiteX1" fmla="*/ 1419 w 8881"/>
                  <a:gd name="connsiteY1" fmla="*/ 41584 h 70683"/>
                  <a:gd name="connsiteX2" fmla="*/ 1419 w 8881"/>
                  <a:gd name="connsiteY2" fmla="*/ 57167 h 70683"/>
                  <a:gd name="connsiteX3" fmla="*/ 0 w 8881"/>
                  <a:gd name="connsiteY3" fmla="*/ 69182 h 70683"/>
                  <a:gd name="connsiteX4" fmla="*/ 6905 w 8881"/>
                  <a:gd name="connsiteY4" fmla="*/ 70684 h 70683"/>
                  <a:gd name="connsiteX5" fmla="*/ 8040 w 8881"/>
                  <a:gd name="connsiteY5" fmla="*/ 63737 h 70683"/>
                  <a:gd name="connsiteX6" fmla="*/ 8797 w 8881"/>
                  <a:gd name="connsiteY6" fmla="*/ 56697 h 70683"/>
                  <a:gd name="connsiteX7" fmla="*/ 8797 w 8881"/>
                  <a:gd name="connsiteY7" fmla="*/ 49000 h 70683"/>
                  <a:gd name="connsiteX8" fmla="*/ 8797 w 8881"/>
                  <a:gd name="connsiteY8" fmla="*/ 40176 h 70683"/>
                  <a:gd name="connsiteX9" fmla="*/ 8797 w 8881"/>
                  <a:gd name="connsiteY9" fmla="*/ 0 h 7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81" h="70683">
                    <a:moveTo>
                      <a:pt x="1419" y="845"/>
                    </a:moveTo>
                    <a:lnTo>
                      <a:pt x="1419" y="41584"/>
                    </a:lnTo>
                    <a:cubicBezTo>
                      <a:pt x="1419" y="47498"/>
                      <a:pt x="1419" y="52755"/>
                      <a:pt x="1419" y="57167"/>
                    </a:cubicBezTo>
                    <a:cubicBezTo>
                      <a:pt x="1194" y="61197"/>
                      <a:pt x="720" y="65209"/>
                      <a:pt x="0" y="69182"/>
                    </a:cubicBezTo>
                    <a:lnTo>
                      <a:pt x="6905" y="70684"/>
                    </a:lnTo>
                    <a:cubicBezTo>
                      <a:pt x="6905" y="68337"/>
                      <a:pt x="7757" y="65990"/>
                      <a:pt x="8040" y="63737"/>
                    </a:cubicBezTo>
                    <a:cubicBezTo>
                      <a:pt x="8324" y="61485"/>
                      <a:pt x="8608" y="59138"/>
                      <a:pt x="8797" y="56697"/>
                    </a:cubicBezTo>
                    <a:cubicBezTo>
                      <a:pt x="8986" y="54257"/>
                      <a:pt x="8797" y="51628"/>
                      <a:pt x="8797" y="49000"/>
                    </a:cubicBezTo>
                    <a:cubicBezTo>
                      <a:pt x="8797" y="46372"/>
                      <a:pt x="8797" y="43368"/>
                      <a:pt x="8797" y="40176"/>
                    </a:cubicBezTo>
                    <a:lnTo>
                      <a:pt x="8797" y="0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C4739E8-9AB6-D44A-8CFD-4F90A90A02BA}"/>
                  </a:ext>
                </a:extLst>
              </p:cNvPr>
              <p:cNvSpPr/>
              <p:nvPr/>
            </p:nvSpPr>
            <p:spPr>
              <a:xfrm>
                <a:off x="6295709" y="5035203"/>
                <a:ext cx="150418" cy="69724"/>
              </a:xfrm>
              <a:custGeom>
                <a:avLst/>
                <a:gdLst>
                  <a:gd name="connsiteX0" fmla="*/ 142946 w 150418"/>
                  <a:gd name="connsiteY0" fmla="*/ 12015 h 69724"/>
                  <a:gd name="connsiteX1" fmla="*/ 142946 w 150418"/>
                  <a:gd name="connsiteY1" fmla="*/ 25063 h 69724"/>
                  <a:gd name="connsiteX2" fmla="*/ 142946 w 150418"/>
                  <a:gd name="connsiteY2" fmla="*/ 49563 h 69724"/>
                  <a:gd name="connsiteX3" fmla="*/ 142189 w 150418"/>
                  <a:gd name="connsiteY3" fmla="*/ 54538 h 69724"/>
                  <a:gd name="connsiteX4" fmla="*/ 139540 w 150418"/>
                  <a:gd name="connsiteY4" fmla="*/ 58105 h 69724"/>
                  <a:gd name="connsiteX5" fmla="*/ 134527 w 150418"/>
                  <a:gd name="connsiteY5" fmla="*/ 60264 h 69724"/>
                  <a:gd name="connsiteX6" fmla="*/ 126959 w 150418"/>
                  <a:gd name="connsiteY6" fmla="*/ 61015 h 69724"/>
                  <a:gd name="connsiteX7" fmla="*/ 120811 w 150418"/>
                  <a:gd name="connsiteY7" fmla="*/ 60452 h 69724"/>
                  <a:gd name="connsiteX8" fmla="*/ 116838 w 150418"/>
                  <a:gd name="connsiteY8" fmla="*/ 58668 h 69724"/>
                  <a:gd name="connsiteX9" fmla="*/ 114662 w 150418"/>
                  <a:gd name="connsiteY9" fmla="*/ 55195 h 69724"/>
                  <a:gd name="connsiteX10" fmla="*/ 113622 w 150418"/>
                  <a:gd name="connsiteY10" fmla="*/ 49563 h 69724"/>
                  <a:gd name="connsiteX11" fmla="*/ 113622 w 150418"/>
                  <a:gd name="connsiteY11" fmla="*/ 0 h 69724"/>
                  <a:gd name="connsiteX12" fmla="*/ 106338 w 150418"/>
                  <a:gd name="connsiteY12" fmla="*/ 845 h 69724"/>
                  <a:gd name="connsiteX13" fmla="*/ 106338 w 150418"/>
                  <a:gd name="connsiteY13" fmla="*/ 50596 h 69724"/>
                  <a:gd name="connsiteX14" fmla="*/ 102838 w 150418"/>
                  <a:gd name="connsiteY14" fmla="*/ 58105 h 69724"/>
                  <a:gd name="connsiteX15" fmla="*/ 90257 w 150418"/>
                  <a:gd name="connsiteY15" fmla="*/ 60546 h 69724"/>
                  <a:gd name="connsiteX16" fmla="*/ 85244 w 150418"/>
                  <a:gd name="connsiteY16" fmla="*/ 60077 h 69724"/>
                  <a:gd name="connsiteX17" fmla="*/ 81460 w 150418"/>
                  <a:gd name="connsiteY17" fmla="*/ 58293 h 69724"/>
                  <a:gd name="connsiteX18" fmla="*/ 79379 w 150418"/>
                  <a:gd name="connsiteY18" fmla="*/ 54726 h 69724"/>
                  <a:gd name="connsiteX19" fmla="*/ 78811 w 150418"/>
                  <a:gd name="connsiteY19" fmla="*/ 48812 h 69724"/>
                  <a:gd name="connsiteX20" fmla="*/ 78811 w 150418"/>
                  <a:gd name="connsiteY20" fmla="*/ 39425 h 69724"/>
                  <a:gd name="connsiteX21" fmla="*/ 71244 w 150418"/>
                  <a:gd name="connsiteY21" fmla="*/ 40176 h 69724"/>
                  <a:gd name="connsiteX22" fmla="*/ 71244 w 150418"/>
                  <a:gd name="connsiteY22" fmla="*/ 45339 h 69724"/>
                  <a:gd name="connsiteX23" fmla="*/ 71244 w 150418"/>
                  <a:gd name="connsiteY23" fmla="*/ 50877 h 69724"/>
                  <a:gd name="connsiteX24" fmla="*/ 70393 w 150418"/>
                  <a:gd name="connsiteY24" fmla="*/ 55289 h 69724"/>
                  <a:gd name="connsiteX25" fmla="*/ 67839 w 150418"/>
                  <a:gd name="connsiteY25" fmla="*/ 58105 h 69724"/>
                  <a:gd name="connsiteX26" fmla="*/ 63014 w 150418"/>
                  <a:gd name="connsiteY26" fmla="*/ 59701 h 69724"/>
                  <a:gd name="connsiteX27" fmla="*/ 55825 w 150418"/>
                  <a:gd name="connsiteY27" fmla="*/ 60170 h 69724"/>
                  <a:gd name="connsiteX28" fmla="*/ 50244 w 150418"/>
                  <a:gd name="connsiteY28" fmla="*/ 59701 h 69724"/>
                  <a:gd name="connsiteX29" fmla="*/ 46461 w 150418"/>
                  <a:gd name="connsiteY29" fmla="*/ 57918 h 69724"/>
                  <a:gd name="connsiteX30" fmla="*/ 44380 w 150418"/>
                  <a:gd name="connsiteY30" fmla="*/ 54350 h 69724"/>
                  <a:gd name="connsiteX31" fmla="*/ 43717 w 150418"/>
                  <a:gd name="connsiteY31" fmla="*/ 48437 h 69724"/>
                  <a:gd name="connsiteX32" fmla="*/ 43717 w 150418"/>
                  <a:gd name="connsiteY32" fmla="*/ 39050 h 69724"/>
                  <a:gd name="connsiteX33" fmla="*/ 36434 w 150418"/>
                  <a:gd name="connsiteY33" fmla="*/ 40176 h 69724"/>
                  <a:gd name="connsiteX34" fmla="*/ 36434 w 150418"/>
                  <a:gd name="connsiteY34" fmla="*/ 45339 h 69724"/>
                  <a:gd name="connsiteX35" fmla="*/ 36434 w 150418"/>
                  <a:gd name="connsiteY35" fmla="*/ 50877 h 69724"/>
                  <a:gd name="connsiteX36" fmla="*/ 35677 w 150418"/>
                  <a:gd name="connsiteY36" fmla="*/ 55289 h 69724"/>
                  <a:gd name="connsiteX37" fmla="*/ 33028 w 150418"/>
                  <a:gd name="connsiteY37" fmla="*/ 58105 h 69724"/>
                  <a:gd name="connsiteX38" fmla="*/ 28299 w 150418"/>
                  <a:gd name="connsiteY38" fmla="*/ 59701 h 69724"/>
                  <a:gd name="connsiteX39" fmla="*/ 21015 w 150418"/>
                  <a:gd name="connsiteY39" fmla="*/ 60170 h 69724"/>
                  <a:gd name="connsiteX40" fmla="*/ 20447 w 150418"/>
                  <a:gd name="connsiteY40" fmla="*/ 60170 h 69724"/>
                  <a:gd name="connsiteX41" fmla="*/ 14488 w 150418"/>
                  <a:gd name="connsiteY41" fmla="*/ 59513 h 69724"/>
                  <a:gd name="connsiteX42" fmla="*/ 10137 w 150418"/>
                  <a:gd name="connsiteY42" fmla="*/ 57073 h 69724"/>
                  <a:gd name="connsiteX43" fmla="*/ 7677 w 150418"/>
                  <a:gd name="connsiteY43" fmla="*/ 52379 h 69724"/>
                  <a:gd name="connsiteX44" fmla="*/ 6921 w 150418"/>
                  <a:gd name="connsiteY44" fmla="*/ 44776 h 69724"/>
                  <a:gd name="connsiteX45" fmla="*/ 6921 w 150418"/>
                  <a:gd name="connsiteY45" fmla="*/ 0 h 69724"/>
                  <a:gd name="connsiteX46" fmla="*/ 110 w 150418"/>
                  <a:gd name="connsiteY46" fmla="*/ 845 h 69724"/>
                  <a:gd name="connsiteX47" fmla="*/ 110 w 150418"/>
                  <a:gd name="connsiteY47" fmla="*/ 22716 h 69724"/>
                  <a:gd name="connsiteX48" fmla="*/ 110 w 150418"/>
                  <a:gd name="connsiteY48" fmla="*/ 35107 h 69724"/>
                  <a:gd name="connsiteX49" fmla="*/ 110 w 150418"/>
                  <a:gd name="connsiteY49" fmla="*/ 46653 h 69724"/>
                  <a:gd name="connsiteX50" fmla="*/ 5407 w 150418"/>
                  <a:gd name="connsiteY50" fmla="*/ 64301 h 69724"/>
                  <a:gd name="connsiteX51" fmla="*/ 21583 w 150418"/>
                  <a:gd name="connsiteY51" fmla="*/ 69651 h 69724"/>
                  <a:gd name="connsiteX52" fmla="*/ 33880 w 150418"/>
                  <a:gd name="connsiteY52" fmla="*/ 67117 h 69724"/>
                  <a:gd name="connsiteX53" fmla="*/ 40123 w 150418"/>
                  <a:gd name="connsiteY53" fmla="*/ 59983 h 69724"/>
                  <a:gd name="connsiteX54" fmla="*/ 45515 w 150418"/>
                  <a:gd name="connsiteY54" fmla="*/ 67023 h 69724"/>
                  <a:gd name="connsiteX55" fmla="*/ 56298 w 150418"/>
                  <a:gd name="connsiteY55" fmla="*/ 69651 h 69724"/>
                  <a:gd name="connsiteX56" fmla="*/ 56298 w 150418"/>
                  <a:gd name="connsiteY56" fmla="*/ 69651 h 69724"/>
                  <a:gd name="connsiteX57" fmla="*/ 68501 w 150418"/>
                  <a:gd name="connsiteY57" fmla="*/ 67117 h 69724"/>
                  <a:gd name="connsiteX58" fmla="*/ 74744 w 150418"/>
                  <a:gd name="connsiteY58" fmla="*/ 59983 h 69724"/>
                  <a:gd name="connsiteX59" fmla="*/ 80136 w 150418"/>
                  <a:gd name="connsiteY59" fmla="*/ 67023 h 69724"/>
                  <a:gd name="connsiteX60" fmla="*/ 90919 w 150418"/>
                  <a:gd name="connsiteY60" fmla="*/ 69651 h 69724"/>
                  <a:gd name="connsiteX61" fmla="*/ 90919 w 150418"/>
                  <a:gd name="connsiteY61" fmla="*/ 69651 h 69724"/>
                  <a:gd name="connsiteX62" fmla="*/ 101892 w 150418"/>
                  <a:gd name="connsiteY62" fmla="*/ 67023 h 69724"/>
                  <a:gd name="connsiteX63" fmla="*/ 109365 w 150418"/>
                  <a:gd name="connsiteY63" fmla="*/ 59607 h 69724"/>
                  <a:gd name="connsiteX64" fmla="*/ 115514 w 150418"/>
                  <a:gd name="connsiteY64" fmla="*/ 66929 h 69724"/>
                  <a:gd name="connsiteX65" fmla="*/ 127243 w 150418"/>
                  <a:gd name="connsiteY65" fmla="*/ 69651 h 69724"/>
                  <a:gd name="connsiteX66" fmla="*/ 138216 w 150418"/>
                  <a:gd name="connsiteY66" fmla="*/ 67680 h 69724"/>
                  <a:gd name="connsiteX67" fmla="*/ 145405 w 150418"/>
                  <a:gd name="connsiteY67" fmla="*/ 62329 h 69724"/>
                  <a:gd name="connsiteX68" fmla="*/ 149283 w 150418"/>
                  <a:gd name="connsiteY68" fmla="*/ 54444 h 69724"/>
                  <a:gd name="connsiteX69" fmla="*/ 150418 w 150418"/>
                  <a:gd name="connsiteY69" fmla="*/ 45057 h 69724"/>
                  <a:gd name="connsiteX70" fmla="*/ 150418 w 150418"/>
                  <a:gd name="connsiteY70" fmla="*/ 0 h 69724"/>
                  <a:gd name="connsiteX71" fmla="*/ 143135 w 150418"/>
                  <a:gd name="connsiteY71" fmla="*/ 845 h 69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150418" h="69724">
                    <a:moveTo>
                      <a:pt x="142946" y="12015"/>
                    </a:moveTo>
                    <a:cubicBezTo>
                      <a:pt x="142946" y="16333"/>
                      <a:pt x="142946" y="20651"/>
                      <a:pt x="142946" y="25063"/>
                    </a:cubicBezTo>
                    <a:lnTo>
                      <a:pt x="142946" y="49563"/>
                    </a:lnTo>
                    <a:cubicBezTo>
                      <a:pt x="143009" y="51254"/>
                      <a:pt x="142753" y="52941"/>
                      <a:pt x="142189" y="54538"/>
                    </a:cubicBezTo>
                    <a:cubicBezTo>
                      <a:pt x="141650" y="55944"/>
                      <a:pt x="140734" y="57178"/>
                      <a:pt x="139540" y="58105"/>
                    </a:cubicBezTo>
                    <a:cubicBezTo>
                      <a:pt x="138043" y="59170"/>
                      <a:pt x="136334" y="59906"/>
                      <a:pt x="134527" y="60264"/>
                    </a:cubicBezTo>
                    <a:cubicBezTo>
                      <a:pt x="132040" y="60790"/>
                      <a:pt x="129502" y="61041"/>
                      <a:pt x="126959" y="61015"/>
                    </a:cubicBezTo>
                    <a:cubicBezTo>
                      <a:pt x="124895" y="61055"/>
                      <a:pt x="122833" y="60866"/>
                      <a:pt x="120811" y="60452"/>
                    </a:cubicBezTo>
                    <a:cubicBezTo>
                      <a:pt x="119365" y="60173"/>
                      <a:pt x="118004" y="59562"/>
                      <a:pt x="116838" y="58668"/>
                    </a:cubicBezTo>
                    <a:cubicBezTo>
                      <a:pt x="115743" y="57784"/>
                      <a:pt x="114977" y="56561"/>
                      <a:pt x="114662" y="55195"/>
                    </a:cubicBezTo>
                    <a:cubicBezTo>
                      <a:pt x="113999" y="53389"/>
                      <a:pt x="113647" y="51485"/>
                      <a:pt x="113622" y="49563"/>
                    </a:cubicBezTo>
                    <a:lnTo>
                      <a:pt x="113622" y="0"/>
                    </a:lnTo>
                    <a:lnTo>
                      <a:pt x="106338" y="845"/>
                    </a:lnTo>
                    <a:lnTo>
                      <a:pt x="106338" y="50596"/>
                    </a:lnTo>
                    <a:cubicBezTo>
                      <a:pt x="106552" y="53530"/>
                      <a:pt x="105230" y="56367"/>
                      <a:pt x="102838" y="58105"/>
                    </a:cubicBezTo>
                    <a:cubicBezTo>
                      <a:pt x="98957" y="60072"/>
                      <a:pt x="94598" y="60917"/>
                      <a:pt x="90257" y="60546"/>
                    </a:cubicBezTo>
                    <a:cubicBezTo>
                      <a:pt x="88576" y="60526"/>
                      <a:pt x="86899" y="60369"/>
                      <a:pt x="85244" y="60077"/>
                    </a:cubicBezTo>
                    <a:cubicBezTo>
                      <a:pt x="83850" y="59812"/>
                      <a:pt x="82547" y="59198"/>
                      <a:pt x="81460" y="58293"/>
                    </a:cubicBezTo>
                    <a:cubicBezTo>
                      <a:pt x="80456" y="57311"/>
                      <a:pt x="79737" y="56079"/>
                      <a:pt x="79379" y="54726"/>
                    </a:cubicBezTo>
                    <a:cubicBezTo>
                      <a:pt x="78955" y="52784"/>
                      <a:pt x="78765" y="50799"/>
                      <a:pt x="78811" y="48812"/>
                    </a:cubicBezTo>
                    <a:lnTo>
                      <a:pt x="78811" y="39425"/>
                    </a:lnTo>
                    <a:lnTo>
                      <a:pt x="71244" y="40176"/>
                    </a:lnTo>
                    <a:cubicBezTo>
                      <a:pt x="71244" y="41772"/>
                      <a:pt x="71244" y="43462"/>
                      <a:pt x="71244" y="45339"/>
                    </a:cubicBezTo>
                    <a:lnTo>
                      <a:pt x="71244" y="50877"/>
                    </a:lnTo>
                    <a:cubicBezTo>
                      <a:pt x="71293" y="52392"/>
                      <a:pt x="71002" y="53899"/>
                      <a:pt x="70393" y="55289"/>
                    </a:cubicBezTo>
                    <a:cubicBezTo>
                      <a:pt x="69870" y="56477"/>
                      <a:pt x="68974" y="57464"/>
                      <a:pt x="67839" y="58105"/>
                    </a:cubicBezTo>
                    <a:cubicBezTo>
                      <a:pt x="66339" y="58917"/>
                      <a:pt x="64705" y="59458"/>
                      <a:pt x="63014" y="59701"/>
                    </a:cubicBezTo>
                    <a:cubicBezTo>
                      <a:pt x="60633" y="60030"/>
                      <a:pt x="58230" y="60187"/>
                      <a:pt x="55825" y="60170"/>
                    </a:cubicBezTo>
                    <a:cubicBezTo>
                      <a:pt x="53954" y="60187"/>
                      <a:pt x="52086" y="60030"/>
                      <a:pt x="50244" y="59701"/>
                    </a:cubicBezTo>
                    <a:cubicBezTo>
                      <a:pt x="48850" y="59436"/>
                      <a:pt x="47548" y="58822"/>
                      <a:pt x="46461" y="57918"/>
                    </a:cubicBezTo>
                    <a:cubicBezTo>
                      <a:pt x="45457" y="56935"/>
                      <a:pt x="44738" y="55703"/>
                      <a:pt x="44380" y="54350"/>
                    </a:cubicBezTo>
                    <a:cubicBezTo>
                      <a:pt x="43871" y="52422"/>
                      <a:pt x="43648" y="50429"/>
                      <a:pt x="43717" y="48437"/>
                    </a:cubicBezTo>
                    <a:lnTo>
                      <a:pt x="43717" y="39050"/>
                    </a:lnTo>
                    <a:lnTo>
                      <a:pt x="36434" y="40176"/>
                    </a:lnTo>
                    <a:cubicBezTo>
                      <a:pt x="36434" y="41772"/>
                      <a:pt x="36434" y="43462"/>
                      <a:pt x="36434" y="45339"/>
                    </a:cubicBezTo>
                    <a:lnTo>
                      <a:pt x="36434" y="50877"/>
                    </a:lnTo>
                    <a:cubicBezTo>
                      <a:pt x="36509" y="52385"/>
                      <a:pt x="36251" y="53891"/>
                      <a:pt x="35677" y="55289"/>
                    </a:cubicBezTo>
                    <a:cubicBezTo>
                      <a:pt x="35084" y="56460"/>
                      <a:pt x="34164" y="57437"/>
                      <a:pt x="33028" y="58105"/>
                    </a:cubicBezTo>
                    <a:cubicBezTo>
                      <a:pt x="31569" y="58932"/>
                      <a:pt x="29964" y="59474"/>
                      <a:pt x="28299" y="59701"/>
                    </a:cubicBezTo>
                    <a:cubicBezTo>
                      <a:pt x="25885" y="60026"/>
                      <a:pt x="23451" y="60183"/>
                      <a:pt x="21015" y="60170"/>
                    </a:cubicBezTo>
                    <a:lnTo>
                      <a:pt x="20447" y="60170"/>
                    </a:lnTo>
                    <a:cubicBezTo>
                      <a:pt x="18446" y="60122"/>
                      <a:pt x="16452" y="59902"/>
                      <a:pt x="14488" y="59513"/>
                    </a:cubicBezTo>
                    <a:cubicBezTo>
                      <a:pt x="12843" y="59102"/>
                      <a:pt x="11341" y="58259"/>
                      <a:pt x="10137" y="57073"/>
                    </a:cubicBezTo>
                    <a:cubicBezTo>
                      <a:pt x="8965" y="55716"/>
                      <a:pt x="8123" y="54110"/>
                      <a:pt x="7677" y="52379"/>
                    </a:cubicBezTo>
                    <a:cubicBezTo>
                      <a:pt x="7138" y="49881"/>
                      <a:pt x="6884" y="47330"/>
                      <a:pt x="6921" y="44776"/>
                    </a:cubicBezTo>
                    <a:lnTo>
                      <a:pt x="6921" y="0"/>
                    </a:lnTo>
                    <a:lnTo>
                      <a:pt x="110" y="845"/>
                    </a:lnTo>
                    <a:lnTo>
                      <a:pt x="110" y="22716"/>
                    </a:lnTo>
                    <a:cubicBezTo>
                      <a:pt x="110" y="26847"/>
                      <a:pt x="110" y="30977"/>
                      <a:pt x="110" y="35107"/>
                    </a:cubicBezTo>
                    <a:lnTo>
                      <a:pt x="110" y="46653"/>
                    </a:lnTo>
                    <a:cubicBezTo>
                      <a:pt x="-494" y="52994"/>
                      <a:pt x="1405" y="59321"/>
                      <a:pt x="5407" y="64301"/>
                    </a:cubicBezTo>
                    <a:cubicBezTo>
                      <a:pt x="9835" y="68203"/>
                      <a:pt x="15680" y="70137"/>
                      <a:pt x="21583" y="69651"/>
                    </a:cubicBezTo>
                    <a:cubicBezTo>
                      <a:pt x="25836" y="69903"/>
                      <a:pt x="30080" y="69029"/>
                      <a:pt x="33880" y="67117"/>
                    </a:cubicBezTo>
                    <a:cubicBezTo>
                      <a:pt x="36689" y="65478"/>
                      <a:pt x="38881" y="62972"/>
                      <a:pt x="40123" y="59983"/>
                    </a:cubicBezTo>
                    <a:cubicBezTo>
                      <a:pt x="40961" y="62920"/>
                      <a:pt x="42887" y="65435"/>
                      <a:pt x="45515" y="67023"/>
                    </a:cubicBezTo>
                    <a:cubicBezTo>
                      <a:pt x="48799" y="68861"/>
                      <a:pt x="52529" y="69770"/>
                      <a:pt x="56298" y="69651"/>
                    </a:cubicBezTo>
                    <a:lnTo>
                      <a:pt x="56298" y="69651"/>
                    </a:lnTo>
                    <a:cubicBezTo>
                      <a:pt x="60518" y="69869"/>
                      <a:pt x="64723" y="68996"/>
                      <a:pt x="68501" y="67117"/>
                    </a:cubicBezTo>
                    <a:cubicBezTo>
                      <a:pt x="71310" y="65478"/>
                      <a:pt x="73502" y="62972"/>
                      <a:pt x="74744" y="59983"/>
                    </a:cubicBezTo>
                    <a:cubicBezTo>
                      <a:pt x="75646" y="62888"/>
                      <a:pt x="77556" y="65382"/>
                      <a:pt x="80136" y="67023"/>
                    </a:cubicBezTo>
                    <a:cubicBezTo>
                      <a:pt x="83420" y="68861"/>
                      <a:pt x="87150" y="69770"/>
                      <a:pt x="90919" y="69651"/>
                    </a:cubicBezTo>
                    <a:lnTo>
                      <a:pt x="90919" y="69651"/>
                    </a:lnTo>
                    <a:cubicBezTo>
                      <a:pt x="94734" y="69638"/>
                      <a:pt x="98492" y="68738"/>
                      <a:pt x="101892" y="67023"/>
                    </a:cubicBezTo>
                    <a:cubicBezTo>
                      <a:pt x="105101" y="65384"/>
                      <a:pt x="107714" y="62792"/>
                      <a:pt x="109365" y="59607"/>
                    </a:cubicBezTo>
                    <a:cubicBezTo>
                      <a:pt x="110494" y="62683"/>
                      <a:pt x="112669" y="65272"/>
                      <a:pt x="115514" y="66929"/>
                    </a:cubicBezTo>
                    <a:cubicBezTo>
                      <a:pt x="119103" y="68872"/>
                      <a:pt x="123157" y="69813"/>
                      <a:pt x="127243" y="69651"/>
                    </a:cubicBezTo>
                    <a:cubicBezTo>
                      <a:pt x="131000" y="69766"/>
                      <a:pt x="134738" y="69094"/>
                      <a:pt x="138216" y="67680"/>
                    </a:cubicBezTo>
                    <a:cubicBezTo>
                      <a:pt x="140994" y="66468"/>
                      <a:pt x="143454" y="64637"/>
                      <a:pt x="145405" y="62329"/>
                    </a:cubicBezTo>
                    <a:cubicBezTo>
                      <a:pt x="147217" y="59985"/>
                      <a:pt x="148536" y="57304"/>
                      <a:pt x="149283" y="54444"/>
                    </a:cubicBezTo>
                    <a:cubicBezTo>
                      <a:pt x="150041" y="51372"/>
                      <a:pt x="150422" y="48220"/>
                      <a:pt x="150418" y="45057"/>
                    </a:cubicBezTo>
                    <a:lnTo>
                      <a:pt x="150418" y="0"/>
                    </a:lnTo>
                    <a:lnTo>
                      <a:pt x="143135" y="845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649C1371-569B-C944-986C-FF0B883DC50E}"/>
                  </a:ext>
                </a:extLst>
              </p:cNvPr>
              <p:cNvSpPr/>
              <p:nvPr/>
            </p:nvSpPr>
            <p:spPr>
              <a:xfrm>
                <a:off x="6459276" y="5035203"/>
                <a:ext cx="8881" cy="70683"/>
              </a:xfrm>
              <a:custGeom>
                <a:avLst/>
                <a:gdLst>
                  <a:gd name="connsiteX0" fmla="*/ 1419 w 8881"/>
                  <a:gd name="connsiteY0" fmla="*/ 41584 h 70683"/>
                  <a:gd name="connsiteX1" fmla="*/ 1419 w 8881"/>
                  <a:gd name="connsiteY1" fmla="*/ 57167 h 70683"/>
                  <a:gd name="connsiteX2" fmla="*/ 0 w 8881"/>
                  <a:gd name="connsiteY2" fmla="*/ 69182 h 70683"/>
                  <a:gd name="connsiteX3" fmla="*/ 6905 w 8881"/>
                  <a:gd name="connsiteY3" fmla="*/ 70684 h 70683"/>
                  <a:gd name="connsiteX4" fmla="*/ 8040 w 8881"/>
                  <a:gd name="connsiteY4" fmla="*/ 63737 h 70683"/>
                  <a:gd name="connsiteX5" fmla="*/ 8797 w 8881"/>
                  <a:gd name="connsiteY5" fmla="*/ 56697 h 70683"/>
                  <a:gd name="connsiteX6" fmla="*/ 8797 w 8881"/>
                  <a:gd name="connsiteY6" fmla="*/ 49000 h 70683"/>
                  <a:gd name="connsiteX7" fmla="*/ 8797 w 8881"/>
                  <a:gd name="connsiteY7" fmla="*/ 40176 h 70683"/>
                  <a:gd name="connsiteX8" fmla="*/ 8797 w 8881"/>
                  <a:gd name="connsiteY8" fmla="*/ 0 h 70683"/>
                  <a:gd name="connsiteX9" fmla="*/ 1324 w 8881"/>
                  <a:gd name="connsiteY9" fmla="*/ 845 h 7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81" h="70683">
                    <a:moveTo>
                      <a:pt x="1419" y="41584"/>
                    </a:moveTo>
                    <a:cubicBezTo>
                      <a:pt x="1419" y="47498"/>
                      <a:pt x="1419" y="52755"/>
                      <a:pt x="1419" y="57167"/>
                    </a:cubicBezTo>
                    <a:cubicBezTo>
                      <a:pt x="1194" y="61197"/>
                      <a:pt x="720" y="65209"/>
                      <a:pt x="0" y="69182"/>
                    </a:cubicBezTo>
                    <a:lnTo>
                      <a:pt x="6905" y="70684"/>
                    </a:lnTo>
                    <a:cubicBezTo>
                      <a:pt x="7378" y="68337"/>
                      <a:pt x="7757" y="65990"/>
                      <a:pt x="8040" y="63737"/>
                    </a:cubicBezTo>
                    <a:cubicBezTo>
                      <a:pt x="8324" y="61485"/>
                      <a:pt x="8608" y="59138"/>
                      <a:pt x="8797" y="56697"/>
                    </a:cubicBezTo>
                    <a:cubicBezTo>
                      <a:pt x="8986" y="54257"/>
                      <a:pt x="8797" y="51628"/>
                      <a:pt x="8797" y="49000"/>
                    </a:cubicBezTo>
                    <a:cubicBezTo>
                      <a:pt x="8797" y="46372"/>
                      <a:pt x="8797" y="43368"/>
                      <a:pt x="8797" y="40176"/>
                    </a:cubicBezTo>
                    <a:lnTo>
                      <a:pt x="8797" y="0"/>
                    </a:lnTo>
                    <a:lnTo>
                      <a:pt x="1324" y="845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591A27FF-22AB-C94B-BF92-D6AB5768BB30}"/>
                  </a:ext>
                </a:extLst>
              </p:cNvPr>
              <p:cNvSpPr/>
              <p:nvPr/>
            </p:nvSpPr>
            <p:spPr>
              <a:xfrm>
                <a:off x="6548477" y="5114523"/>
                <a:ext cx="25067" cy="13517"/>
              </a:xfrm>
              <a:custGeom>
                <a:avLst/>
                <a:gdLst>
                  <a:gd name="connsiteX0" fmla="*/ 12486 w 25067"/>
                  <a:gd name="connsiteY0" fmla="*/ 6102 h 13517"/>
                  <a:gd name="connsiteX1" fmla="*/ 6527 w 25067"/>
                  <a:gd name="connsiteY1" fmla="*/ 0 h 13517"/>
                  <a:gd name="connsiteX2" fmla="*/ 0 w 25067"/>
                  <a:gd name="connsiteY2" fmla="*/ 6759 h 13517"/>
                  <a:gd name="connsiteX3" fmla="*/ 6527 w 25067"/>
                  <a:gd name="connsiteY3" fmla="*/ 13517 h 13517"/>
                  <a:gd name="connsiteX4" fmla="*/ 12486 w 25067"/>
                  <a:gd name="connsiteY4" fmla="*/ 7416 h 13517"/>
                  <a:gd name="connsiteX5" fmla="*/ 18446 w 25067"/>
                  <a:gd name="connsiteY5" fmla="*/ 13517 h 13517"/>
                  <a:gd name="connsiteX6" fmla="*/ 25067 w 25067"/>
                  <a:gd name="connsiteY6" fmla="*/ 6759 h 13517"/>
                  <a:gd name="connsiteX7" fmla="*/ 18446 w 25067"/>
                  <a:gd name="connsiteY7" fmla="*/ 0 h 13517"/>
                  <a:gd name="connsiteX8" fmla="*/ 12486 w 25067"/>
                  <a:gd name="connsiteY8" fmla="*/ 6102 h 1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67" h="13517">
                    <a:moveTo>
                      <a:pt x="12486" y="6102"/>
                    </a:moveTo>
                    <a:lnTo>
                      <a:pt x="6527" y="0"/>
                    </a:lnTo>
                    <a:lnTo>
                      <a:pt x="0" y="6759"/>
                    </a:lnTo>
                    <a:lnTo>
                      <a:pt x="6527" y="13517"/>
                    </a:lnTo>
                    <a:lnTo>
                      <a:pt x="12486" y="7416"/>
                    </a:lnTo>
                    <a:lnTo>
                      <a:pt x="18446" y="13517"/>
                    </a:lnTo>
                    <a:lnTo>
                      <a:pt x="25067" y="6759"/>
                    </a:lnTo>
                    <a:lnTo>
                      <a:pt x="18446" y="0"/>
                    </a:lnTo>
                    <a:lnTo>
                      <a:pt x="12486" y="6102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3FBF25FD-30CF-F34E-B711-A8846CE8BF1F}"/>
                  </a:ext>
                </a:extLst>
              </p:cNvPr>
              <p:cNvSpPr/>
              <p:nvPr/>
            </p:nvSpPr>
            <p:spPr>
              <a:xfrm>
                <a:off x="6503910" y="5052663"/>
                <a:ext cx="70574" cy="52303"/>
              </a:xfrm>
              <a:custGeom>
                <a:avLst/>
                <a:gdLst>
                  <a:gd name="connsiteX0" fmla="*/ 69067 w 70574"/>
                  <a:gd name="connsiteY0" fmla="*/ 21965 h 52303"/>
                  <a:gd name="connsiteX1" fmla="*/ 67553 w 70574"/>
                  <a:gd name="connsiteY1" fmla="*/ 15864 h 52303"/>
                  <a:gd name="connsiteX2" fmla="*/ 66229 w 70574"/>
                  <a:gd name="connsiteY2" fmla="*/ 10044 h 52303"/>
                  <a:gd name="connsiteX3" fmla="*/ 59040 w 70574"/>
                  <a:gd name="connsiteY3" fmla="*/ 14080 h 52303"/>
                  <a:gd name="connsiteX4" fmla="*/ 60742 w 70574"/>
                  <a:gd name="connsiteY4" fmla="*/ 19619 h 52303"/>
                  <a:gd name="connsiteX5" fmla="*/ 62256 w 70574"/>
                  <a:gd name="connsiteY5" fmla="*/ 25251 h 52303"/>
                  <a:gd name="connsiteX6" fmla="*/ 63107 w 70574"/>
                  <a:gd name="connsiteY6" fmla="*/ 30132 h 52303"/>
                  <a:gd name="connsiteX7" fmla="*/ 63107 w 70574"/>
                  <a:gd name="connsiteY7" fmla="*/ 33887 h 52303"/>
                  <a:gd name="connsiteX8" fmla="*/ 62350 w 70574"/>
                  <a:gd name="connsiteY8" fmla="*/ 37548 h 52303"/>
                  <a:gd name="connsiteX9" fmla="*/ 59607 w 70574"/>
                  <a:gd name="connsiteY9" fmla="*/ 40458 h 52303"/>
                  <a:gd name="connsiteX10" fmla="*/ 54405 w 70574"/>
                  <a:gd name="connsiteY10" fmla="*/ 42429 h 52303"/>
                  <a:gd name="connsiteX11" fmla="*/ 46080 w 70574"/>
                  <a:gd name="connsiteY11" fmla="*/ 43086 h 52303"/>
                  <a:gd name="connsiteX12" fmla="*/ 40216 w 70574"/>
                  <a:gd name="connsiteY12" fmla="*/ 42429 h 52303"/>
                  <a:gd name="connsiteX13" fmla="*/ 36054 w 70574"/>
                  <a:gd name="connsiteY13" fmla="*/ 40270 h 52303"/>
                  <a:gd name="connsiteX14" fmla="*/ 33689 w 70574"/>
                  <a:gd name="connsiteY14" fmla="*/ 35952 h 52303"/>
                  <a:gd name="connsiteX15" fmla="*/ 32837 w 70574"/>
                  <a:gd name="connsiteY15" fmla="*/ 29193 h 52303"/>
                  <a:gd name="connsiteX16" fmla="*/ 32837 w 70574"/>
                  <a:gd name="connsiteY16" fmla="*/ 22716 h 52303"/>
                  <a:gd name="connsiteX17" fmla="*/ 32837 w 70574"/>
                  <a:gd name="connsiteY17" fmla="*/ 15770 h 52303"/>
                  <a:gd name="connsiteX18" fmla="*/ 32837 w 70574"/>
                  <a:gd name="connsiteY18" fmla="*/ 0 h 52303"/>
                  <a:gd name="connsiteX19" fmla="*/ 25554 w 70574"/>
                  <a:gd name="connsiteY19" fmla="*/ 1408 h 52303"/>
                  <a:gd name="connsiteX20" fmla="*/ 25554 w 70574"/>
                  <a:gd name="connsiteY20" fmla="*/ 7603 h 52303"/>
                  <a:gd name="connsiteX21" fmla="*/ 18932 w 70574"/>
                  <a:gd name="connsiteY21" fmla="*/ 10983 h 52303"/>
                  <a:gd name="connsiteX22" fmla="*/ 10041 w 70574"/>
                  <a:gd name="connsiteY22" fmla="*/ 15770 h 52303"/>
                  <a:gd name="connsiteX23" fmla="*/ 4176 w 70574"/>
                  <a:gd name="connsiteY23" fmla="*/ 20370 h 52303"/>
                  <a:gd name="connsiteX24" fmla="*/ 960 w 70574"/>
                  <a:gd name="connsiteY24" fmla="*/ 25251 h 52303"/>
                  <a:gd name="connsiteX25" fmla="*/ 14 w 70574"/>
                  <a:gd name="connsiteY25" fmla="*/ 30789 h 52303"/>
                  <a:gd name="connsiteX26" fmla="*/ 4270 w 70574"/>
                  <a:gd name="connsiteY26" fmla="*/ 40833 h 52303"/>
                  <a:gd name="connsiteX27" fmla="*/ 15527 w 70574"/>
                  <a:gd name="connsiteY27" fmla="*/ 44494 h 52303"/>
                  <a:gd name="connsiteX28" fmla="*/ 21959 w 70574"/>
                  <a:gd name="connsiteY28" fmla="*/ 43274 h 52303"/>
                  <a:gd name="connsiteX29" fmla="*/ 27540 w 70574"/>
                  <a:gd name="connsiteY29" fmla="*/ 39707 h 52303"/>
                  <a:gd name="connsiteX30" fmla="*/ 33878 w 70574"/>
                  <a:gd name="connsiteY30" fmla="*/ 49094 h 52303"/>
                  <a:gd name="connsiteX31" fmla="*/ 46270 w 70574"/>
                  <a:gd name="connsiteY31" fmla="*/ 52285 h 52303"/>
                  <a:gd name="connsiteX32" fmla="*/ 48067 w 70574"/>
                  <a:gd name="connsiteY32" fmla="*/ 52285 h 52303"/>
                  <a:gd name="connsiteX33" fmla="*/ 57526 w 70574"/>
                  <a:gd name="connsiteY33" fmla="*/ 50596 h 52303"/>
                  <a:gd name="connsiteX34" fmla="*/ 64621 w 70574"/>
                  <a:gd name="connsiteY34" fmla="*/ 46372 h 52303"/>
                  <a:gd name="connsiteX35" fmla="*/ 68877 w 70574"/>
                  <a:gd name="connsiteY35" fmla="*/ 39988 h 52303"/>
                  <a:gd name="connsiteX36" fmla="*/ 70486 w 70574"/>
                  <a:gd name="connsiteY36" fmla="*/ 32103 h 52303"/>
                  <a:gd name="connsiteX37" fmla="*/ 70486 w 70574"/>
                  <a:gd name="connsiteY37" fmla="*/ 27598 h 52303"/>
                  <a:gd name="connsiteX38" fmla="*/ 69067 w 70574"/>
                  <a:gd name="connsiteY38" fmla="*/ 21965 h 52303"/>
                  <a:gd name="connsiteX39" fmla="*/ 15243 w 70574"/>
                  <a:gd name="connsiteY39" fmla="*/ 35764 h 52303"/>
                  <a:gd name="connsiteX40" fmla="*/ 8527 w 70574"/>
                  <a:gd name="connsiteY40" fmla="*/ 34262 h 52303"/>
                  <a:gd name="connsiteX41" fmla="*/ 6162 w 70574"/>
                  <a:gd name="connsiteY41" fmla="*/ 29475 h 52303"/>
                  <a:gd name="connsiteX42" fmla="*/ 9473 w 70574"/>
                  <a:gd name="connsiteY42" fmla="*/ 23937 h 52303"/>
                  <a:gd name="connsiteX43" fmla="*/ 17797 w 70574"/>
                  <a:gd name="connsiteY43" fmla="*/ 18868 h 52303"/>
                  <a:gd name="connsiteX44" fmla="*/ 25932 w 70574"/>
                  <a:gd name="connsiteY44" fmla="*/ 15113 h 52303"/>
                  <a:gd name="connsiteX45" fmla="*/ 25932 w 70574"/>
                  <a:gd name="connsiteY45" fmla="*/ 25814 h 52303"/>
                  <a:gd name="connsiteX46" fmla="*/ 25932 w 70574"/>
                  <a:gd name="connsiteY46" fmla="*/ 33042 h 52303"/>
                  <a:gd name="connsiteX47" fmla="*/ 15243 w 70574"/>
                  <a:gd name="connsiteY47" fmla="*/ 35764 h 5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70574" h="52303">
                    <a:moveTo>
                      <a:pt x="69067" y="21965"/>
                    </a:moveTo>
                    <a:cubicBezTo>
                      <a:pt x="69067" y="19900"/>
                      <a:pt x="68121" y="17929"/>
                      <a:pt x="67553" y="15864"/>
                    </a:cubicBezTo>
                    <a:cubicBezTo>
                      <a:pt x="67249" y="13896"/>
                      <a:pt x="66807" y="11951"/>
                      <a:pt x="66229" y="10044"/>
                    </a:cubicBezTo>
                    <a:lnTo>
                      <a:pt x="59040" y="14080"/>
                    </a:lnTo>
                    <a:cubicBezTo>
                      <a:pt x="59607" y="15864"/>
                      <a:pt x="60269" y="17647"/>
                      <a:pt x="60742" y="19619"/>
                    </a:cubicBezTo>
                    <a:cubicBezTo>
                      <a:pt x="61215" y="21590"/>
                      <a:pt x="61783" y="23467"/>
                      <a:pt x="62256" y="25251"/>
                    </a:cubicBezTo>
                    <a:cubicBezTo>
                      <a:pt x="62729" y="27034"/>
                      <a:pt x="62918" y="28630"/>
                      <a:pt x="63107" y="30132"/>
                    </a:cubicBezTo>
                    <a:cubicBezTo>
                      <a:pt x="63221" y="31381"/>
                      <a:pt x="63221" y="32638"/>
                      <a:pt x="63107" y="33887"/>
                    </a:cubicBezTo>
                    <a:cubicBezTo>
                      <a:pt x="63105" y="35145"/>
                      <a:pt x="62847" y="36390"/>
                      <a:pt x="62350" y="37548"/>
                    </a:cubicBezTo>
                    <a:cubicBezTo>
                      <a:pt x="61752" y="38769"/>
                      <a:pt x="60796" y="39783"/>
                      <a:pt x="59607" y="40458"/>
                    </a:cubicBezTo>
                    <a:cubicBezTo>
                      <a:pt x="58013" y="41433"/>
                      <a:pt x="56248" y="42101"/>
                      <a:pt x="54405" y="42429"/>
                    </a:cubicBezTo>
                    <a:cubicBezTo>
                      <a:pt x="51654" y="42881"/>
                      <a:pt x="48869" y="43101"/>
                      <a:pt x="46080" y="43086"/>
                    </a:cubicBezTo>
                    <a:cubicBezTo>
                      <a:pt x="44107" y="43091"/>
                      <a:pt x="42139" y="42871"/>
                      <a:pt x="40216" y="42429"/>
                    </a:cubicBezTo>
                    <a:cubicBezTo>
                      <a:pt x="38657" y="42097"/>
                      <a:pt x="37218" y="41351"/>
                      <a:pt x="36054" y="40270"/>
                    </a:cubicBezTo>
                    <a:cubicBezTo>
                      <a:pt x="34893" y="39065"/>
                      <a:pt x="34077" y="37574"/>
                      <a:pt x="33689" y="35952"/>
                    </a:cubicBezTo>
                    <a:cubicBezTo>
                      <a:pt x="33066" y="33754"/>
                      <a:pt x="32779" y="31476"/>
                      <a:pt x="32837" y="29193"/>
                    </a:cubicBezTo>
                    <a:lnTo>
                      <a:pt x="32837" y="22716"/>
                    </a:lnTo>
                    <a:cubicBezTo>
                      <a:pt x="32837" y="20464"/>
                      <a:pt x="32837" y="18117"/>
                      <a:pt x="32837" y="15770"/>
                    </a:cubicBezTo>
                    <a:lnTo>
                      <a:pt x="32837" y="0"/>
                    </a:lnTo>
                    <a:lnTo>
                      <a:pt x="25554" y="1408"/>
                    </a:lnTo>
                    <a:lnTo>
                      <a:pt x="25554" y="7603"/>
                    </a:lnTo>
                    <a:lnTo>
                      <a:pt x="18932" y="10983"/>
                    </a:lnTo>
                    <a:cubicBezTo>
                      <a:pt x="15872" y="12396"/>
                      <a:pt x="12903" y="13995"/>
                      <a:pt x="10041" y="15770"/>
                    </a:cubicBezTo>
                    <a:cubicBezTo>
                      <a:pt x="7910" y="17068"/>
                      <a:pt x="5941" y="18612"/>
                      <a:pt x="4176" y="20370"/>
                    </a:cubicBezTo>
                    <a:cubicBezTo>
                      <a:pt x="2845" y="21814"/>
                      <a:pt x="1759" y="23462"/>
                      <a:pt x="960" y="25251"/>
                    </a:cubicBezTo>
                    <a:cubicBezTo>
                      <a:pt x="303" y="27023"/>
                      <a:pt x="-18" y="28901"/>
                      <a:pt x="14" y="30789"/>
                    </a:cubicBezTo>
                    <a:cubicBezTo>
                      <a:pt x="-164" y="34603"/>
                      <a:pt x="1399" y="38292"/>
                      <a:pt x="4270" y="40833"/>
                    </a:cubicBezTo>
                    <a:cubicBezTo>
                      <a:pt x="7443" y="43382"/>
                      <a:pt x="11449" y="44685"/>
                      <a:pt x="15527" y="44494"/>
                    </a:cubicBezTo>
                    <a:cubicBezTo>
                      <a:pt x="17730" y="44500"/>
                      <a:pt x="19914" y="44085"/>
                      <a:pt x="21959" y="43274"/>
                    </a:cubicBezTo>
                    <a:cubicBezTo>
                      <a:pt x="24048" y="42481"/>
                      <a:pt x="25948" y="41266"/>
                      <a:pt x="27540" y="39707"/>
                    </a:cubicBezTo>
                    <a:cubicBezTo>
                      <a:pt x="28322" y="43543"/>
                      <a:pt x="30600" y="46917"/>
                      <a:pt x="33878" y="49094"/>
                    </a:cubicBezTo>
                    <a:cubicBezTo>
                      <a:pt x="37599" y="51351"/>
                      <a:pt x="41912" y="52462"/>
                      <a:pt x="46270" y="52285"/>
                    </a:cubicBezTo>
                    <a:lnTo>
                      <a:pt x="48067" y="52285"/>
                    </a:lnTo>
                    <a:cubicBezTo>
                      <a:pt x="51298" y="52299"/>
                      <a:pt x="54503" y="51727"/>
                      <a:pt x="57526" y="50596"/>
                    </a:cubicBezTo>
                    <a:cubicBezTo>
                      <a:pt x="60159" y="49687"/>
                      <a:pt x="62574" y="48249"/>
                      <a:pt x="64621" y="46372"/>
                    </a:cubicBezTo>
                    <a:cubicBezTo>
                      <a:pt x="66503" y="44587"/>
                      <a:pt x="67958" y="42405"/>
                      <a:pt x="68877" y="39988"/>
                    </a:cubicBezTo>
                    <a:cubicBezTo>
                      <a:pt x="69949" y="37496"/>
                      <a:pt x="70496" y="34813"/>
                      <a:pt x="70486" y="32103"/>
                    </a:cubicBezTo>
                    <a:cubicBezTo>
                      <a:pt x="70604" y="30604"/>
                      <a:pt x="70604" y="29097"/>
                      <a:pt x="70486" y="27598"/>
                    </a:cubicBezTo>
                    <a:cubicBezTo>
                      <a:pt x="69823" y="25814"/>
                      <a:pt x="69540" y="23937"/>
                      <a:pt x="69067" y="21965"/>
                    </a:cubicBezTo>
                    <a:close/>
                    <a:moveTo>
                      <a:pt x="15243" y="35764"/>
                    </a:moveTo>
                    <a:cubicBezTo>
                      <a:pt x="12905" y="35925"/>
                      <a:pt x="10570" y="35403"/>
                      <a:pt x="8527" y="34262"/>
                    </a:cubicBezTo>
                    <a:cubicBezTo>
                      <a:pt x="6888" y="33240"/>
                      <a:pt x="5973" y="31387"/>
                      <a:pt x="6162" y="29475"/>
                    </a:cubicBezTo>
                    <a:cubicBezTo>
                      <a:pt x="6385" y="27233"/>
                      <a:pt x="7597" y="25205"/>
                      <a:pt x="9473" y="23937"/>
                    </a:cubicBezTo>
                    <a:cubicBezTo>
                      <a:pt x="11982" y="21850"/>
                      <a:pt x="14786" y="20142"/>
                      <a:pt x="17797" y="18868"/>
                    </a:cubicBezTo>
                    <a:lnTo>
                      <a:pt x="25932" y="15113"/>
                    </a:lnTo>
                    <a:lnTo>
                      <a:pt x="25932" y="25814"/>
                    </a:lnTo>
                    <a:cubicBezTo>
                      <a:pt x="25932" y="28724"/>
                      <a:pt x="25932" y="31165"/>
                      <a:pt x="25932" y="33042"/>
                    </a:cubicBezTo>
                    <a:cubicBezTo>
                      <a:pt x="22721" y="34983"/>
                      <a:pt x="19000" y="35931"/>
                      <a:pt x="15243" y="35764"/>
                    </a:cubicBez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75652A4-6B72-D044-9201-EA14E9357472}"/>
                </a:ext>
              </a:extLst>
            </p:cNvPr>
            <p:cNvGrpSpPr/>
            <p:nvPr/>
          </p:nvGrpSpPr>
          <p:grpSpPr>
            <a:xfrm>
              <a:off x="9755155" y="648375"/>
              <a:ext cx="1303768" cy="381346"/>
              <a:chOff x="6078255" y="5197691"/>
              <a:chExt cx="865539" cy="253166"/>
            </a:xfrm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77B3AD79-0662-3540-8D47-DCB8F1BE1105}"/>
                  </a:ext>
                </a:extLst>
              </p:cNvPr>
              <p:cNvSpPr/>
              <p:nvPr/>
            </p:nvSpPr>
            <p:spPr>
              <a:xfrm>
                <a:off x="6172833" y="5216163"/>
                <a:ext cx="89892" cy="82077"/>
              </a:xfrm>
              <a:custGeom>
                <a:avLst/>
                <a:gdLst>
                  <a:gd name="connsiteX0" fmla="*/ 44474 w 89892"/>
                  <a:gd name="connsiteY0" fmla="*/ 82062 h 82077"/>
                  <a:gd name="connsiteX1" fmla="*/ 45230 w 89892"/>
                  <a:gd name="connsiteY1" fmla="*/ 82062 h 82077"/>
                  <a:gd name="connsiteX2" fmla="*/ 76919 w 89892"/>
                  <a:gd name="connsiteY2" fmla="*/ 69953 h 82077"/>
                  <a:gd name="connsiteX3" fmla="*/ 89878 w 89892"/>
                  <a:gd name="connsiteY3" fmla="*/ 39821 h 82077"/>
                  <a:gd name="connsiteX4" fmla="*/ 89878 w 89892"/>
                  <a:gd name="connsiteY4" fmla="*/ 25365 h 82077"/>
                  <a:gd name="connsiteX5" fmla="*/ 60838 w 89892"/>
                  <a:gd name="connsiteY5" fmla="*/ 25365 h 82077"/>
                  <a:gd name="connsiteX6" fmla="*/ 77581 w 89892"/>
                  <a:gd name="connsiteY6" fmla="*/ 15978 h 82077"/>
                  <a:gd name="connsiteX7" fmla="*/ 85149 w 89892"/>
                  <a:gd name="connsiteY7" fmla="*/ 15978 h 82077"/>
                  <a:gd name="connsiteX8" fmla="*/ 85149 w 89892"/>
                  <a:gd name="connsiteY8" fmla="*/ 20 h 82077"/>
                  <a:gd name="connsiteX9" fmla="*/ 77581 w 89892"/>
                  <a:gd name="connsiteY9" fmla="*/ 20 h 82077"/>
                  <a:gd name="connsiteX10" fmla="*/ 49960 w 89892"/>
                  <a:gd name="connsiteY10" fmla="*/ 11754 h 82077"/>
                  <a:gd name="connsiteX11" fmla="*/ 39555 w 89892"/>
                  <a:gd name="connsiteY11" fmla="*/ 42168 h 82077"/>
                  <a:gd name="connsiteX12" fmla="*/ 72189 w 89892"/>
                  <a:gd name="connsiteY12" fmla="*/ 42168 h 82077"/>
                  <a:gd name="connsiteX13" fmla="*/ 70108 w 89892"/>
                  <a:gd name="connsiteY13" fmla="*/ 51555 h 82077"/>
                  <a:gd name="connsiteX14" fmla="*/ 44852 w 89892"/>
                  <a:gd name="connsiteY14" fmla="*/ 65729 h 82077"/>
                  <a:gd name="connsiteX15" fmla="*/ 19501 w 89892"/>
                  <a:gd name="connsiteY15" fmla="*/ 50992 h 82077"/>
                  <a:gd name="connsiteX16" fmla="*/ 17231 w 89892"/>
                  <a:gd name="connsiteY16" fmla="*/ 37944 h 82077"/>
                  <a:gd name="connsiteX17" fmla="*/ 17231 w 89892"/>
                  <a:gd name="connsiteY17" fmla="*/ 24990 h 82077"/>
                  <a:gd name="connsiteX18" fmla="*/ 15 w 89892"/>
                  <a:gd name="connsiteY18" fmla="*/ 24990 h 82077"/>
                  <a:gd name="connsiteX19" fmla="*/ 15 w 89892"/>
                  <a:gd name="connsiteY19" fmla="*/ 39821 h 82077"/>
                  <a:gd name="connsiteX20" fmla="*/ 12879 w 89892"/>
                  <a:gd name="connsiteY20" fmla="*/ 69953 h 82077"/>
                  <a:gd name="connsiteX21" fmla="*/ 44474 w 89892"/>
                  <a:gd name="connsiteY21" fmla="*/ 82062 h 8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9892" h="82077">
                    <a:moveTo>
                      <a:pt x="44474" y="82062"/>
                    </a:moveTo>
                    <a:lnTo>
                      <a:pt x="45230" y="82062"/>
                    </a:lnTo>
                    <a:cubicBezTo>
                      <a:pt x="56995" y="82366"/>
                      <a:pt x="68398" y="78009"/>
                      <a:pt x="76919" y="69953"/>
                    </a:cubicBezTo>
                    <a:cubicBezTo>
                      <a:pt x="85460" y="62265"/>
                      <a:pt x="90193" y="51260"/>
                      <a:pt x="89878" y="39821"/>
                    </a:cubicBezTo>
                    <a:lnTo>
                      <a:pt x="89878" y="25365"/>
                    </a:lnTo>
                    <a:lnTo>
                      <a:pt x="60838" y="25365"/>
                    </a:lnTo>
                    <a:cubicBezTo>
                      <a:pt x="64281" y="19445"/>
                      <a:pt x="70694" y="15849"/>
                      <a:pt x="77581" y="15978"/>
                    </a:cubicBezTo>
                    <a:lnTo>
                      <a:pt x="85149" y="15978"/>
                    </a:lnTo>
                    <a:lnTo>
                      <a:pt x="85149" y="20"/>
                    </a:lnTo>
                    <a:lnTo>
                      <a:pt x="77581" y="20"/>
                    </a:lnTo>
                    <a:cubicBezTo>
                      <a:pt x="67075" y="-335"/>
                      <a:pt x="56953" y="3965"/>
                      <a:pt x="49960" y="11754"/>
                    </a:cubicBezTo>
                    <a:cubicBezTo>
                      <a:pt x="42772" y="20239"/>
                      <a:pt x="39058" y="31094"/>
                      <a:pt x="39555" y="42168"/>
                    </a:cubicBezTo>
                    <a:lnTo>
                      <a:pt x="72189" y="42168"/>
                    </a:lnTo>
                    <a:cubicBezTo>
                      <a:pt x="71966" y="45382"/>
                      <a:pt x="71265" y="48545"/>
                      <a:pt x="70108" y="51555"/>
                    </a:cubicBezTo>
                    <a:cubicBezTo>
                      <a:pt x="65278" y="60842"/>
                      <a:pt x="55362" y="66408"/>
                      <a:pt x="44852" y="65729"/>
                    </a:cubicBezTo>
                    <a:cubicBezTo>
                      <a:pt x="34172" y="66370"/>
                      <a:pt x="24160" y="60549"/>
                      <a:pt x="19501" y="50992"/>
                    </a:cubicBezTo>
                    <a:cubicBezTo>
                      <a:pt x="17910" y="46826"/>
                      <a:pt x="17140" y="42397"/>
                      <a:pt x="17231" y="37944"/>
                    </a:cubicBezTo>
                    <a:lnTo>
                      <a:pt x="17231" y="24990"/>
                    </a:lnTo>
                    <a:lnTo>
                      <a:pt x="15" y="24990"/>
                    </a:lnTo>
                    <a:lnTo>
                      <a:pt x="15" y="39821"/>
                    </a:lnTo>
                    <a:cubicBezTo>
                      <a:pt x="-299" y="51240"/>
                      <a:pt x="4395" y="62233"/>
                      <a:pt x="12879" y="69953"/>
                    </a:cubicBezTo>
                    <a:cubicBezTo>
                      <a:pt x="21394" y="77959"/>
                      <a:pt x="32746" y="82311"/>
                      <a:pt x="44474" y="82062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4F996138-5A9F-7441-AD57-F759F814E384}"/>
                  </a:ext>
                </a:extLst>
              </p:cNvPr>
              <p:cNvSpPr/>
              <p:nvPr/>
            </p:nvSpPr>
            <p:spPr>
              <a:xfrm>
                <a:off x="6198388" y="5309865"/>
                <a:ext cx="15513" cy="14268"/>
              </a:xfrm>
              <a:custGeom>
                <a:avLst/>
                <a:gdLst>
                  <a:gd name="connsiteX0" fmla="*/ 0 w 15513"/>
                  <a:gd name="connsiteY0" fmla="*/ 0 h 14268"/>
                  <a:gd name="connsiteX1" fmla="*/ 15513 w 15513"/>
                  <a:gd name="connsiteY1" fmla="*/ 0 h 14268"/>
                  <a:gd name="connsiteX2" fmla="*/ 15513 w 15513"/>
                  <a:gd name="connsiteY2" fmla="*/ 14268 h 14268"/>
                  <a:gd name="connsiteX3" fmla="*/ 0 w 15513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268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A891512D-3802-C649-B186-60E302B7913F}"/>
                  </a:ext>
                </a:extLst>
              </p:cNvPr>
              <p:cNvSpPr/>
              <p:nvPr/>
            </p:nvSpPr>
            <p:spPr>
              <a:xfrm>
                <a:off x="6222036" y="5309865"/>
                <a:ext cx="15513" cy="14268"/>
              </a:xfrm>
              <a:custGeom>
                <a:avLst/>
                <a:gdLst>
                  <a:gd name="connsiteX0" fmla="*/ 0 w 15513"/>
                  <a:gd name="connsiteY0" fmla="*/ 0 h 14268"/>
                  <a:gd name="connsiteX1" fmla="*/ 15513 w 15513"/>
                  <a:gd name="connsiteY1" fmla="*/ 0 h 14268"/>
                  <a:gd name="connsiteX2" fmla="*/ 15513 w 15513"/>
                  <a:gd name="connsiteY2" fmla="*/ 14268 h 14268"/>
                  <a:gd name="connsiteX3" fmla="*/ 0 w 15513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268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3C0CDD9C-A85E-0440-9650-59EFEE6F0916}"/>
                  </a:ext>
                </a:extLst>
              </p:cNvPr>
              <p:cNvSpPr/>
              <p:nvPr/>
            </p:nvSpPr>
            <p:spPr>
              <a:xfrm>
                <a:off x="6274496" y="5221534"/>
                <a:ext cx="106482" cy="76879"/>
              </a:xfrm>
              <a:custGeom>
                <a:avLst/>
                <a:gdLst>
                  <a:gd name="connsiteX0" fmla="*/ 88957 w 106482"/>
                  <a:gd name="connsiteY0" fmla="*/ 27410 h 76879"/>
                  <a:gd name="connsiteX1" fmla="*/ 80160 w 106482"/>
                  <a:gd name="connsiteY1" fmla="*/ 39519 h 76879"/>
                  <a:gd name="connsiteX2" fmla="*/ 56228 w 106482"/>
                  <a:gd name="connsiteY2" fmla="*/ 39519 h 76879"/>
                  <a:gd name="connsiteX3" fmla="*/ 56228 w 106482"/>
                  <a:gd name="connsiteY3" fmla="*/ 28255 h 76879"/>
                  <a:gd name="connsiteX4" fmla="*/ 30150 w 106482"/>
                  <a:gd name="connsiteY4" fmla="*/ 111 h 76879"/>
                  <a:gd name="connsiteX5" fmla="*/ 28417 w 106482"/>
                  <a:gd name="connsiteY5" fmla="*/ 94 h 76879"/>
                  <a:gd name="connsiteX6" fmla="*/ 39 w 106482"/>
                  <a:gd name="connsiteY6" fmla="*/ 25360 h 76879"/>
                  <a:gd name="connsiteX7" fmla="*/ 39 w 106482"/>
                  <a:gd name="connsiteY7" fmla="*/ 28255 h 76879"/>
                  <a:gd name="connsiteX8" fmla="*/ 26295 w 106482"/>
                  <a:gd name="connsiteY8" fmla="*/ 56416 h 76879"/>
                  <a:gd name="connsiteX9" fmla="*/ 28417 w 106482"/>
                  <a:gd name="connsiteY9" fmla="*/ 56416 h 76879"/>
                  <a:gd name="connsiteX10" fmla="*/ 39201 w 106482"/>
                  <a:gd name="connsiteY10" fmla="*/ 55665 h 76879"/>
                  <a:gd name="connsiteX11" fmla="*/ 27093 w 106482"/>
                  <a:gd name="connsiteY11" fmla="*/ 62986 h 76879"/>
                  <a:gd name="connsiteX12" fmla="*/ 25580 w 106482"/>
                  <a:gd name="connsiteY12" fmla="*/ 62986 h 76879"/>
                  <a:gd name="connsiteX13" fmla="*/ 25580 w 106482"/>
                  <a:gd name="connsiteY13" fmla="*/ 76879 h 76879"/>
                  <a:gd name="connsiteX14" fmla="*/ 27471 w 106482"/>
                  <a:gd name="connsiteY14" fmla="*/ 76879 h 76879"/>
                  <a:gd name="connsiteX15" fmla="*/ 55849 w 106482"/>
                  <a:gd name="connsiteY15" fmla="*/ 56416 h 76879"/>
                  <a:gd name="connsiteX16" fmla="*/ 83754 w 106482"/>
                  <a:gd name="connsiteY16" fmla="*/ 56416 h 76879"/>
                  <a:gd name="connsiteX17" fmla="*/ 100876 w 106482"/>
                  <a:gd name="connsiteY17" fmla="*/ 48906 h 76879"/>
                  <a:gd name="connsiteX18" fmla="*/ 106457 w 106482"/>
                  <a:gd name="connsiteY18" fmla="*/ 32197 h 76879"/>
                  <a:gd name="connsiteX19" fmla="*/ 106457 w 106482"/>
                  <a:gd name="connsiteY19" fmla="*/ 0 h 76879"/>
                  <a:gd name="connsiteX20" fmla="*/ 88957 w 106482"/>
                  <a:gd name="connsiteY20" fmla="*/ 0 h 76879"/>
                  <a:gd name="connsiteX21" fmla="*/ 38728 w 106482"/>
                  <a:gd name="connsiteY21" fmla="*/ 39519 h 76879"/>
                  <a:gd name="connsiteX22" fmla="*/ 28607 w 106482"/>
                  <a:gd name="connsiteY22" fmla="*/ 39519 h 76879"/>
                  <a:gd name="connsiteX23" fmla="*/ 17762 w 106482"/>
                  <a:gd name="connsiteY23" fmla="*/ 27954 h 76879"/>
                  <a:gd name="connsiteX24" fmla="*/ 17823 w 106482"/>
                  <a:gd name="connsiteY24" fmla="*/ 27128 h 76879"/>
                  <a:gd name="connsiteX25" fmla="*/ 27944 w 106482"/>
                  <a:gd name="connsiteY25" fmla="*/ 15488 h 76879"/>
                  <a:gd name="connsiteX26" fmla="*/ 38798 w 106482"/>
                  <a:gd name="connsiteY26" fmla="*/ 26308 h 76879"/>
                  <a:gd name="connsiteX27" fmla="*/ 38728 w 106482"/>
                  <a:gd name="connsiteY27" fmla="*/ 27504 h 7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6482" h="76879">
                    <a:moveTo>
                      <a:pt x="88957" y="27410"/>
                    </a:moveTo>
                    <a:cubicBezTo>
                      <a:pt x="88957" y="35483"/>
                      <a:pt x="86025" y="39519"/>
                      <a:pt x="80160" y="39519"/>
                    </a:cubicBezTo>
                    <a:lnTo>
                      <a:pt x="56228" y="39519"/>
                    </a:lnTo>
                    <a:lnTo>
                      <a:pt x="56228" y="28255"/>
                    </a:lnTo>
                    <a:cubicBezTo>
                      <a:pt x="56858" y="13337"/>
                      <a:pt x="45183" y="737"/>
                      <a:pt x="30150" y="111"/>
                    </a:cubicBezTo>
                    <a:cubicBezTo>
                      <a:pt x="29573" y="87"/>
                      <a:pt x="28995" y="81"/>
                      <a:pt x="28417" y="94"/>
                    </a:cubicBezTo>
                    <a:cubicBezTo>
                      <a:pt x="13550" y="-705"/>
                      <a:pt x="845" y="10607"/>
                      <a:pt x="39" y="25360"/>
                    </a:cubicBezTo>
                    <a:cubicBezTo>
                      <a:pt x="-13" y="26324"/>
                      <a:pt x="-13" y="27291"/>
                      <a:pt x="39" y="28255"/>
                    </a:cubicBezTo>
                    <a:cubicBezTo>
                      <a:pt x="-547" y="43226"/>
                      <a:pt x="11208" y="55834"/>
                      <a:pt x="26295" y="56416"/>
                    </a:cubicBezTo>
                    <a:cubicBezTo>
                      <a:pt x="27002" y="56443"/>
                      <a:pt x="27710" y="56443"/>
                      <a:pt x="28417" y="56416"/>
                    </a:cubicBezTo>
                    <a:cubicBezTo>
                      <a:pt x="32030" y="56651"/>
                      <a:pt x="35657" y="56398"/>
                      <a:pt x="39201" y="55665"/>
                    </a:cubicBezTo>
                    <a:cubicBezTo>
                      <a:pt x="37877" y="60546"/>
                      <a:pt x="33809" y="62986"/>
                      <a:pt x="27093" y="62986"/>
                    </a:cubicBezTo>
                    <a:lnTo>
                      <a:pt x="25580" y="62986"/>
                    </a:lnTo>
                    <a:lnTo>
                      <a:pt x="25580" y="76879"/>
                    </a:lnTo>
                    <a:lnTo>
                      <a:pt x="27471" y="76879"/>
                    </a:lnTo>
                    <a:cubicBezTo>
                      <a:pt x="44498" y="76879"/>
                      <a:pt x="53958" y="70121"/>
                      <a:pt x="55849" y="56416"/>
                    </a:cubicBezTo>
                    <a:lnTo>
                      <a:pt x="83754" y="56416"/>
                    </a:lnTo>
                    <a:cubicBezTo>
                      <a:pt x="90344" y="56775"/>
                      <a:pt x="96708" y="53984"/>
                      <a:pt x="100876" y="48906"/>
                    </a:cubicBezTo>
                    <a:cubicBezTo>
                      <a:pt x="104750" y="44210"/>
                      <a:pt x="106737" y="38259"/>
                      <a:pt x="106457" y="32197"/>
                    </a:cubicBezTo>
                    <a:lnTo>
                      <a:pt x="106457" y="0"/>
                    </a:lnTo>
                    <a:lnTo>
                      <a:pt x="88957" y="0"/>
                    </a:lnTo>
                    <a:close/>
                    <a:moveTo>
                      <a:pt x="38728" y="39519"/>
                    </a:moveTo>
                    <a:lnTo>
                      <a:pt x="28607" y="39519"/>
                    </a:lnTo>
                    <a:cubicBezTo>
                      <a:pt x="22394" y="39297"/>
                      <a:pt x="17539" y="34119"/>
                      <a:pt x="17762" y="27954"/>
                    </a:cubicBezTo>
                    <a:cubicBezTo>
                      <a:pt x="17772" y="27678"/>
                      <a:pt x="17792" y="27403"/>
                      <a:pt x="17823" y="27128"/>
                    </a:cubicBezTo>
                    <a:cubicBezTo>
                      <a:pt x="17823" y="20557"/>
                      <a:pt x="21323" y="15488"/>
                      <a:pt x="27944" y="15488"/>
                    </a:cubicBezTo>
                    <a:cubicBezTo>
                      <a:pt x="33952" y="15502"/>
                      <a:pt x="38811" y="20346"/>
                      <a:pt x="38798" y="26308"/>
                    </a:cubicBezTo>
                    <a:cubicBezTo>
                      <a:pt x="38797" y="26708"/>
                      <a:pt x="38774" y="27107"/>
                      <a:pt x="38728" y="27504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F9E4E9AB-E21F-D145-99F0-9DE0E0411E56}"/>
                  </a:ext>
                </a:extLst>
              </p:cNvPr>
              <p:cNvSpPr/>
              <p:nvPr/>
            </p:nvSpPr>
            <p:spPr>
              <a:xfrm>
                <a:off x="6364493" y="5283864"/>
                <a:ext cx="15513" cy="14362"/>
              </a:xfrm>
              <a:custGeom>
                <a:avLst/>
                <a:gdLst>
                  <a:gd name="connsiteX0" fmla="*/ 0 w 15513"/>
                  <a:gd name="connsiteY0" fmla="*/ 0 h 14362"/>
                  <a:gd name="connsiteX1" fmla="*/ 15513 w 15513"/>
                  <a:gd name="connsiteY1" fmla="*/ 0 h 14362"/>
                  <a:gd name="connsiteX2" fmla="*/ 15513 w 15513"/>
                  <a:gd name="connsiteY2" fmla="*/ 14362 h 14362"/>
                  <a:gd name="connsiteX3" fmla="*/ 0 w 15513"/>
                  <a:gd name="connsiteY3" fmla="*/ 14362 h 1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362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362"/>
                    </a:lnTo>
                    <a:lnTo>
                      <a:pt x="0" y="14362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31AED355-0FE7-3B4B-B3A0-B63759550C68}"/>
                  </a:ext>
                </a:extLst>
              </p:cNvPr>
              <p:cNvSpPr/>
              <p:nvPr/>
            </p:nvSpPr>
            <p:spPr>
              <a:xfrm>
                <a:off x="6461924" y="5197879"/>
                <a:ext cx="15513" cy="14268"/>
              </a:xfrm>
              <a:custGeom>
                <a:avLst/>
                <a:gdLst>
                  <a:gd name="connsiteX0" fmla="*/ 0 w 15513"/>
                  <a:gd name="connsiteY0" fmla="*/ 0 h 14268"/>
                  <a:gd name="connsiteX1" fmla="*/ 15513 w 15513"/>
                  <a:gd name="connsiteY1" fmla="*/ 0 h 14268"/>
                  <a:gd name="connsiteX2" fmla="*/ 15513 w 15513"/>
                  <a:gd name="connsiteY2" fmla="*/ 14268 h 14268"/>
                  <a:gd name="connsiteX3" fmla="*/ 0 w 15513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268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7DD01FA-0109-CF42-B741-8152090ECAE3}"/>
                  </a:ext>
                </a:extLst>
              </p:cNvPr>
              <p:cNvSpPr/>
              <p:nvPr/>
            </p:nvSpPr>
            <p:spPr>
              <a:xfrm>
                <a:off x="6438370" y="5197879"/>
                <a:ext cx="15513" cy="14268"/>
              </a:xfrm>
              <a:custGeom>
                <a:avLst/>
                <a:gdLst>
                  <a:gd name="connsiteX0" fmla="*/ 0 w 15513"/>
                  <a:gd name="connsiteY0" fmla="*/ 0 h 14268"/>
                  <a:gd name="connsiteX1" fmla="*/ 15513 w 15513"/>
                  <a:gd name="connsiteY1" fmla="*/ 0 h 14268"/>
                  <a:gd name="connsiteX2" fmla="*/ 15513 w 15513"/>
                  <a:gd name="connsiteY2" fmla="*/ 14268 h 14268"/>
                  <a:gd name="connsiteX3" fmla="*/ 0 w 15513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268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62A6D9E7-2136-B848-B4E2-C3F850E5D824}"/>
                  </a:ext>
                </a:extLst>
              </p:cNvPr>
              <p:cNvSpPr/>
              <p:nvPr/>
            </p:nvSpPr>
            <p:spPr>
              <a:xfrm>
                <a:off x="6391358" y="5197879"/>
                <a:ext cx="139821" cy="100252"/>
              </a:xfrm>
              <a:custGeom>
                <a:avLst/>
                <a:gdLst>
                  <a:gd name="connsiteX0" fmla="*/ 139809 w 139821"/>
                  <a:gd name="connsiteY0" fmla="*/ 55852 h 100252"/>
                  <a:gd name="connsiteX1" fmla="*/ 139809 w 139821"/>
                  <a:gd name="connsiteY1" fmla="*/ 0 h 100252"/>
                  <a:gd name="connsiteX2" fmla="*/ 122025 w 139821"/>
                  <a:gd name="connsiteY2" fmla="*/ 0 h 100252"/>
                  <a:gd name="connsiteX3" fmla="*/ 122025 w 139821"/>
                  <a:gd name="connsiteY3" fmla="*/ 51065 h 100252"/>
                  <a:gd name="connsiteX4" fmla="*/ 113133 w 139821"/>
                  <a:gd name="connsiteY4" fmla="*/ 63174 h 100252"/>
                  <a:gd name="connsiteX5" fmla="*/ 84755 w 139821"/>
                  <a:gd name="connsiteY5" fmla="*/ 63174 h 100252"/>
                  <a:gd name="connsiteX6" fmla="*/ 86837 w 139821"/>
                  <a:gd name="connsiteY6" fmla="*/ 50690 h 100252"/>
                  <a:gd name="connsiteX7" fmla="*/ 86836 w 139821"/>
                  <a:gd name="connsiteY7" fmla="*/ 23655 h 100252"/>
                  <a:gd name="connsiteX8" fmla="*/ 69810 w 139821"/>
                  <a:gd name="connsiteY8" fmla="*/ 23655 h 100252"/>
                  <a:gd name="connsiteX9" fmla="*/ 69810 w 139821"/>
                  <a:gd name="connsiteY9" fmla="*/ 51253 h 100252"/>
                  <a:gd name="connsiteX10" fmla="*/ 60918 w 139821"/>
                  <a:gd name="connsiteY10" fmla="*/ 63174 h 100252"/>
                  <a:gd name="connsiteX11" fmla="*/ 34905 w 139821"/>
                  <a:gd name="connsiteY11" fmla="*/ 63174 h 100252"/>
                  <a:gd name="connsiteX12" fmla="*/ 34905 w 139821"/>
                  <a:gd name="connsiteY12" fmla="*/ 23655 h 100252"/>
                  <a:gd name="connsiteX13" fmla="*/ 17216 w 139821"/>
                  <a:gd name="connsiteY13" fmla="*/ 23655 h 100252"/>
                  <a:gd name="connsiteX14" fmla="*/ 17216 w 139821"/>
                  <a:gd name="connsiteY14" fmla="*/ 69933 h 100252"/>
                  <a:gd name="connsiteX15" fmla="*/ 0 w 139821"/>
                  <a:gd name="connsiteY15" fmla="*/ 86266 h 100252"/>
                  <a:gd name="connsiteX16" fmla="*/ 0 w 139821"/>
                  <a:gd name="connsiteY16" fmla="*/ 100253 h 100252"/>
                  <a:gd name="connsiteX17" fmla="*/ 34054 w 139821"/>
                  <a:gd name="connsiteY17" fmla="*/ 79789 h 100252"/>
                  <a:gd name="connsiteX18" fmla="*/ 117106 w 139821"/>
                  <a:gd name="connsiteY18" fmla="*/ 79789 h 100252"/>
                  <a:gd name="connsiteX19" fmla="*/ 134322 w 139821"/>
                  <a:gd name="connsiteY19" fmla="*/ 72280 h 100252"/>
                  <a:gd name="connsiteX20" fmla="*/ 139809 w 139821"/>
                  <a:gd name="connsiteY20" fmla="*/ 55852 h 100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821" h="100252">
                    <a:moveTo>
                      <a:pt x="139809" y="55852"/>
                    </a:moveTo>
                    <a:lnTo>
                      <a:pt x="139809" y="0"/>
                    </a:lnTo>
                    <a:lnTo>
                      <a:pt x="122025" y="0"/>
                    </a:lnTo>
                    <a:lnTo>
                      <a:pt x="122025" y="51065"/>
                    </a:lnTo>
                    <a:cubicBezTo>
                      <a:pt x="122025" y="59138"/>
                      <a:pt x="118998" y="63174"/>
                      <a:pt x="113133" y="63174"/>
                    </a:cubicBezTo>
                    <a:lnTo>
                      <a:pt x="84755" y="63174"/>
                    </a:lnTo>
                    <a:cubicBezTo>
                      <a:pt x="86195" y="59170"/>
                      <a:pt x="86900" y="54941"/>
                      <a:pt x="86837" y="50690"/>
                    </a:cubicBezTo>
                    <a:lnTo>
                      <a:pt x="86836" y="23655"/>
                    </a:lnTo>
                    <a:lnTo>
                      <a:pt x="69810" y="23655"/>
                    </a:lnTo>
                    <a:lnTo>
                      <a:pt x="69810" y="51253"/>
                    </a:lnTo>
                    <a:cubicBezTo>
                      <a:pt x="69810" y="59232"/>
                      <a:pt x="66783" y="63174"/>
                      <a:pt x="60918" y="63174"/>
                    </a:cubicBezTo>
                    <a:lnTo>
                      <a:pt x="34905" y="63174"/>
                    </a:lnTo>
                    <a:lnTo>
                      <a:pt x="34905" y="23655"/>
                    </a:lnTo>
                    <a:lnTo>
                      <a:pt x="17216" y="23655"/>
                    </a:lnTo>
                    <a:lnTo>
                      <a:pt x="17216" y="69933"/>
                    </a:lnTo>
                    <a:cubicBezTo>
                      <a:pt x="17216" y="80822"/>
                      <a:pt x="11540" y="86266"/>
                      <a:pt x="0" y="86266"/>
                    </a:cubicBezTo>
                    <a:lnTo>
                      <a:pt x="0" y="100253"/>
                    </a:lnTo>
                    <a:cubicBezTo>
                      <a:pt x="19865" y="100253"/>
                      <a:pt x="31121" y="93494"/>
                      <a:pt x="34054" y="79789"/>
                    </a:cubicBezTo>
                    <a:lnTo>
                      <a:pt x="117106" y="79789"/>
                    </a:lnTo>
                    <a:cubicBezTo>
                      <a:pt x="123717" y="80118"/>
                      <a:pt x="130097" y="77335"/>
                      <a:pt x="134322" y="72280"/>
                    </a:cubicBezTo>
                    <a:cubicBezTo>
                      <a:pt x="138058" y="67624"/>
                      <a:pt x="140003" y="61801"/>
                      <a:pt x="139809" y="55852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3B02911E-7DC8-7246-B72E-CD2F837573AB}"/>
                  </a:ext>
                </a:extLst>
              </p:cNvPr>
              <p:cNvSpPr/>
              <p:nvPr/>
            </p:nvSpPr>
            <p:spPr>
              <a:xfrm>
                <a:off x="6543936" y="5197691"/>
                <a:ext cx="17499" cy="79976"/>
              </a:xfrm>
              <a:custGeom>
                <a:avLst/>
                <a:gdLst>
                  <a:gd name="connsiteX0" fmla="*/ 0 w 17499"/>
                  <a:gd name="connsiteY0" fmla="*/ 0 h 79976"/>
                  <a:gd name="connsiteX1" fmla="*/ 17500 w 17499"/>
                  <a:gd name="connsiteY1" fmla="*/ 0 h 79976"/>
                  <a:gd name="connsiteX2" fmla="*/ 17500 w 17499"/>
                  <a:gd name="connsiteY2" fmla="*/ 79977 h 79976"/>
                  <a:gd name="connsiteX3" fmla="*/ 0 w 17499"/>
                  <a:gd name="connsiteY3" fmla="*/ 79977 h 7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99" h="79976">
                    <a:moveTo>
                      <a:pt x="0" y="0"/>
                    </a:moveTo>
                    <a:lnTo>
                      <a:pt x="17500" y="0"/>
                    </a:lnTo>
                    <a:lnTo>
                      <a:pt x="17500" y="79977"/>
                    </a:lnTo>
                    <a:lnTo>
                      <a:pt x="0" y="79977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2B12AA66-687A-3242-B103-43FB83B4CDAC}"/>
                  </a:ext>
                </a:extLst>
              </p:cNvPr>
              <p:cNvSpPr/>
              <p:nvPr/>
            </p:nvSpPr>
            <p:spPr>
              <a:xfrm>
                <a:off x="6617435" y="5197879"/>
                <a:ext cx="15513" cy="14268"/>
              </a:xfrm>
              <a:custGeom>
                <a:avLst/>
                <a:gdLst>
                  <a:gd name="connsiteX0" fmla="*/ 0 w 15513"/>
                  <a:gd name="connsiteY0" fmla="*/ 0 h 14268"/>
                  <a:gd name="connsiteX1" fmla="*/ 15513 w 15513"/>
                  <a:gd name="connsiteY1" fmla="*/ 0 h 14268"/>
                  <a:gd name="connsiteX2" fmla="*/ 15513 w 15513"/>
                  <a:gd name="connsiteY2" fmla="*/ 14268 h 14268"/>
                  <a:gd name="connsiteX3" fmla="*/ 0 w 15513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268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FE812FFB-1C4F-6341-931B-97D439BE0A59}"/>
                  </a:ext>
                </a:extLst>
              </p:cNvPr>
              <p:cNvSpPr/>
              <p:nvPr/>
            </p:nvSpPr>
            <p:spPr>
              <a:xfrm>
                <a:off x="6599179" y="5197879"/>
                <a:ext cx="136308" cy="100252"/>
              </a:xfrm>
              <a:custGeom>
                <a:avLst/>
                <a:gdLst>
                  <a:gd name="connsiteX0" fmla="*/ 45310 w 136308"/>
                  <a:gd name="connsiteY0" fmla="*/ 79789 h 100252"/>
                  <a:gd name="connsiteX1" fmla="*/ 136309 w 136308"/>
                  <a:gd name="connsiteY1" fmla="*/ 79789 h 100252"/>
                  <a:gd name="connsiteX2" fmla="*/ 136309 w 136308"/>
                  <a:gd name="connsiteY2" fmla="*/ 73406 h 100252"/>
                  <a:gd name="connsiteX3" fmla="*/ 99985 w 136308"/>
                  <a:gd name="connsiteY3" fmla="*/ 23561 h 100252"/>
                  <a:gd name="connsiteX4" fmla="*/ 90526 w 136308"/>
                  <a:gd name="connsiteY4" fmla="*/ 23561 h 100252"/>
                  <a:gd name="connsiteX5" fmla="*/ 106228 w 136308"/>
                  <a:gd name="connsiteY5" fmla="*/ 0 h 100252"/>
                  <a:gd name="connsiteX6" fmla="*/ 85418 w 136308"/>
                  <a:gd name="connsiteY6" fmla="*/ 0 h 100252"/>
                  <a:gd name="connsiteX7" fmla="*/ 60445 w 136308"/>
                  <a:gd name="connsiteY7" fmla="*/ 39519 h 100252"/>
                  <a:gd name="connsiteX8" fmla="*/ 91945 w 136308"/>
                  <a:gd name="connsiteY8" fmla="*/ 39519 h 100252"/>
                  <a:gd name="connsiteX9" fmla="*/ 117295 w 136308"/>
                  <a:gd name="connsiteY9" fmla="*/ 63174 h 100252"/>
                  <a:gd name="connsiteX10" fmla="*/ 34905 w 136308"/>
                  <a:gd name="connsiteY10" fmla="*/ 63174 h 100252"/>
                  <a:gd name="connsiteX11" fmla="*/ 34905 w 136308"/>
                  <a:gd name="connsiteY11" fmla="*/ 23655 h 100252"/>
                  <a:gd name="connsiteX12" fmla="*/ 17216 w 136308"/>
                  <a:gd name="connsiteY12" fmla="*/ 23655 h 100252"/>
                  <a:gd name="connsiteX13" fmla="*/ 17216 w 136308"/>
                  <a:gd name="connsiteY13" fmla="*/ 69839 h 100252"/>
                  <a:gd name="connsiteX14" fmla="*/ 0 w 136308"/>
                  <a:gd name="connsiteY14" fmla="*/ 86266 h 100252"/>
                  <a:gd name="connsiteX15" fmla="*/ 0 w 136308"/>
                  <a:gd name="connsiteY15" fmla="*/ 100253 h 100252"/>
                  <a:gd name="connsiteX16" fmla="*/ 33959 w 136308"/>
                  <a:gd name="connsiteY16" fmla="*/ 79789 h 100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6308" h="100252">
                    <a:moveTo>
                      <a:pt x="45310" y="79789"/>
                    </a:moveTo>
                    <a:lnTo>
                      <a:pt x="136309" y="79789"/>
                    </a:lnTo>
                    <a:lnTo>
                      <a:pt x="136309" y="73406"/>
                    </a:lnTo>
                    <a:cubicBezTo>
                      <a:pt x="136309" y="44213"/>
                      <a:pt x="123917" y="26002"/>
                      <a:pt x="99985" y="23561"/>
                    </a:cubicBezTo>
                    <a:lnTo>
                      <a:pt x="90526" y="23561"/>
                    </a:lnTo>
                    <a:lnTo>
                      <a:pt x="106228" y="0"/>
                    </a:lnTo>
                    <a:lnTo>
                      <a:pt x="85418" y="0"/>
                    </a:lnTo>
                    <a:lnTo>
                      <a:pt x="60445" y="39519"/>
                    </a:lnTo>
                    <a:lnTo>
                      <a:pt x="91945" y="39519"/>
                    </a:lnTo>
                    <a:cubicBezTo>
                      <a:pt x="105230" y="39852"/>
                      <a:pt x="116144" y="50035"/>
                      <a:pt x="117295" y="63174"/>
                    </a:cubicBezTo>
                    <a:lnTo>
                      <a:pt x="34905" y="63174"/>
                    </a:lnTo>
                    <a:lnTo>
                      <a:pt x="34905" y="23655"/>
                    </a:lnTo>
                    <a:lnTo>
                      <a:pt x="17216" y="23655"/>
                    </a:lnTo>
                    <a:lnTo>
                      <a:pt x="17216" y="69839"/>
                    </a:lnTo>
                    <a:cubicBezTo>
                      <a:pt x="17216" y="80822"/>
                      <a:pt x="11540" y="86266"/>
                      <a:pt x="0" y="86266"/>
                    </a:cubicBezTo>
                    <a:lnTo>
                      <a:pt x="0" y="100253"/>
                    </a:lnTo>
                    <a:cubicBezTo>
                      <a:pt x="19865" y="100253"/>
                      <a:pt x="31121" y="93494"/>
                      <a:pt x="33959" y="79789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2818D34B-20DF-0843-B06C-F985AD79B7E1}"/>
                  </a:ext>
                </a:extLst>
              </p:cNvPr>
              <p:cNvSpPr/>
              <p:nvPr/>
            </p:nvSpPr>
            <p:spPr>
              <a:xfrm>
                <a:off x="6745893" y="5197879"/>
                <a:ext cx="167632" cy="100252"/>
              </a:xfrm>
              <a:custGeom>
                <a:avLst/>
                <a:gdLst>
                  <a:gd name="connsiteX0" fmla="*/ 33959 w 167632"/>
                  <a:gd name="connsiteY0" fmla="*/ 79789 h 100252"/>
                  <a:gd name="connsiteX1" fmla="*/ 67729 w 167632"/>
                  <a:gd name="connsiteY1" fmla="*/ 79789 h 100252"/>
                  <a:gd name="connsiteX2" fmla="*/ 91472 w 167632"/>
                  <a:gd name="connsiteY2" fmla="*/ 90490 h 100252"/>
                  <a:gd name="connsiteX3" fmla="*/ 114836 w 167632"/>
                  <a:gd name="connsiteY3" fmla="*/ 79789 h 100252"/>
                  <a:gd name="connsiteX4" fmla="*/ 144917 w 167632"/>
                  <a:gd name="connsiteY4" fmla="*/ 79789 h 100252"/>
                  <a:gd name="connsiteX5" fmla="*/ 162133 w 167632"/>
                  <a:gd name="connsiteY5" fmla="*/ 72280 h 100252"/>
                  <a:gd name="connsiteX6" fmla="*/ 167619 w 167632"/>
                  <a:gd name="connsiteY6" fmla="*/ 55852 h 100252"/>
                  <a:gd name="connsiteX7" fmla="*/ 167619 w 167632"/>
                  <a:gd name="connsiteY7" fmla="*/ 0 h 100252"/>
                  <a:gd name="connsiteX8" fmla="*/ 150119 w 167632"/>
                  <a:gd name="connsiteY8" fmla="*/ 0 h 100252"/>
                  <a:gd name="connsiteX9" fmla="*/ 150119 w 167632"/>
                  <a:gd name="connsiteY9" fmla="*/ 51065 h 100252"/>
                  <a:gd name="connsiteX10" fmla="*/ 141228 w 167632"/>
                  <a:gd name="connsiteY10" fmla="*/ 63174 h 100252"/>
                  <a:gd name="connsiteX11" fmla="*/ 120228 w 167632"/>
                  <a:gd name="connsiteY11" fmla="*/ 63174 h 100252"/>
                  <a:gd name="connsiteX12" fmla="*/ 95958 w 167632"/>
                  <a:gd name="connsiteY12" fmla="*/ 34169 h 100252"/>
                  <a:gd name="connsiteX13" fmla="*/ 90999 w 167632"/>
                  <a:gd name="connsiteY13" fmla="*/ 34169 h 100252"/>
                  <a:gd name="connsiteX14" fmla="*/ 62549 w 167632"/>
                  <a:gd name="connsiteY14" fmla="*/ 58347 h 100252"/>
                  <a:gd name="connsiteX15" fmla="*/ 62621 w 167632"/>
                  <a:gd name="connsiteY15" fmla="*/ 63174 h 100252"/>
                  <a:gd name="connsiteX16" fmla="*/ 34810 w 167632"/>
                  <a:gd name="connsiteY16" fmla="*/ 63174 h 100252"/>
                  <a:gd name="connsiteX17" fmla="*/ 34810 w 167632"/>
                  <a:gd name="connsiteY17" fmla="*/ 23655 h 100252"/>
                  <a:gd name="connsiteX18" fmla="*/ 17216 w 167632"/>
                  <a:gd name="connsiteY18" fmla="*/ 23655 h 100252"/>
                  <a:gd name="connsiteX19" fmla="*/ 17216 w 167632"/>
                  <a:gd name="connsiteY19" fmla="*/ 69933 h 100252"/>
                  <a:gd name="connsiteX20" fmla="*/ 0 w 167632"/>
                  <a:gd name="connsiteY20" fmla="*/ 86266 h 100252"/>
                  <a:gd name="connsiteX21" fmla="*/ 0 w 167632"/>
                  <a:gd name="connsiteY21" fmla="*/ 100253 h 100252"/>
                  <a:gd name="connsiteX22" fmla="*/ 33959 w 167632"/>
                  <a:gd name="connsiteY22" fmla="*/ 79789 h 100252"/>
                  <a:gd name="connsiteX23" fmla="*/ 90715 w 167632"/>
                  <a:gd name="connsiteY23" fmla="*/ 48061 h 100252"/>
                  <a:gd name="connsiteX24" fmla="*/ 91945 w 167632"/>
                  <a:gd name="connsiteY24" fmla="*/ 48061 h 100252"/>
                  <a:gd name="connsiteX25" fmla="*/ 103107 w 167632"/>
                  <a:gd name="connsiteY25" fmla="*/ 62799 h 100252"/>
                  <a:gd name="connsiteX26" fmla="*/ 91661 w 167632"/>
                  <a:gd name="connsiteY26" fmla="*/ 76316 h 100252"/>
                  <a:gd name="connsiteX27" fmla="*/ 79647 w 167632"/>
                  <a:gd name="connsiteY27" fmla="*/ 62048 h 100252"/>
                  <a:gd name="connsiteX28" fmla="*/ 90526 w 167632"/>
                  <a:gd name="connsiteY28" fmla="*/ 48061 h 100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7632" h="100252">
                    <a:moveTo>
                      <a:pt x="33959" y="79789"/>
                    </a:moveTo>
                    <a:lnTo>
                      <a:pt x="67729" y="79789"/>
                    </a:lnTo>
                    <a:cubicBezTo>
                      <a:pt x="73330" y="87086"/>
                      <a:pt x="82249" y="91106"/>
                      <a:pt x="91472" y="90490"/>
                    </a:cubicBezTo>
                    <a:cubicBezTo>
                      <a:pt x="100590" y="91115"/>
                      <a:pt x="109399" y="87080"/>
                      <a:pt x="114836" y="79789"/>
                    </a:cubicBezTo>
                    <a:lnTo>
                      <a:pt x="144917" y="79789"/>
                    </a:lnTo>
                    <a:cubicBezTo>
                      <a:pt x="151536" y="80164"/>
                      <a:pt x="157935" y="77372"/>
                      <a:pt x="162133" y="72280"/>
                    </a:cubicBezTo>
                    <a:cubicBezTo>
                      <a:pt x="165869" y="67624"/>
                      <a:pt x="167814" y="61801"/>
                      <a:pt x="167619" y="55852"/>
                    </a:cubicBezTo>
                    <a:lnTo>
                      <a:pt x="167619" y="0"/>
                    </a:lnTo>
                    <a:lnTo>
                      <a:pt x="150119" y="0"/>
                    </a:lnTo>
                    <a:lnTo>
                      <a:pt x="150119" y="51065"/>
                    </a:lnTo>
                    <a:cubicBezTo>
                      <a:pt x="150119" y="59138"/>
                      <a:pt x="147187" y="63174"/>
                      <a:pt x="141228" y="63174"/>
                    </a:cubicBezTo>
                    <a:lnTo>
                      <a:pt x="120228" y="63174"/>
                    </a:lnTo>
                    <a:cubicBezTo>
                      <a:pt x="121597" y="48514"/>
                      <a:pt x="110731" y="35527"/>
                      <a:pt x="95958" y="34169"/>
                    </a:cubicBezTo>
                    <a:cubicBezTo>
                      <a:pt x="94308" y="34017"/>
                      <a:pt x="92648" y="34017"/>
                      <a:pt x="90999" y="34169"/>
                    </a:cubicBezTo>
                    <a:cubicBezTo>
                      <a:pt x="76414" y="33049"/>
                      <a:pt x="63677" y="43874"/>
                      <a:pt x="62549" y="58347"/>
                    </a:cubicBezTo>
                    <a:cubicBezTo>
                      <a:pt x="62423" y="59955"/>
                      <a:pt x="62447" y="61571"/>
                      <a:pt x="62621" y="63174"/>
                    </a:cubicBezTo>
                    <a:lnTo>
                      <a:pt x="34810" y="63174"/>
                    </a:lnTo>
                    <a:lnTo>
                      <a:pt x="34810" y="23655"/>
                    </a:lnTo>
                    <a:lnTo>
                      <a:pt x="17216" y="23655"/>
                    </a:lnTo>
                    <a:lnTo>
                      <a:pt x="17216" y="69933"/>
                    </a:lnTo>
                    <a:cubicBezTo>
                      <a:pt x="17216" y="80822"/>
                      <a:pt x="11446" y="86266"/>
                      <a:pt x="0" y="86266"/>
                    </a:cubicBezTo>
                    <a:lnTo>
                      <a:pt x="0" y="100253"/>
                    </a:lnTo>
                    <a:cubicBezTo>
                      <a:pt x="19865" y="100253"/>
                      <a:pt x="31121" y="93400"/>
                      <a:pt x="33959" y="79789"/>
                    </a:cubicBezTo>
                    <a:close/>
                    <a:moveTo>
                      <a:pt x="90715" y="48061"/>
                    </a:moveTo>
                    <a:lnTo>
                      <a:pt x="91945" y="48061"/>
                    </a:lnTo>
                    <a:cubicBezTo>
                      <a:pt x="99323" y="48061"/>
                      <a:pt x="103107" y="53036"/>
                      <a:pt x="103107" y="62799"/>
                    </a:cubicBezTo>
                    <a:cubicBezTo>
                      <a:pt x="103107" y="72561"/>
                      <a:pt x="98850" y="76316"/>
                      <a:pt x="91661" y="76316"/>
                    </a:cubicBezTo>
                    <a:cubicBezTo>
                      <a:pt x="84472" y="76316"/>
                      <a:pt x="79647" y="70402"/>
                      <a:pt x="79647" y="62048"/>
                    </a:cubicBezTo>
                    <a:cubicBezTo>
                      <a:pt x="79647" y="53693"/>
                      <a:pt x="84093" y="48061"/>
                      <a:pt x="90526" y="48061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90D90815-F5D0-0D44-9F78-3367F59BAFBF}"/>
                  </a:ext>
                </a:extLst>
              </p:cNvPr>
              <p:cNvSpPr/>
              <p:nvPr/>
            </p:nvSpPr>
            <p:spPr>
              <a:xfrm>
                <a:off x="6926282" y="5197691"/>
                <a:ext cx="17499" cy="79976"/>
              </a:xfrm>
              <a:custGeom>
                <a:avLst/>
                <a:gdLst>
                  <a:gd name="connsiteX0" fmla="*/ 0 w 17499"/>
                  <a:gd name="connsiteY0" fmla="*/ 0 h 79976"/>
                  <a:gd name="connsiteX1" fmla="*/ 17500 w 17499"/>
                  <a:gd name="connsiteY1" fmla="*/ 0 h 79976"/>
                  <a:gd name="connsiteX2" fmla="*/ 17500 w 17499"/>
                  <a:gd name="connsiteY2" fmla="*/ 79977 h 79976"/>
                  <a:gd name="connsiteX3" fmla="*/ 0 w 17499"/>
                  <a:gd name="connsiteY3" fmla="*/ 79977 h 7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99" h="79976">
                    <a:moveTo>
                      <a:pt x="0" y="0"/>
                    </a:moveTo>
                    <a:lnTo>
                      <a:pt x="17500" y="0"/>
                    </a:lnTo>
                    <a:lnTo>
                      <a:pt x="17500" y="79977"/>
                    </a:lnTo>
                    <a:lnTo>
                      <a:pt x="0" y="79977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22B66C9C-DE99-3B4A-8C32-513892DBF465}"/>
                  </a:ext>
                </a:extLst>
              </p:cNvPr>
              <p:cNvSpPr/>
              <p:nvPr/>
            </p:nvSpPr>
            <p:spPr>
              <a:xfrm>
                <a:off x="6548004" y="5356049"/>
                <a:ext cx="15607" cy="14268"/>
              </a:xfrm>
              <a:custGeom>
                <a:avLst/>
                <a:gdLst>
                  <a:gd name="connsiteX0" fmla="*/ 0 w 15607"/>
                  <a:gd name="connsiteY0" fmla="*/ 0 h 14268"/>
                  <a:gd name="connsiteX1" fmla="*/ 15608 w 15607"/>
                  <a:gd name="connsiteY1" fmla="*/ 0 h 14268"/>
                  <a:gd name="connsiteX2" fmla="*/ 15608 w 15607"/>
                  <a:gd name="connsiteY2" fmla="*/ 14268 h 14268"/>
                  <a:gd name="connsiteX3" fmla="*/ 0 w 15607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7" h="14268">
                    <a:moveTo>
                      <a:pt x="0" y="0"/>
                    </a:moveTo>
                    <a:lnTo>
                      <a:pt x="15608" y="0"/>
                    </a:lnTo>
                    <a:lnTo>
                      <a:pt x="15608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6CF665F8-9787-3F4B-A803-32C37FC6B562}"/>
                  </a:ext>
                </a:extLst>
              </p:cNvPr>
              <p:cNvSpPr/>
              <p:nvPr/>
            </p:nvSpPr>
            <p:spPr>
              <a:xfrm>
                <a:off x="6559828" y="5336055"/>
                <a:ext cx="15607" cy="14362"/>
              </a:xfrm>
              <a:custGeom>
                <a:avLst/>
                <a:gdLst>
                  <a:gd name="connsiteX0" fmla="*/ 0 w 15607"/>
                  <a:gd name="connsiteY0" fmla="*/ 0 h 14362"/>
                  <a:gd name="connsiteX1" fmla="*/ 15608 w 15607"/>
                  <a:gd name="connsiteY1" fmla="*/ 0 h 14362"/>
                  <a:gd name="connsiteX2" fmla="*/ 15608 w 15607"/>
                  <a:gd name="connsiteY2" fmla="*/ 14362 h 14362"/>
                  <a:gd name="connsiteX3" fmla="*/ 0 w 15607"/>
                  <a:gd name="connsiteY3" fmla="*/ 14362 h 1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7" h="14362">
                    <a:moveTo>
                      <a:pt x="0" y="0"/>
                    </a:moveTo>
                    <a:lnTo>
                      <a:pt x="15608" y="0"/>
                    </a:lnTo>
                    <a:lnTo>
                      <a:pt x="15608" y="14362"/>
                    </a:lnTo>
                    <a:lnTo>
                      <a:pt x="0" y="14362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53AE9E43-665E-C340-9A79-BB397391DC13}"/>
                  </a:ext>
                </a:extLst>
              </p:cNvPr>
              <p:cNvSpPr/>
              <p:nvPr/>
            </p:nvSpPr>
            <p:spPr>
              <a:xfrm>
                <a:off x="6571652" y="5356049"/>
                <a:ext cx="15702" cy="14268"/>
              </a:xfrm>
              <a:custGeom>
                <a:avLst/>
                <a:gdLst>
                  <a:gd name="connsiteX0" fmla="*/ 0 w 15702"/>
                  <a:gd name="connsiteY0" fmla="*/ 0 h 14268"/>
                  <a:gd name="connsiteX1" fmla="*/ 15702 w 15702"/>
                  <a:gd name="connsiteY1" fmla="*/ 0 h 14268"/>
                  <a:gd name="connsiteX2" fmla="*/ 15702 w 15702"/>
                  <a:gd name="connsiteY2" fmla="*/ 14268 h 14268"/>
                  <a:gd name="connsiteX3" fmla="*/ 0 w 15702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02" h="14268">
                    <a:moveTo>
                      <a:pt x="0" y="0"/>
                    </a:moveTo>
                    <a:lnTo>
                      <a:pt x="15702" y="0"/>
                    </a:lnTo>
                    <a:lnTo>
                      <a:pt x="15702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61CFF913-A950-9B46-9703-AFA0CD136142}"/>
                  </a:ext>
                </a:extLst>
              </p:cNvPr>
              <p:cNvSpPr/>
              <p:nvPr/>
            </p:nvSpPr>
            <p:spPr>
              <a:xfrm>
                <a:off x="6286549" y="5346662"/>
                <a:ext cx="15607" cy="14268"/>
              </a:xfrm>
              <a:custGeom>
                <a:avLst/>
                <a:gdLst>
                  <a:gd name="connsiteX0" fmla="*/ 0 w 15607"/>
                  <a:gd name="connsiteY0" fmla="*/ 0 h 14268"/>
                  <a:gd name="connsiteX1" fmla="*/ 15608 w 15607"/>
                  <a:gd name="connsiteY1" fmla="*/ 0 h 14268"/>
                  <a:gd name="connsiteX2" fmla="*/ 15608 w 15607"/>
                  <a:gd name="connsiteY2" fmla="*/ 14268 h 14268"/>
                  <a:gd name="connsiteX3" fmla="*/ 0 w 15607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7" h="14268">
                    <a:moveTo>
                      <a:pt x="0" y="0"/>
                    </a:moveTo>
                    <a:lnTo>
                      <a:pt x="15608" y="0"/>
                    </a:lnTo>
                    <a:lnTo>
                      <a:pt x="15608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2BF6127-D2E7-4A48-A510-81720900F5AA}"/>
                  </a:ext>
                </a:extLst>
              </p:cNvPr>
              <p:cNvSpPr/>
              <p:nvPr/>
            </p:nvSpPr>
            <p:spPr>
              <a:xfrm>
                <a:off x="6078255" y="5376505"/>
                <a:ext cx="57418" cy="50040"/>
              </a:xfrm>
              <a:custGeom>
                <a:avLst/>
                <a:gdLst>
                  <a:gd name="connsiteX0" fmla="*/ 28378 w 57418"/>
                  <a:gd name="connsiteY0" fmla="*/ 24414 h 50040"/>
                  <a:gd name="connsiteX1" fmla="*/ 35756 w 57418"/>
                  <a:gd name="connsiteY1" fmla="*/ 15027 h 50040"/>
                  <a:gd name="connsiteX2" fmla="*/ 43040 w 57418"/>
                  <a:gd name="connsiteY2" fmla="*/ 21598 h 50040"/>
                  <a:gd name="connsiteX3" fmla="*/ 56756 w 57418"/>
                  <a:gd name="connsiteY3" fmla="*/ 15027 h 50040"/>
                  <a:gd name="connsiteX4" fmla="*/ 35094 w 57418"/>
                  <a:gd name="connsiteY4" fmla="*/ 8 h 50040"/>
                  <a:gd name="connsiteX5" fmla="*/ 10761 w 57418"/>
                  <a:gd name="connsiteY5" fmla="*/ 24110 h 50040"/>
                  <a:gd name="connsiteX6" fmla="*/ 10784 w 57418"/>
                  <a:gd name="connsiteY6" fmla="*/ 25165 h 50040"/>
                  <a:gd name="connsiteX7" fmla="*/ 12108 w 57418"/>
                  <a:gd name="connsiteY7" fmla="*/ 33425 h 50040"/>
                  <a:gd name="connsiteX8" fmla="*/ 0 w 57418"/>
                  <a:gd name="connsiteY8" fmla="*/ 33425 h 50040"/>
                  <a:gd name="connsiteX9" fmla="*/ 0 w 57418"/>
                  <a:gd name="connsiteY9" fmla="*/ 50040 h 50040"/>
                  <a:gd name="connsiteX10" fmla="*/ 57418 w 57418"/>
                  <a:gd name="connsiteY10" fmla="*/ 50040 h 50040"/>
                  <a:gd name="connsiteX11" fmla="*/ 57418 w 57418"/>
                  <a:gd name="connsiteY11" fmla="*/ 33425 h 50040"/>
                  <a:gd name="connsiteX12" fmla="*/ 31878 w 57418"/>
                  <a:gd name="connsiteY12" fmla="*/ 33425 h 50040"/>
                  <a:gd name="connsiteX13" fmla="*/ 28378 w 57418"/>
                  <a:gd name="connsiteY13" fmla="*/ 24414 h 5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418" h="50040">
                    <a:moveTo>
                      <a:pt x="28378" y="24414"/>
                    </a:moveTo>
                    <a:cubicBezTo>
                      <a:pt x="28378" y="19063"/>
                      <a:pt x="30743" y="15027"/>
                      <a:pt x="35756" y="15027"/>
                    </a:cubicBezTo>
                    <a:cubicBezTo>
                      <a:pt x="39162" y="15027"/>
                      <a:pt x="41526" y="17280"/>
                      <a:pt x="43040" y="21598"/>
                    </a:cubicBezTo>
                    <a:lnTo>
                      <a:pt x="56756" y="15027"/>
                    </a:lnTo>
                    <a:cubicBezTo>
                      <a:pt x="53643" y="5843"/>
                      <a:pt x="44855" y="-250"/>
                      <a:pt x="35094" y="8"/>
                    </a:cubicBezTo>
                    <a:cubicBezTo>
                      <a:pt x="21668" y="-4"/>
                      <a:pt x="10774" y="10787"/>
                      <a:pt x="10761" y="24110"/>
                    </a:cubicBezTo>
                    <a:cubicBezTo>
                      <a:pt x="10761" y="24462"/>
                      <a:pt x="10768" y="24814"/>
                      <a:pt x="10784" y="25165"/>
                    </a:cubicBezTo>
                    <a:cubicBezTo>
                      <a:pt x="10808" y="27969"/>
                      <a:pt x="11255" y="30753"/>
                      <a:pt x="12108" y="33425"/>
                    </a:cubicBezTo>
                    <a:lnTo>
                      <a:pt x="0" y="33425"/>
                    </a:lnTo>
                    <a:lnTo>
                      <a:pt x="0" y="50040"/>
                    </a:lnTo>
                    <a:lnTo>
                      <a:pt x="57418" y="50040"/>
                    </a:lnTo>
                    <a:lnTo>
                      <a:pt x="57418" y="33425"/>
                    </a:lnTo>
                    <a:lnTo>
                      <a:pt x="31878" y="33425"/>
                    </a:lnTo>
                    <a:cubicBezTo>
                      <a:pt x="29229" y="32017"/>
                      <a:pt x="28378" y="29014"/>
                      <a:pt x="28378" y="24414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910DE9A9-4596-7141-953E-92EAC3AD4980}"/>
                  </a:ext>
                </a:extLst>
              </p:cNvPr>
              <p:cNvSpPr/>
              <p:nvPr/>
            </p:nvSpPr>
            <p:spPr>
              <a:xfrm>
                <a:off x="6512531" y="5370317"/>
                <a:ext cx="107831" cy="56364"/>
              </a:xfrm>
              <a:custGeom>
                <a:avLst/>
                <a:gdLst>
                  <a:gd name="connsiteX0" fmla="*/ 90526 w 107831"/>
                  <a:gd name="connsiteY0" fmla="*/ 27034 h 56364"/>
                  <a:gd name="connsiteX1" fmla="*/ 84282 w 107831"/>
                  <a:gd name="connsiteY1" fmla="*/ 38393 h 56364"/>
                  <a:gd name="connsiteX2" fmla="*/ 73972 w 107831"/>
                  <a:gd name="connsiteY2" fmla="*/ 39613 h 56364"/>
                  <a:gd name="connsiteX3" fmla="*/ 41716 w 107831"/>
                  <a:gd name="connsiteY3" fmla="*/ 39613 h 56364"/>
                  <a:gd name="connsiteX4" fmla="*/ 24310 w 107831"/>
                  <a:gd name="connsiteY4" fmla="*/ 36515 h 56364"/>
                  <a:gd name="connsiteX5" fmla="*/ 17216 w 107831"/>
                  <a:gd name="connsiteY5" fmla="*/ 21496 h 56364"/>
                  <a:gd name="connsiteX6" fmla="*/ 17216 w 107831"/>
                  <a:gd name="connsiteY6" fmla="*/ 0 h 56364"/>
                  <a:gd name="connsiteX7" fmla="*/ 0 w 107831"/>
                  <a:gd name="connsiteY7" fmla="*/ 0 h 56364"/>
                  <a:gd name="connsiteX8" fmla="*/ 0 w 107831"/>
                  <a:gd name="connsiteY8" fmla="*/ 21496 h 56364"/>
                  <a:gd name="connsiteX9" fmla="*/ 41432 w 107831"/>
                  <a:gd name="connsiteY9" fmla="*/ 56228 h 56364"/>
                  <a:gd name="connsiteX10" fmla="*/ 86647 w 107831"/>
                  <a:gd name="connsiteY10" fmla="*/ 56228 h 56364"/>
                  <a:gd name="connsiteX11" fmla="*/ 107695 w 107831"/>
                  <a:gd name="connsiteY11" fmla="*/ 39837 h 56364"/>
                  <a:gd name="connsiteX12" fmla="*/ 107742 w 107831"/>
                  <a:gd name="connsiteY12" fmla="*/ 35764 h 56364"/>
                  <a:gd name="connsiteX13" fmla="*/ 107742 w 107831"/>
                  <a:gd name="connsiteY13" fmla="*/ 94 h 56364"/>
                  <a:gd name="connsiteX14" fmla="*/ 90526 w 107831"/>
                  <a:gd name="connsiteY14" fmla="*/ 94 h 5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7831" h="56364">
                    <a:moveTo>
                      <a:pt x="90526" y="27034"/>
                    </a:moveTo>
                    <a:cubicBezTo>
                      <a:pt x="91121" y="31759"/>
                      <a:pt x="88607" y="36331"/>
                      <a:pt x="84282" y="38393"/>
                    </a:cubicBezTo>
                    <a:cubicBezTo>
                      <a:pt x="80960" y="39471"/>
                      <a:pt x="77456" y="39885"/>
                      <a:pt x="73972" y="39613"/>
                    </a:cubicBezTo>
                    <a:lnTo>
                      <a:pt x="41716" y="39613"/>
                    </a:lnTo>
                    <a:cubicBezTo>
                      <a:pt x="35743" y="40067"/>
                      <a:pt x="29752" y="39001"/>
                      <a:pt x="24310" y="36515"/>
                    </a:cubicBezTo>
                    <a:cubicBezTo>
                      <a:pt x="19252" y="33262"/>
                      <a:pt x="16499" y="27436"/>
                      <a:pt x="17216" y="21496"/>
                    </a:cubicBezTo>
                    <a:lnTo>
                      <a:pt x="17216" y="0"/>
                    </a:lnTo>
                    <a:lnTo>
                      <a:pt x="0" y="0"/>
                    </a:lnTo>
                    <a:lnTo>
                      <a:pt x="0" y="21496"/>
                    </a:lnTo>
                    <a:cubicBezTo>
                      <a:pt x="0" y="44776"/>
                      <a:pt x="13811" y="56228"/>
                      <a:pt x="41432" y="56228"/>
                    </a:cubicBezTo>
                    <a:lnTo>
                      <a:pt x="86647" y="56228"/>
                    </a:lnTo>
                    <a:cubicBezTo>
                      <a:pt x="97021" y="57469"/>
                      <a:pt x="106444" y="50131"/>
                      <a:pt x="107695" y="39837"/>
                    </a:cubicBezTo>
                    <a:cubicBezTo>
                      <a:pt x="107859" y="38485"/>
                      <a:pt x="107875" y="37120"/>
                      <a:pt x="107742" y="35764"/>
                    </a:cubicBezTo>
                    <a:lnTo>
                      <a:pt x="107742" y="94"/>
                    </a:lnTo>
                    <a:lnTo>
                      <a:pt x="90526" y="94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F6FD810-FC31-014E-B902-80DAE2C6128F}"/>
                  </a:ext>
                </a:extLst>
              </p:cNvPr>
              <p:cNvSpPr/>
              <p:nvPr/>
            </p:nvSpPr>
            <p:spPr>
              <a:xfrm>
                <a:off x="6422639" y="5370100"/>
                <a:ext cx="55876" cy="76627"/>
              </a:xfrm>
              <a:custGeom>
                <a:avLst/>
                <a:gdLst>
                  <a:gd name="connsiteX0" fmla="*/ 28407 w 55876"/>
                  <a:gd name="connsiteY0" fmla="*/ 30 h 76627"/>
                  <a:gd name="connsiteX1" fmla="*/ 29 w 55876"/>
                  <a:gd name="connsiteY1" fmla="*/ 25692 h 76627"/>
                  <a:gd name="connsiteX2" fmla="*/ 29 w 55876"/>
                  <a:gd name="connsiteY2" fmla="*/ 28190 h 76627"/>
                  <a:gd name="connsiteX3" fmla="*/ 26479 w 55876"/>
                  <a:gd name="connsiteY3" fmla="*/ 56896 h 76627"/>
                  <a:gd name="connsiteX4" fmla="*/ 28407 w 55876"/>
                  <a:gd name="connsiteY4" fmla="*/ 56914 h 76627"/>
                  <a:gd name="connsiteX5" fmla="*/ 40704 w 55876"/>
                  <a:gd name="connsiteY5" fmla="*/ 51282 h 76627"/>
                  <a:gd name="connsiteX6" fmla="*/ 26894 w 55876"/>
                  <a:gd name="connsiteY6" fmla="*/ 62828 h 76627"/>
                  <a:gd name="connsiteX7" fmla="*/ 25759 w 55876"/>
                  <a:gd name="connsiteY7" fmla="*/ 62828 h 76627"/>
                  <a:gd name="connsiteX8" fmla="*/ 25759 w 55876"/>
                  <a:gd name="connsiteY8" fmla="*/ 76627 h 76627"/>
                  <a:gd name="connsiteX9" fmla="*/ 27461 w 55876"/>
                  <a:gd name="connsiteY9" fmla="*/ 76627 h 76627"/>
                  <a:gd name="connsiteX10" fmla="*/ 55839 w 55876"/>
                  <a:gd name="connsiteY10" fmla="*/ 53723 h 76627"/>
                  <a:gd name="connsiteX11" fmla="*/ 55839 w 55876"/>
                  <a:gd name="connsiteY11" fmla="*/ 28754 h 76627"/>
                  <a:gd name="connsiteX12" fmla="*/ 29768 w 55876"/>
                  <a:gd name="connsiteY12" fmla="*/ 66 h 76627"/>
                  <a:gd name="connsiteX13" fmla="*/ 28407 w 55876"/>
                  <a:gd name="connsiteY13" fmla="*/ 29 h 76627"/>
                  <a:gd name="connsiteX14" fmla="*/ 28407 w 55876"/>
                  <a:gd name="connsiteY14" fmla="*/ 41144 h 76627"/>
                  <a:gd name="connsiteX15" fmla="*/ 17454 w 55876"/>
                  <a:gd name="connsiteY15" fmla="*/ 29138 h 76627"/>
                  <a:gd name="connsiteX16" fmla="*/ 17529 w 55876"/>
                  <a:gd name="connsiteY16" fmla="*/ 28284 h 76627"/>
                  <a:gd name="connsiteX17" fmla="*/ 27745 w 55876"/>
                  <a:gd name="connsiteY17" fmla="*/ 15800 h 76627"/>
                  <a:gd name="connsiteX18" fmla="*/ 38434 w 55876"/>
                  <a:gd name="connsiteY18" fmla="*/ 28754 h 76627"/>
                  <a:gd name="connsiteX19" fmla="*/ 28596 w 55876"/>
                  <a:gd name="connsiteY19" fmla="*/ 41144 h 7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5876" h="76627">
                    <a:moveTo>
                      <a:pt x="28407" y="30"/>
                    </a:moveTo>
                    <a:cubicBezTo>
                      <a:pt x="13430" y="-660"/>
                      <a:pt x="724" y="10829"/>
                      <a:pt x="29" y="25692"/>
                    </a:cubicBezTo>
                    <a:cubicBezTo>
                      <a:pt x="-10" y="26524"/>
                      <a:pt x="-10" y="27358"/>
                      <a:pt x="29" y="28190"/>
                    </a:cubicBezTo>
                    <a:cubicBezTo>
                      <a:pt x="-655" y="43365"/>
                      <a:pt x="11187" y="56217"/>
                      <a:pt x="26479" y="56896"/>
                    </a:cubicBezTo>
                    <a:cubicBezTo>
                      <a:pt x="27121" y="56924"/>
                      <a:pt x="27764" y="56930"/>
                      <a:pt x="28407" y="56914"/>
                    </a:cubicBezTo>
                    <a:cubicBezTo>
                      <a:pt x="33233" y="57396"/>
                      <a:pt x="37942" y="55239"/>
                      <a:pt x="40704" y="51282"/>
                    </a:cubicBezTo>
                    <a:cubicBezTo>
                      <a:pt x="39959" y="58180"/>
                      <a:pt x="33870" y="63270"/>
                      <a:pt x="26894" y="62828"/>
                    </a:cubicBezTo>
                    <a:lnTo>
                      <a:pt x="25759" y="62828"/>
                    </a:lnTo>
                    <a:lnTo>
                      <a:pt x="25759" y="76627"/>
                    </a:lnTo>
                    <a:lnTo>
                      <a:pt x="27461" y="76627"/>
                    </a:lnTo>
                    <a:cubicBezTo>
                      <a:pt x="46380" y="76627"/>
                      <a:pt x="55839" y="69024"/>
                      <a:pt x="55839" y="53723"/>
                    </a:cubicBezTo>
                    <a:lnTo>
                      <a:pt x="55839" y="28754"/>
                    </a:lnTo>
                    <a:cubicBezTo>
                      <a:pt x="56623" y="13687"/>
                      <a:pt x="44950" y="843"/>
                      <a:pt x="29768" y="66"/>
                    </a:cubicBezTo>
                    <a:cubicBezTo>
                      <a:pt x="29315" y="43"/>
                      <a:pt x="28861" y="30"/>
                      <a:pt x="28407" y="29"/>
                    </a:cubicBezTo>
                    <a:close/>
                    <a:moveTo>
                      <a:pt x="28407" y="41144"/>
                    </a:moveTo>
                    <a:cubicBezTo>
                      <a:pt x="22041" y="40830"/>
                      <a:pt x="17137" y="35455"/>
                      <a:pt x="17454" y="29138"/>
                    </a:cubicBezTo>
                    <a:cubicBezTo>
                      <a:pt x="17468" y="28853"/>
                      <a:pt x="17493" y="28568"/>
                      <a:pt x="17529" y="28284"/>
                    </a:cubicBezTo>
                    <a:cubicBezTo>
                      <a:pt x="17529" y="21056"/>
                      <a:pt x="21691" y="15800"/>
                      <a:pt x="27745" y="15800"/>
                    </a:cubicBezTo>
                    <a:cubicBezTo>
                      <a:pt x="33799" y="15800"/>
                      <a:pt x="38434" y="21150"/>
                      <a:pt x="38434" y="28754"/>
                    </a:cubicBezTo>
                    <a:cubicBezTo>
                      <a:pt x="38434" y="36357"/>
                      <a:pt x="34839" y="41144"/>
                      <a:pt x="28596" y="41144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EC7CAC5A-4A89-BF47-B8F9-8C3D23E77FF3}"/>
                  </a:ext>
                </a:extLst>
              </p:cNvPr>
              <p:cNvSpPr/>
              <p:nvPr/>
            </p:nvSpPr>
            <p:spPr>
              <a:xfrm>
                <a:off x="6631774" y="5346756"/>
                <a:ext cx="312020" cy="100628"/>
              </a:xfrm>
              <a:custGeom>
                <a:avLst/>
                <a:gdLst>
                  <a:gd name="connsiteX0" fmla="*/ 294602 w 312020"/>
                  <a:gd name="connsiteY0" fmla="*/ 0 h 100628"/>
                  <a:gd name="connsiteX1" fmla="*/ 294602 w 312020"/>
                  <a:gd name="connsiteY1" fmla="*/ 51065 h 100628"/>
                  <a:gd name="connsiteX2" fmla="*/ 285143 w 312020"/>
                  <a:gd name="connsiteY2" fmla="*/ 63174 h 100628"/>
                  <a:gd name="connsiteX3" fmla="*/ 256765 w 312020"/>
                  <a:gd name="connsiteY3" fmla="*/ 63174 h 100628"/>
                  <a:gd name="connsiteX4" fmla="*/ 259981 w 312020"/>
                  <a:gd name="connsiteY4" fmla="*/ 50690 h 100628"/>
                  <a:gd name="connsiteX5" fmla="*/ 259981 w 312020"/>
                  <a:gd name="connsiteY5" fmla="*/ 0 h 100628"/>
                  <a:gd name="connsiteX6" fmla="*/ 242009 w 312020"/>
                  <a:gd name="connsiteY6" fmla="*/ 0 h 100628"/>
                  <a:gd name="connsiteX7" fmla="*/ 242009 w 312020"/>
                  <a:gd name="connsiteY7" fmla="*/ 51347 h 100628"/>
                  <a:gd name="connsiteX8" fmla="*/ 233117 w 312020"/>
                  <a:gd name="connsiteY8" fmla="*/ 63174 h 100628"/>
                  <a:gd name="connsiteX9" fmla="*/ 203699 w 312020"/>
                  <a:gd name="connsiteY9" fmla="*/ 63174 h 100628"/>
                  <a:gd name="connsiteX10" fmla="*/ 205874 w 312020"/>
                  <a:gd name="connsiteY10" fmla="*/ 50690 h 100628"/>
                  <a:gd name="connsiteX11" fmla="*/ 205874 w 312020"/>
                  <a:gd name="connsiteY11" fmla="*/ 23655 h 100628"/>
                  <a:gd name="connsiteX12" fmla="*/ 188280 w 312020"/>
                  <a:gd name="connsiteY12" fmla="*/ 23655 h 100628"/>
                  <a:gd name="connsiteX13" fmla="*/ 188280 w 312020"/>
                  <a:gd name="connsiteY13" fmla="*/ 51816 h 100628"/>
                  <a:gd name="connsiteX14" fmla="*/ 179388 w 312020"/>
                  <a:gd name="connsiteY14" fmla="*/ 63644 h 100628"/>
                  <a:gd name="connsiteX15" fmla="*/ 157442 w 312020"/>
                  <a:gd name="connsiteY15" fmla="*/ 63644 h 100628"/>
                  <a:gd name="connsiteX16" fmla="*/ 134078 w 312020"/>
                  <a:gd name="connsiteY16" fmla="*/ 26753 h 100628"/>
                  <a:gd name="connsiteX17" fmla="*/ 114592 w 312020"/>
                  <a:gd name="connsiteY17" fmla="*/ 22810 h 100628"/>
                  <a:gd name="connsiteX18" fmla="*/ 83754 w 312020"/>
                  <a:gd name="connsiteY18" fmla="*/ 35952 h 100628"/>
                  <a:gd name="connsiteX19" fmla="*/ 92457 w 312020"/>
                  <a:gd name="connsiteY19" fmla="*/ 47686 h 100628"/>
                  <a:gd name="connsiteX20" fmla="*/ 113362 w 312020"/>
                  <a:gd name="connsiteY20" fmla="*/ 38393 h 100628"/>
                  <a:gd name="connsiteX21" fmla="*/ 132281 w 312020"/>
                  <a:gd name="connsiteY21" fmla="*/ 46465 h 100628"/>
                  <a:gd name="connsiteX22" fmla="*/ 139375 w 312020"/>
                  <a:gd name="connsiteY22" fmla="*/ 63268 h 100628"/>
                  <a:gd name="connsiteX23" fmla="*/ 56133 w 312020"/>
                  <a:gd name="connsiteY23" fmla="*/ 63268 h 100628"/>
                  <a:gd name="connsiteX24" fmla="*/ 56133 w 312020"/>
                  <a:gd name="connsiteY24" fmla="*/ 52004 h 100628"/>
                  <a:gd name="connsiteX25" fmla="*/ 30054 w 312020"/>
                  <a:gd name="connsiteY25" fmla="*/ 23862 h 100628"/>
                  <a:gd name="connsiteX26" fmla="*/ 28417 w 312020"/>
                  <a:gd name="connsiteY26" fmla="*/ 23843 h 100628"/>
                  <a:gd name="connsiteX27" fmla="*/ 39 w 312020"/>
                  <a:gd name="connsiteY27" fmla="*/ 49109 h 100628"/>
                  <a:gd name="connsiteX28" fmla="*/ 39 w 312020"/>
                  <a:gd name="connsiteY28" fmla="*/ 52004 h 100628"/>
                  <a:gd name="connsiteX29" fmla="*/ 26492 w 312020"/>
                  <a:gd name="connsiteY29" fmla="*/ 80165 h 100628"/>
                  <a:gd name="connsiteX30" fmla="*/ 28417 w 312020"/>
                  <a:gd name="connsiteY30" fmla="*/ 80165 h 100628"/>
                  <a:gd name="connsiteX31" fmla="*/ 39106 w 312020"/>
                  <a:gd name="connsiteY31" fmla="*/ 79508 h 100628"/>
                  <a:gd name="connsiteX32" fmla="*/ 26999 w 312020"/>
                  <a:gd name="connsiteY32" fmla="*/ 86829 h 100628"/>
                  <a:gd name="connsiteX33" fmla="*/ 25485 w 312020"/>
                  <a:gd name="connsiteY33" fmla="*/ 86829 h 100628"/>
                  <a:gd name="connsiteX34" fmla="*/ 25485 w 312020"/>
                  <a:gd name="connsiteY34" fmla="*/ 100628 h 100628"/>
                  <a:gd name="connsiteX35" fmla="*/ 27377 w 312020"/>
                  <a:gd name="connsiteY35" fmla="*/ 100628 h 100628"/>
                  <a:gd name="connsiteX36" fmla="*/ 55755 w 312020"/>
                  <a:gd name="connsiteY36" fmla="*/ 80165 h 100628"/>
                  <a:gd name="connsiteX37" fmla="*/ 289305 w 312020"/>
                  <a:gd name="connsiteY37" fmla="*/ 80165 h 100628"/>
                  <a:gd name="connsiteX38" fmla="*/ 306521 w 312020"/>
                  <a:gd name="connsiteY38" fmla="*/ 72655 h 100628"/>
                  <a:gd name="connsiteX39" fmla="*/ 312008 w 312020"/>
                  <a:gd name="connsiteY39" fmla="*/ 56322 h 100628"/>
                  <a:gd name="connsiteX40" fmla="*/ 312008 w 312020"/>
                  <a:gd name="connsiteY40" fmla="*/ 0 h 100628"/>
                  <a:gd name="connsiteX41" fmla="*/ 39201 w 312020"/>
                  <a:gd name="connsiteY41" fmla="*/ 63174 h 100628"/>
                  <a:gd name="connsiteX42" fmla="*/ 28890 w 312020"/>
                  <a:gd name="connsiteY42" fmla="*/ 63174 h 100628"/>
                  <a:gd name="connsiteX43" fmla="*/ 17949 w 312020"/>
                  <a:gd name="connsiteY43" fmla="*/ 51700 h 100628"/>
                  <a:gd name="connsiteX44" fmla="*/ 18012 w 312020"/>
                  <a:gd name="connsiteY44" fmla="*/ 50783 h 100628"/>
                  <a:gd name="connsiteX45" fmla="*/ 26806 w 312020"/>
                  <a:gd name="connsiteY45" fmla="*/ 39241 h 100628"/>
                  <a:gd name="connsiteX46" fmla="*/ 28228 w 312020"/>
                  <a:gd name="connsiteY46" fmla="*/ 39144 h 100628"/>
                  <a:gd name="connsiteX47" fmla="*/ 38986 w 312020"/>
                  <a:gd name="connsiteY47" fmla="*/ 50056 h 100628"/>
                  <a:gd name="connsiteX48" fmla="*/ 38917 w 312020"/>
                  <a:gd name="connsiteY48" fmla="*/ 51159 h 100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12020" h="100628">
                    <a:moveTo>
                      <a:pt x="294602" y="0"/>
                    </a:moveTo>
                    <a:lnTo>
                      <a:pt x="294602" y="51065"/>
                    </a:lnTo>
                    <a:cubicBezTo>
                      <a:pt x="294602" y="59138"/>
                      <a:pt x="291575" y="63174"/>
                      <a:pt x="285143" y="63174"/>
                    </a:cubicBezTo>
                    <a:lnTo>
                      <a:pt x="256765" y="63174"/>
                    </a:lnTo>
                    <a:cubicBezTo>
                      <a:pt x="258594" y="59242"/>
                      <a:pt x="259684" y="55011"/>
                      <a:pt x="259981" y="50690"/>
                    </a:cubicBezTo>
                    <a:lnTo>
                      <a:pt x="259981" y="0"/>
                    </a:lnTo>
                    <a:lnTo>
                      <a:pt x="242009" y="0"/>
                    </a:lnTo>
                    <a:lnTo>
                      <a:pt x="242009" y="51347"/>
                    </a:lnTo>
                    <a:cubicBezTo>
                      <a:pt x="242009" y="59232"/>
                      <a:pt x="238982" y="63174"/>
                      <a:pt x="233117" y="63174"/>
                    </a:cubicBezTo>
                    <a:lnTo>
                      <a:pt x="203699" y="63174"/>
                    </a:lnTo>
                    <a:cubicBezTo>
                      <a:pt x="205171" y="59175"/>
                      <a:pt x="205908" y="54947"/>
                      <a:pt x="205874" y="50690"/>
                    </a:cubicBezTo>
                    <a:lnTo>
                      <a:pt x="205874" y="23655"/>
                    </a:lnTo>
                    <a:lnTo>
                      <a:pt x="188280" y="23655"/>
                    </a:lnTo>
                    <a:lnTo>
                      <a:pt x="188280" y="51816"/>
                    </a:lnTo>
                    <a:cubicBezTo>
                      <a:pt x="188280" y="59701"/>
                      <a:pt x="185253" y="63644"/>
                      <a:pt x="179388" y="63644"/>
                    </a:cubicBezTo>
                    <a:lnTo>
                      <a:pt x="157442" y="63644"/>
                    </a:lnTo>
                    <a:cubicBezTo>
                      <a:pt x="157036" y="48033"/>
                      <a:pt x="148077" y="33886"/>
                      <a:pt x="134078" y="26753"/>
                    </a:cubicBezTo>
                    <a:cubicBezTo>
                      <a:pt x="127959" y="24017"/>
                      <a:pt x="121302" y="22670"/>
                      <a:pt x="114592" y="22810"/>
                    </a:cubicBezTo>
                    <a:cubicBezTo>
                      <a:pt x="102893" y="22619"/>
                      <a:pt x="91670" y="27402"/>
                      <a:pt x="83754" y="35952"/>
                    </a:cubicBezTo>
                    <a:lnTo>
                      <a:pt x="92457" y="47686"/>
                    </a:lnTo>
                    <a:cubicBezTo>
                      <a:pt x="97981" y="42063"/>
                      <a:pt x="105457" y="38740"/>
                      <a:pt x="113362" y="38393"/>
                    </a:cubicBezTo>
                    <a:cubicBezTo>
                      <a:pt x="120552" y="38221"/>
                      <a:pt x="127460" y="41168"/>
                      <a:pt x="132281" y="46465"/>
                    </a:cubicBezTo>
                    <a:cubicBezTo>
                      <a:pt x="136617" y="51029"/>
                      <a:pt x="139138" y="57000"/>
                      <a:pt x="139375" y="63268"/>
                    </a:cubicBezTo>
                    <a:lnTo>
                      <a:pt x="56133" y="63268"/>
                    </a:lnTo>
                    <a:lnTo>
                      <a:pt x="56133" y="52004"/>
                    </a:lnTo>
                    <a:cubicBezTo>
                      <a:pt x="56763" y="37086"/>
                      <a:pt x="45087" y="24487"/>
                      <a:pt x="30054" y="23862"/>
                    </a:cubicBezTo>
                    <a:cubicBezTo>
                      <a:pt x="29509" y="23839"/>
                      <a:pt x="28963" y="23833"/>
                      <a:pt x="28417" y="23843"/>
                    </a:cubicBezTo>
                    <a:cubicBezTo>
                      <a:pt x="13550" y="23044"/>
                      <a:pt x="845" y="34356"/>
                      <a:pt x="39" y="49109"/>
                    </a:cubicBezTo>
                    <a:cubicBezTo>
                      <a:pt x="-13" y="50073"/>
                      <a:pt x="-13" y="51040"/>
                      <a:pt x="39" y="52004"/>
                    </a:cubicBezTo>
                    <a:cubicBezTo>
                      <a:pt x="-492" y="67029"/>
                      <a:pt x="11351" y="79637"/>
                      <a:pt x="26492" y="80165"/>
                    </a:cubicBezTo>
                    <a:cubicBezTo>
                      <a:pt x="27133" y="80187"/>
                      <a:pt x="27776" y="80187"/>
                      <a:pt x="28417" y="80165"/>
                    </a:cubicBezTo>
                    <a:cubicBezTo>
                      <a:pt x="31994" y="80360"/>
                      <a:pt x="35582" y="80140"/>
                      <a:pt x="39106" y="79508"/>
                    </a:cubicBezTo>
                    <a:cubicBezTo>
                      <a:pt x="37782" y="84295"/>
                      <a:pt x="33809" y="86829"/>
                      <a:pt x="26999" y="86829"/>
                    </a:cubicBezTo>
                    <a:lnTo>
                      <a:pt x="25485" y="86829"/>
                    </a:lnTo>
                    <a:lnTo>
                      <a:pt x="25485" y="100628"/>
                    </a:lnTo>
                    <a:lnTo>
                      <a:pt x="27377" y="100628"/>
                    </a:lnTo>
                    <a:cubicBezTo>
                      <a:pt x="44404" y="100628"/>
                      <a:pt x="53958" y="93870"/>
                      <a:pt x="55755" y="80165"/>
                    </a:cubicBezTo>
                    <a:lnTo>
                      <a:pt x="289305" y="80165"/>
                    </a:lnTo>
                    <a:cubicBezTo>
                      <a:pt x="295921" y="80524"/>
                      <a:pt x="302315" y="77735"/>
                      <a:pt x="306521" y="72655"/>
                    </a:cubicBezTo>
                    <a:cubicBezTo>
                      <a:pt x="310251" y="68032"/>
                      <a:pt x="312196" y="62241"/>
                      <a:pt x="312008" y="56322"/>
                    </a:cubicBezTo>
                    <a:lnTo>
                      <a:pt x="312008" y="0"/>
                    </a:lnTo>
                    <a:close/>
                    <a:moveTo>
                      <a:pt x="39201" y="63174"/>
                    </a:moveTo>
                    <a:lnTo>
                      <a:pt x="28890" y="63174"/>
                    </a:lnTo>
                    <a:cubicBezTo>
                      <a:pt x="22676" y="63004"/>
                      <a:pt x="17777" y="57867"/>
                      <a:pt x="17949" y="51700"/>
                    </a:cubicBezTo>
                    <a:cubicBezTo>
                      <a:pt x="17957" y="51394"/>
                      <a:pt x="17978" y="51088"/>
                      <a:pt x="18012" y="50783"/>
                    </a:cubicBezTo>
                    <a:cubicBezTo>
                      <a:pt x="17229" y="45186"/>
                      <a:pt x="21166" y="40019"/>
                      <a:pt x="26806" y="39241"/>
                    </a:cubicBezTo>
                    <a:cubicBezTo>
                      <a:pt x="27277" y="39176"/>
                      <a:pt x="27752" y="39143"/>
                      <a:pt x="28228" y="39144"/>
                    </a:cubicBezTo>
                    <a:cubicBezTo>
                      <a:pt x="34236" y="39209"/>
                      <a:pt x="39052" y="44095"/>
                      <a:pt x="38986" y="50056"/>
                    </a:cubicBezTo>
                    <a:cubicBezTo>
                      <a:pt x="38982" y="50425"/>
                      <a:pt x="38959" y="50793"/>
                      <a:pt x="38917" y="51159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39A40479-C0D5-FF4F-A3FF-7F9DE2952F34}"/>
                  </a:ext>
                </a:extLst>
              </p:cNvPr>
              <p:cNvSpPr/>
              <p:nvPr/>
            </p:nvSpPr>
            <p:spPr>
              <a:xfrm>
                <a:off x="6820432" y="5432835"/>
                <a:ext cx="15513" cy="14362"/>
              </a:xfrm>
              <a:custGeom>
                <a:avLst/>
                <a:gdLst>
                  <a:gd name="connsiteX0" fmla="*/ 0 w 15513"/>
                  <a:gd name="connsiteY0" fmla="*/ 0 h 14362"/>
                  <a:gd name="connsiteX1" fmla="*/ 15513 w 15513"/>
                  <a:gd name="connsiteY1" fmla="*/ 0 h 14362"/>
                  <a:gd name="connsiteX2" fmla="*/ 15513 w 15513"/>
                  <a:gd name="connsiteY2" fmla="*/ 14362 h 14362"/>
                  <a:gd name="connsiteX3" fmla="*/ 0 w 15513"/>
                  <a:gd name="connsiteY3" fmla="*/ 14362 h 1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362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362"/>
                    </a:lnTo>
                    <a:lnTo>
                      <a:pt x="0" y="14362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3BA1662F-B639-3F41-9B46-318C13557D25}"/>
                  </a:ext>
                </a:extLst>
              </p:cNvPr>
              <p:cNvSpPr/>
              <p:nvPr/>
            </p:nvSpPr>
            <p:spPr>
              <a:xfrm>
                <a:off x="6391831" y="5346568"/>
                <a:ext cx="17499" cy="79976"/>
              </a:xfrm>
              <a:custGeom>
                <a:avLst/>
                <a:gdLst>
                  <a:gd name="connsiteX0" fmla="*/ 0 w 17499"/>
                  <a:gd name="connsiteY0" fmla="*/ 0 h 79976"/>
                  <a:gd name="connsiteX1" fmla="*/ 17500 w 17499"/>
                  <a:gd name="connsiteY1" fmla="*/ 0 h 79976"/>
                  <a:gd name="connsiteX2" fmla="*/ 17500 w 17499"/>
                  <a:gd name="connsiteY2" fmla="*/ 79977 h 79976"/>
                  <a:gd name="connsiteX3" fmla="*/ 0 w 17499"/>
                  <a:gd name="connsiteY3" fmla="*/ 79977 h 7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99" h="79976">
                    <a:moveTo>
                      <a:pt x="0" y="0"/>
                    </a:moveTo>
                    <a:lnTo>
                      <a:pt x="17500" y="0"/>
                    </a:lnTo>
                    <a:lnTo>
                      <a:pt x="17500" y="79977"/>
                    </a:lnTo>
                    <a:lnTo>
                      <a:pt x="0" y="79977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B69E571C-4978-C944-9056-74E442FA4DAD}"/>
                  </a:ext>
                </a:extLst>
              </p:cNvPr>
              <p:cNvSpPr/>
              <p:nvPr/>
            </p:nvSpPr>
            <p:spPr>
              <a:xfrm>
                <a:off x="6317575" y="5431708"/>
                <a:ext cx="22513" cy="19149"/>
              </a:xfrm>
              <a:custGeom>
                <a:avLst/>
                <a:gdLst>
                  <a:gd name="connsiteX0" fmla="*/ 10973 w 22513"/>
                  <a:gd name="connsiteY0" fmla="*/ 9763 h 19149"/>
                  <a:gd name="connsiteX1" fmla="*/ 13905 w 22513"/>
                  <a:gd name="connsiteY1" fmla="*/ 6008 h 19149"/>
                  <a:gd name="connsiteX2" fmla="*/ 16743 w 22513"/>
                  <a:gd name="connsiteY2" fmla="*/ 8543 h 19149"/>
                  <a:gd name="connsiteX3" fmla="*/ 22419 w 22513"/>
                  <a:gd name="connsiteY3" fmla="*/ 5914 h 19149"/>
                  <a:gd name="connsiteX4" fmla="*/ 14000 w 22513"/>
                  <a:gd name="connsiteY4" fmla="*/ 0 h 19149"/>
                  <a:gd name="connsiteX5" fmla="*/ 4523 w 22513"/>
                  <a:gd name="connsiteY5" fmla="*/ 9370 h 19149"/>
                  <a:gd name="connsiteX6" fmla="*/ 4540 w 22513"/>
                  <a:gd name="connsiteY6" fmla="*/ 9951 h 19149"/>
                  <a:gd name="connsiteX7" fmla="*/ 5203 w 22513"/>
                  <a:gd name="connsiteY7" fmla="*/ 13330 h 19149"/>
                  <a:gd name="connsiteX8" fmla="*/ 0 w 22513"/>
                  <a:gd name="connsiteY8" fmla="*/ 13330 h 19149"/>
                  <a:gd name="connsiteX9" fmla="*/ 0 w 22513"/>
                  <a:gd name="connsiteY9" fmla="*/ 19150 h 19149"/>
                  <a:gd name="connsiteX10" fmla="*/ 22513 w 22513"/>
                  <a:gd name="connsiteY10" fmla="*/ 19150 h 19149"/>
                  <a:gd name="connsiteX11" fmla="*/ 22513 w 22513"/>
                  <a:gd name="connsiteY11" fmla="*/ 12767 h 19149"/>
                  <a:gd name="connsiteX12" fmla="*/ 12581 w 22513"/>
                  <a:gd name="connsiteY12" fmla="*/ 12767 h 19149"/>
                  <a:gd name="connsiteX13" fmla="*/ 10973 w 22513"/>
                  <a:gd name="connsiteY13" fmla="*/ 9763 h 19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513" h="19149">
                    <a:moveTo>
                      <a:pt x="10973" y="9763"/>
                    </a:moveTo>
                    <a:cubicBezTo>
                      <a:pt x="10973" y="7228"/>
                      <a:pt x="12013" y="6008"/>
                      <a:pt x="13905" y="6008"/>
                    </a:cubicBezTo>
                    <a:cubicBezTo>
                      <a:pt x="15797" y="6008"/>
                      <a:pt x="16175" y="6853"/>
                      <a:pt x="16743" y="8543"/>
                    </a:cubicBezTo>
                    <a:lnTo>
                      <a:pt x="22419" y="5914"/>
                    </a:lnTo>
                    <a:cubicBezTo>
                      <a:pt x="21193" y="2346"/>
                      <a:pt x="17798" y="-39"/>
                      <a:pt x="14000" y="0"/>
                    </a:cubicBezTo>
                    <a:cubicBezTo>
                      <a:pt x="8776" y="-9"/>
                      <a:pt x="4533" y="4186"/>
                      <a:pt x="4523" y="9370"/>
                    </a:cubicBezTo>
                    <a:cubicBezTo>
                      <a:pt x="4523" y="9564"/>
                      <a:pt x="4529" y="9757"/>
                      <a:pt x="4540" y="9951"/>
                    </a:cubicBezTo>
                    <a:cubicBezTo>
                      <a:pt x="4595" y="11103"/>
                      <a:pt x="4818" y="12241"/>
                      <a:pt x="5203" y="13330"/>
                    </a:cubicBezTo>
                    <a:lnTo>
                      <a:pt x="0" y="13330"/>
                    </a:lnTo>
                    <a:lnTo>
                      <a:pt x="0" y="19150"/>
                    </a:lnTo>
                    <a:lnTo>
                      <a:pt x="22513" y="19150"/>
                    </a:lnTo>
                    <a:lnTo>
                      <a:pt x="22513" y="12767"/>
                    </a:lnTo>
                    <a:lnTo>
                      <a:pt x="12581" y="12767"/>
                    </a:lnTo>
                    <a:cubicBezTo>
                      <a:pt x="11540" y="12767"/>
                      <a:pt x="10973" y="11546"/>
                      <a:pt x="10973" y="9763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68356CC7-B55D-C947-A47F-FDE2757693D7}"/>
                  </a:ext>
                </a:extLst>
              </p:cNvPr>
              <p:cNvSpPr/>
              <p:nvPr/>
            </p:nvSpPr>
            <p:spPr>
              <a:xfrm>
                <a:off x="6149108" y="5346568"/>
                <a:ext cx="154202" cy="90742"/>
              </a:xfrm>
              <a:custGeom>
                <a:avLst/>
                <a:gdLst>
                  <a:gd name="connsiteX0" fmla="*/ 136683 w 154202"/>
                  <a:gd name="connsiteY0" fmla="*/ 51253 h 90742"/>
                  <a:gd name="connsiteX1" fmla="*/ 127886 w 154202"/>
                  <a:gd name="connsiteY1" fmla="*/ 63362 h 90742"/>
                  <a:gd name="connsiteX2" fmla="*/ 105751 w 154202"/>
                  <a:gd name="connsiteY2" fmla="*/ 63362 h 90742"/>
                  <a:gd name="connsiteX3" fmla="*/ 81472 w 154202"/>
                  <a:gd name="connsiteY3" fmla="*/ 34364 h 90742"/>
                  <a:gd name="connsiteX4" fmla="*/ 76617 w 154202"/>
                  <a:gd name="connsiteY4" fmla="*/ 34356 h 90742"/>
                  <a:gd name="connsiteX5" fmla="*/ 48167 w 154202"/>
                  <a:gd name="connsiteY5" fmla="*/ 58534 h 90742"/>
                  <a:gd name="connsiteX6" fmla="*/ 48239 w 154202"/>
                  <a:gd name="connsiteY6" fmla="*/ 63362 h 90742"/>
                  <a:gd name="connsiteX7" fmla="*/ 32536 w 154202"/>
                  <a:gd name="connsiteY7" fmla="*/ 63362 h 90742"/>
                  <a:gd name="connsiteX8" fmla="*/ 17591 w 154202"/>
                  <a:gd name="connsiteY8" fmla="*/ 50502 h 90742"/>
                  <a:gd name="connsiteX9" fmla="*/ 17591 w 154202"/>
                  <a:gd name="connsiteY9" fmla="*/ 0 h 90742"/>
                  <a:gd name="connsiteX10" fmla="*/ 91 w 154202"/>
                  <a:gd name="connsiteY10" fmla="*/ 0 h 90742"/>
                  <a:gd name="connsiteX11" fmla="*/ 91 w 154202"/>
                  <a:gd name="connsiteY11" fmla="*/ 59513 h 90742"/>
                  <a:gd name="connsiteX12" fmla="*/ 17081 w 154202"/>
                  <a:gd name="connsiteY12" fmla="*/ 80023 h 90742"/>
                  <a:gd name="connsiteX13" fmla="*/ 21185 w 154202"/>
                  <a:gd name="connsiteY13" fmla="*/ 79977 h 90742"/>
                  <a:gd name="connsiteX14" fmla="*/ 53347 w 154202"/>
                  <a:gd name="connsiteY14" fmla="*/ 79977 h 90742"/>
                  <a:gd name="connsiteX15" fmla="*/ 77090 w 154202"/>
                  <a:gd name="connsiteY15" fmla="*/ 90678 h 90742"/>
                  <a:gd name="connsiteX16" fmla="*/ 100454 w 154202"/>
                  <a:gd name="connsiteY16" fmla="*/ 79977 h 90742"/>
                  <a:gd name="connsiteX17" fmla="*/ 131575 w 154202"/>
                  <a:gd name="connsiteY17" fmla="*/ 79977 h 90742"/>
                  <a:gd name="connsiteX18" fmla="*/ 148697 w 154202"/>
                  <a:gd name="connsiteY18" fmla="*/ 72467 h 90742"/>
                  <a:gd name="connsiteX19" fmla="*/ 154183 w 154202"/>
                  <a:gd name="connsiteY19" fmla="*/ 56134 h 90742"/>
                  <a:gd name="connsiteX20" fmla="*/ 154183 w 154202"/>
                  <a:gd name="connsiteY20" fmla="*/ 23843 h 90742"/>
                  <a:gd name="connsiteX21" fmla="*/ 136683 w 154202"/>
                  <a:gd name="connsiteY21" fmla="*/ 23843 h 90742"/>
                  <a:gd name="connsiteX22" fmla="*/ 77090 w 154202"/>
                  <a:gd name="connsiteY22" fmla="*/ 76598 h 90742"/>
                  <a:gd name="connsiteX23" fmla="*/ 65455 w 154202"/>
                  <a:gd name="connsiteY23" fmla="*/ 62329 h 90742"/>
                  <a:gd name="connsiteX24" fmla="*/ 76049 w 154202"/>
                  <a:gd name="connsiteY24" fmla="*/ 48249 h 90742"/>
                  <a:gd name="connsiteX25" fmla="*/ 77374 w 154202"/>
                  <a:gd name="connsiteY25" fmla="*/ 48249 h 90742"/>
                  <a:gd name="connsiteX26" fmla="*/ 88441 w 154202"/>
                  <a:gd name="connsiteY26" fmla="*/ 63080 h 90742"/>
                  <a:gd name="connsiteX27" fmla="*/ 77090 w 154202"/>
                  <a:gd name="connsiteY27" fmla="*/ 76598 h 9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4202" h="90742">
                    <a:moveTo>
                      <a:pt x="136683" y="51253"/>
                    </a:moveTo>
                    <a:cubicBezTo>
                      <a:pt x="136683" y="59326"/>
                      <a:pt x="133751" y="63362"/>
                      <a:pt x="127886" y="63362"/>
                    </a:cubicBezTo>
                    <a:lnTo>
                      <a:pt x="105751" y="63362"/>
                    </a:lnTo>
                    <a:cubicBezTo>
                      <a:pt x="107116" y="48701"/>
                      <a:pt x="96246" y="35718"/>
                      <a:pt x="81472" y="34364"/>
                    </a:cubicBezTo>
                    <a:cubicBezTo>
                      <a:pt x="79857" y="34216"/>
                      <a:pt x="78232" y="34213"/>
                      <a:pt x="76617" y="34356"/>
                    </a:cubicBezTo>
                    <a:cubicBezTo>
                      <a:pt x="62032" y="33237"/>
                      <a:pt x="49295" y="44062"/>
                      <a:pt x="48167" y="58534"/>
                    </a:cubicBezTo>
                    <a:cubicBezTo>
                      <a:pt x="48042" y="60142"/>
                      <a:pt x="48066" y="61758"/>
                      <a:pt x="48239" y="63362"/>
                    </a:cubicBezTo>
                    <a:lnTo>
                      <a:pt x="32536" y="63362"/>
                    </a:lnTo>
                    <a:cubicBezTo>
                      <a:pt x="19672" y="63362"/>
                      <a:pt x="17591" y="58950"/>
                      <a:pt x="17591" y="50502"/>
                    </a:cubicBezTo>
                    <a:lnTo>
                      <a:pt x="17591" y="0"/>
                    </a:lnTo>
                    <a:lnTo>
                      <a:pt x="91" y="0"/>
                    </a:lnTo>
                    <a:lnTo>
                      <a:pt x="91" y="59513"/>
                    </a:lnTo>
                    <a:cubicBezTo>
                      <a:pt x="-925" y="69833"/>
                      <a:pt x="6682" y="79015"/>
                      <a:pt x="17081" y="80023"/>
                    </a:cubicBezTo>
                    <a:cubicBezTo>
                      <a:pt x="18447" y="80155"/>
                      <a:pt x="19823" y="80140"/>
                      <a:pt x="21185" y="79977"/>
                    </a:cubicBezTo>
                    <a:lnTo>
                      <a:pt x="53347" y="79977"/>
                    </a:lnTo>
                    <a:cubicBezTo>
                      <a:pt x="58937" y="87287"/>
                      <a:pt x="67864" y="91311"/>
                      <a:pt x="77090" y="90678"/>
                    </a:cubicBezTo>
                    <a:cubicBezTo>
                      <a:pt x="86202" y="91268"/>
                      <a:pt x="94995" y="87240"/>
                      <a:pt x="100454" y="79977"/>
                    </a:cubicBezTo>
                    <a:lnTo>
                      <a:pt x="131575" y="79977"/>
                    </a:lnTo>
                    <a:cubicBezTo>
                      <a:pt x="138165" y="80337"/>
                      <a:pt x="144529" y="77545"/>
                      <a:pt x="148697" y="72467"/>
                    </a:cubicBezTo>
                    <a:cubicBezTo>
                      <a:pt x="152472" y="67869"/>
                      <a:pt x="154423" y="62060"/>
                      <a:pt x="154183" y="56134"/>
                    </a:cubicBezTo>
                    <a:lnTo>
                      <a:pt x="154183" y="23843"/>
                    </a:lnTo>
                    <a:lnTo>
                      <a:pt x="136683" y="23843"/>
                    </a:lnTo>
                    <a:close/>
                    <a:moveTo>
                      <a:pt x="77090" y="76598"/>
                    </a:moveTo>
                    <a:cubicBezTo>
                      <a:pt x="69711" y="76598"/>
                      <a:pt x="65455" y="70590"/>
                      <a:pt x="65455" y="62329"/>
                    </a:cubicBezTo>
                    <a:cubicBezTo>
                      <a:pt x="65455" y="54069"/>
                      <a:pt x="69711" y="48249"/>
                      <a:pt x="76049" y="48249"/>
                    </a:cubicBezTo>
                    <a:lnTo>
                      <a:pt x="77374" y="48249"/>
                    </a:lnTo>
                    <a:cubicBezTo>
                      <a:pt x="84752" y="48249"/>
                      <a:pt x="88441" y="53224"/>
                      <a:pt x="88441" y="63080"/>
                    </a:cubicBezTo>
                    <a:cubicBezTo>
                      <a:pt x="88441" y="71341"/>
                      <a:pt x="84184" y="76598"/>
                      <a:pt x="77090" y="76598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2EEE215C-15DD-0743-8608-5F15DBD637DB}"/>
                  </a:ext>
                </a:extLst>
              </p:cNvPr>
              <p:cNvSpPr/>
              <p:nvPr/>
            </p:nvSpPr>
            <p:spPr>
              <a:xfrm>
                <a:off x="6315778" y="5346756"/>
                <a:ext cx="63013" cy="79802"/>
              </a:xfrm>
              <a:custGeom>
                <a:avLst/>
                <a:gdLst>
                  <a:gd name="connsiteX0" fmla="*/ 46256 w 63013"/>
                  <a:gd name="connsiteY0" fmla="*/ 50596 h 79802"/>
                  <a:gd name="connsiteX1" fmla="*/ 37364 w 63013"/>
                  <a:gd name="connsiteY1" fmla="*/ 63174 h 79802"/>
                  <a:gd name="connsiteX2" fmla="*/ 21662 w 63013"/>
                  <a:gd name="connsiteY2" fmla="*/ 8261 h 79802"/>
                  <a:gd name="connsiteX3" fmla="*/ 3216 w 63013"/>
                  <a:gd name="connsiteY3" fmla="*/ 8261 h 79802"/>
                  <a:gd name="connsiteX4" fmla="*/ 18919 w 63013"/>
                  <a:gd name="connsiteY4" fmla="*/ 63174 h 79802"/>
                  <a:gd name="connsiteX5" fmla="*/ 0 w 63013"/>
                  <a:gd name="connsiteY5" fmla="*/ 63174 h 79802"/>
                  <a:gd name="connsiteX6" fmla="*/ 0 w 63013"/>
                  <a:gd name="connsiteY6" fmla="*/ 79789 h 79802"/>
                  <a:gd name="connsiteX7" fmla="*/ 41526 w 63013"/>
                  <a:gd name="connsiteY7" fmla="*/ 79789 h 79802"/>
                  <a:gd name="connsiteX8" fmla="*/ 56945 w 63013"/>
                  <a:gd name="connsiteY8" fmla="*/ 74251 h 79802"/>
                  <a:gd name="connsiteX9" fmla="*/ 62999 w 63013"/>
                  <a:gd name="connsiteY9" fmla="*/ 59513 h 79802"/>
                  <a:gd name="connsiteX10" fmla="*/ 62999 w 63013"/>
                  <a:gd name="connsiteY10" fmla="*/ 0 h 79802"/>
                  <a:gd name="connsiteX11" fmla="*/ 46256 w 63013"/>
                  <a:gd name="connsiteY11" fmla="*/ 0 h 79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3013" h="79802">
                    <a:moveTo>
                      <a:pt x="46256" y="50596"/>
                    </a:moveTo>
                    <a:cubicBezTo>
                      <a:pt x="46256" y="58856"/>
                      <a:pt x="43229" y="63080"/>
                      <a:pt x="37364" y="63174"/>
                    </a:cubicBezTo>
                    <a:lnTo>
                      <a:pt x="21662" y="8261"/>
                    </a:lnTo>
                    <a:lnTo>
                      <a:pt x="3216" y="8261"/>
                    </a:lnTo>
                    <a:lnTo>
                      <a:pt x="18919" y="63174"/>
                    </a:lnTo>
                    <a:lnTo>
                      <a:pt x="0" y="63174"/>
                    </a:lnTo>
                    <a:lnTo>
                      <a:pt x="0" y="79789"/>
                    </a:lnTo>
                    <a:lnTo>
                      <a:pt x="41526" y="79789"/>
                    </a:lnTo>
                    <a:cubicBezTo>
                      <a:pt x="47194" y="79989"/>
                      <a:pt x="52720" y="78005"/>
                      <a:pt x="56945" y="74251"/>
                    </a:cubicBezTo>
                    <a:cubicBezTo>
                      <a:pt x="61011" y="70435"/>
                      <a:pt x="63219" y="65063"/>
                      <a:pt x="62999" y="59513"/>
                    </a:cubicBezTo>
                    <a:lnTo>
                      <a:pt x="62999" y="0"/>
                    </a:lnTo>
                    <a:lnTo>
                      <a:pt x="46256" y="0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15C93E-1A66-DD4C-85EA-DC9E9443D935}"/>
                </a:ext>
              </a:extLst>
            </p:cNvPr>
            <p:cNvGrpSpPr/>
            <p:nvPr/>
          </p:nvGrpSpPr>
          <p:grpSpPr>
            <a:xfrm>
              <a:off x="11028271" y="379299"/>
              <a:ext cx="795925" cy="650989"/>
              <a:chOff x="6923445" y="5019058"/>
              <a:chExt cx="528395" cy="43217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65C44099-440E-0544-AA30-3FFE06A99DE4}"/>
                  </a:ext>
                </a:extLst>
              </p:cNvPr>
              <p:cNvSpPr/>
              <p:nvPr/>
            </p:nvSpPr>
            <p:spPr>
              <a:xfrm>
                <a:off x="6990416" y="5019058"/>
                <a:ext cx="435506" cy="432175"/>
              </a:xfrm>
              <a:custGeom>
                <a:avLst/>
                <a:gdLst>
                  <a:gd name="connsiteX0" fmla="*/ 0 w 435506"/>
                  <a:gd name="connsiteY0" fmla="*/ 0 h 432175"/>
                  <a:gd name="connsiteX1" fmla="*/ 435507 w 435506"/>
                  <a:gd name="connsiteY1" fmla="*/ 0 h 432175"/>
                  <a:gd name="connsiteX2" fmla="*/ 435507 w 435506"/>
                  <a:gd name="connsiteY2" fmla="*/ 432176 h 432175"/>
                  <a:gd name="connsiteX3" fmla="*/ 0 w 435506"/>
                  <a:gd name="connsiteY3" fmla="*/ 432176 h 432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506" h="432175">
                    <a:moveTo>
                      <a:pt x="0" y="0"/>
                    </a:moveTo>
                    <a:lnTo>
                      <a:pt x="435507" y="0"/>
                    </a:lnTo>
                    <a:lnTo>
                      <a:pt x="435507" y="432176"/>
                    </a:lnTo>
                    <a:lnTo>
                      <a:pt x="0" y="432176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18609DFC-FDDE-ED4D-9300-C2D48DBBD284}"/>
                  </a:ext>
                </a:extLst>
              </p:cNvPr>
              <p:cNvSpPr/>
              <p:nvPr/>
            </p:nvSpPr>
            <p:spPr>
              <a:xfrm>
                <a:off x="7074564" y="5127705"/>
                <a:ext cx="274810" cy="289355"/>
              </a:xfrm>
              <a:custGeom>
                <a:avLst/>
                <a:gdLst>
                  <a:gd name="connsiteX0" fmla="*/ 274455 w 274810"/>
                  <a:gd name="connsiteY0" fmla="*/ 175683 h 289355"/>
                  <a:gd name="connsiteX1" fmla="*/ 274455 w 274810"/>
                  <a:gd name="connsiteY1" fmla="*/ 172398 h 289355"/>
                  <a:gd name="connsiteX2" fmla="*/ 274455 w 274810"/>
                  <a:gd name="connsiteY2" fmla="*/ 170708 h 289355"/>
                  <a:gd name="connsiteX3" fmla="*/ 274455 w 274810"/>
                  <a:gd name="connsiteY3" fmla="*/ 168643 h 289355"/>
                  <a:gd name="connsiteX4" fmla="*/ 273603 w 274810"/>
                  <a:gd name="connsiteY4" fmla="*/ 163104 h 289355"/>
                  <a:gd name="connsiteX5" fmla="*/ 272090 w 274810"/>
                  <a:gd name="connsiteY5" fmla="*/ 156534 h 289355"/>
                  <a:gd name="connsiteX6" fmla="*/ 270198 w 274810"/>
                  <a:gd name="connsiteY6" fmla="*/ 150432 h 289355"/>
                  <a:gd name="connsiteX7" fmla="*/ 259887 w 274810"/>
                  <a:gd name="connsiteY7" fmla="*/ 127997 h 289355"/>
                  <a:gd name="connsiteX8" fmla="*/ 227915 w 274810"/>
                  <a:gd name="connsiteY8" fmla="*/ 92421 h 289355"/>
                  <a:gd name="connsiteX9" fmla="*/ 222807 w 274810"/>
                  <a:gd name="connsiteY9" fmla="*/ 89041 h 289355"/>
                  <a:gd name="connsiteX10" fmla="*/ 217226 w 274810"/>
                  <a:gd name="connsiteY10" fmla="*/ 85850 h 289355"/>
                  <a:gd name="connsiteX11" fmla="*/ 214483 w 274810"/>
                  <a:gd name="connsiteY11" fmla="*/ 84723 h 289355"/>
                  <a:gd name="connsiteX12" fmla="*/ 211645 w 274810"/>
                  <a:gd name="connsiteY12" fmla="*/ 83409 h 289355"/>
                  <a:gd name="connsiteX13" fmla="*/ 205969 w 274810"/>
                  <a:gd name="connsiteY13" fmla="*/ 81156 h 289355"/>
                  <a:gd name="connsiteX14" fmla="*/ 182605 w 274810"/>
                  <a:gd name="connsiteY14" fmla="*/ 76369 h 289355"/>
                  <a:gd name="connsiteX15" fmla="*/ 138240 w 274810"/>
                  <a:gd name="connsiteY15" fmla="*/ 86695 h 289355"/>
                  <a:gd name="connsiteX16" fmla="*/ 121214 w 274810"/>
                  <a:gd name="connsiteY16" fmla="*/ 100118 h 289355"/>
                  <a:gd name="connsiteX17" fmla="*/ 114498 w 274810"/>
                  <a:gd name="connsiteY17" fmla="*/ 108285 h 289355"/>
                  <a:gd name="connsiteX18" fmla="*/ 113079 w 274810"/>
                  <a:gd name="connsiteY18" fmla="*/ 110444 h 289355"/>
                  <a:gd name="connsiteX19" fmla="*/ 111376 w 274810"/>
                  <a:gd name="connsiteY19" fmla="*/ 113072 h 289355"/>
                  <a:gd name="connsiteX20" fmla="*/ 109390 w 274810"/>
                  <a:gd name="connsiteY20" fmla="*/ 116827 h 289355"/>
                  <a:gd name="connsiteX21" fmla="*/ 107119 w 274810"/>
                  <a:gd name="connsiteY21" fmla="*/ 121896 h 289355"/>
                  <a:gd name="connsiteX22" fmla="*/ 105417 w 274810"/>
                  <a:gd name="connsiteY22" fmla="*/ 126683 h 289355"/>
                  <a:gd name="connsiteX23" fmla="*/ 103241 w 274810"/>
                  <a:gd name="connsiteY23" fmla="*/ 136070 h 289355"/>
                  <a:gd name="connsiteX24" fmla="*/ 103241 w 274810"/>
                  <a:gd name="connsiteY24" fmla="*/ 154844 h 289355"/>
                  <a:gd name="connsiteX25" fmla="*/ 114403 w 274810"/>
                  <a:gd name="connsiteY25" fmla="*/ 179438 h 289355"/>
                  <a:gd name="connsiteX26" fmla="*/ 122065 w 274810"/>
                  <a:gd name="connsiteY26" fmla="*/ 178124 h 289355"/>
                  <a:gd name="connsiteX27" fmla="*/ 132943 w 274810"/>
                  <a:gd name="connsiteY27" fmla="*/ 181034 h 289355"/>
                  <a:gd name="connsiteX28" fmla="*/ 136349 w 274810"/>
                  <a:gd name="connsiteY28" fmla="*/ 174275 h 289355"/>
                  <a:gd name="connsiteX29" fmla="*/ 133795 w 274810"/>
                  <a:gd name="connsiteY29" fmla="*/ 171271 h 289355"/>
                  <a:gd name="connsiteX30" fmla="*/ 127457 w 274810"/>
                  <a:gd name="connsiteY30" fmla="*/ 151840 h 289355"/>
                  <a:gd name="connsiteX31" fmla="*/ 128687 w 274810"/>
                  <a:gd name="connsiteY31" fmla="*/ 140576 h 289355"/>
                  <a:gd name="connsiteX32" fmla="*/ 130484 w 274810"/>
                  <a:gd name="connsiteY32" fmla="*/ 134944 h 289355"/>
                  <a:gd name="connsiteX33" fmla="*/ 131808 w 274810"/>
                  <a:gd name="connsiteY33" fmla="*/ 132221 h 289355"/>
                  <a:gd name="connsiteX34" fmla="*/ 133038 w 274810"/>
                  <a:gd name="connsiteY34" fmla="*/ 129968 h 289355"/>
                  <a:gd name="connsiteX35" fmla="*/ 135119 w 274810"/>
                  <a:gd name="connsiteY35" fmla="*/ 126495 h 289355"/>
                  <a:gd name="connsiteX36" fmla="*/ 135119 w 274810"/>
                  <a:gd name="connsiteY36" fmla="*/ 126495 h 289355"/>
                  <a:gd name="connsiteX37" fmla="*/ 135119 w 274810"/>
                  <a:gd name="connsiteY37" fmla="*/ 126495 h 289355"/>
                  <a:gd name="connsiteX38" fmla="*/ 135119 w 274810"/>
                  <a:gd name="connsiteY38" fmla="*/ 125838 h 289355"/>
                  <a:gd name="connsiteX39" fmla="*/ 136065 w 274810"/>
                  <a:gd name="connsiteY39" fmla="*/ 124524 h 289355"/>
                  <a:gd name="connsiteX40" fmla="*/ 140511 w 274810"/>
                  <a:gd name="connsiteY40" fmla="*/ 119737 h 289355"/>
                  <a:gd name="connsiteX41" fmla="*/ 151673 w 274810"/>
                  <a:gd name="connsiteY41" fmla="*/ 111758 h 289355"/>
                  <a:gd name="connsiteX42" fmla="*/ 180051 w 274810"/>
                  <a:gd name="connsiteY42" fmla="*/ 105281 h 289355"/>
                  <a:gd name="connsiteX43" fmla="*/ 195659 w 274810"/>
                  <a:gd name="connsiteY43" fmla="*/ 108003 h 289355"/>
                  <a:gd name="connsiteX44" fmla="*/ 199442 w 274810"/>
                  <a:gd name="connsiteY44" fmla="*/ 109317 h 289355"/>
                  <a:gd name="connsiteX45" fmla="*/ 201239 w 274810"/>
                  <a:gd name="connsiteY45" fmla="*/ 110068 h 289355"/>
                  <a:gd name="connsiteX46" fmla="*/ 203604 w 274810"/>
                  <a:gd name="connsiteY46" fmla="*/ 111101 h 289355"/>
                  <a:gd name="connsiteX47" fmla="*/ 207104 w 274810"/>
                  <a:gd name="connsiteY47" fmla="*/ 112790 h 289355"/>
                  <a:gd name="connsiteX48" fmla="*/ 210699 w 274810"/>
                  <a:gd name="connsiteY48" fmla="*/ 114949 h 289355"/>
                  <a:gd name="connsiteX49" fmla="*/ 248536 w 274810"/>
                  <a:gd name="connsiteY49" fmla="*/ 176716 h 289355"/>
                  <a:gd name="connsiteX50" fmla="*/ 239077 w 274810"/>
                  <a:gd name="connsiteY50" fmla="*/ 213512 h 289355"/>
                  <a:gd name="connsiteX51" fmla="*/ 210131 w 274810"/>
                  <a:gd name="connsiteY51" fmla="*/ 242706 h 289355"/>
                  <a:gd name="connsiteX52" fmla="*/ 191213 w 274810"/>
                  <a:gd name="connsiteY52" fmla="*/ 252938 h 289355"/>
                  <a:gd name="connsiteX53" fmla="*/ 186199 w 274810"/>
                  <a:gd name="connsiteY53" fmla="*/ 255003 h 289355"/>
                  <a:gd name="connsiteX54" fmla="*/ 183361 w 274810"/>
                  <a:gd name="connsiteY54" fmla="*/ 256035 h 289355"/>
                  <a:gd name="connsiteX55" fmla="*/ 181091 w 274810"/>
                  <a:gd name="connsiteY55" fmla="*/ 256786 h 289355"/>
                  <a:gd name="connsiteX56" fmla="*/ 171064 w 274810"/>
                  <a:gd name="connsiteY56" fmla="*/ 259508 h 289355"/>
                  <a:gd name="connsiteX57" fmla="*/ 129160 w 274810"/>
                  <a:gd name="connsiteY57" fmla="*/ 258570 h 289355"/>
                  <a:gd name="connsiteX58" fmla="*/ 56701 w 274810"/>
                  <a:gd name="connsiteY58" fmla="*/ 213231 h 289355"/>
                  <a:gd name="connsiteX59" fmla="*/ 44310 w 274810"/>
                  <a:gd name="connsiteY59" fmla="*/ 195959 h 289355"/>
                  <a:gd name="connsiteX60" fmla="*/ 34850 w 274810"/>
                  <a:gd name="connsiteY60" fmla="*/ 177185 h 289355"/>
                  <a:gd name="connsiteX61" fmla="*/ 31634 w 274810"/>
                  <a:gd name="connsiteY61" fmla="*/ 167798 h 289355"/>
                  <a:gd name="connsiteX62" fmla="*/ 29364 w 274810"/>
                  <a:gd name="connsiteY62" fmla="*/ 158411 h 289355"/>
                  <a:gd name="connsiteX63" fmla="*/ 27661 w 274810"/>
                  <a:gd name="connsiteY63" fmla="*/ 137760 h 289355"/>
                  <a:gd name="connsiteX64" fmla="*/ 29175 w 274810"/>
                  <a:gd name="connsiteY64" fmla="*/ 117859 h 289355"/>
                  <a:gd name="connsiteX65" fmla="*/ 33715 w 274810"/>
                  <a:gd name="connsiteY65" fmla="*/ 99085 h 289355"/>
                  <a:gd name="connsiteX66" fmla="*/ 52634 w 274810"/>
                  <a:gd name="connsiteY66" fmla="*/ 66325 h 289355"/>
                  <a:gd name="connsiteX67" fmla="*/ 111754 w 274810"/>
                  <a:gd name="connsiteY67" fmla="*/ 26900 h 289355"/>
                  <a:gd name="connsiteX68" fmla="*/ 119795 w 274810"/>
                  <a:gd name="connsiteY68" fmla="*/ 24365 h 289355"/>
                  <a:gd name="connsiteX69" fmla="*/ 123673 w 274810"/>
                  <a:gd name="connsiteY69" fmla="*/ 23239 h 289355"/>
                  <a:gd name="connsiteX70" fmla="*/ 127930 w 274810"/>
                  <a:gd name="connsiteY70" fmla="*/ 22206 h 289355"/>
                  <a:gd name="connsiteX71" fmla="*/ 135876 w 274810"/>
                  <a:gd name="connsiteY71" fmla="*/ 20610 h 289355"/>
                  <a:gd name="connsiteX72" fmla="*/ 143821 w 274810"/>
                  <a:gd name="connsiteY72" fmla="*/ 19296 h 289355"/>
                  <a:gd name="connsiteX73" fmla="*/ 173618 w 274810"/>
                  <a:gd name="connsiteY73" fmla="*/ 17607 h 289355"/>
                  <a:gd name="connsiteX74" fmla="*/ 221672 w 274810"/>
                  <a:gd name="connsiteY74" fmla="*/ 24365 h 289355"/>
                  <a:gd name="connsiteX75" fmla="*/ 254874 w 274810"/>
                  <a:gd name="connsiteY75" fmla="*/ 33752 h 289355"/>
                  <a:gd name="connsiteX76" fmla="*/ 252414 w 274810"/>
                  <a:gd name="connsiteY76" fmla="*/ 30654 h 289355"/>
                  <a:gd name="connsiteX77" fmla="*/ 242955 w 274810"/>
                  <a:gd name="connsiteY77" fmla="*/ 22112 h 289355"/>
                  <a:gd name="connsiteX78" fmla="*/ 226496 w 274810"/>
                  <a:gd name="connsiteY78" fmla="*/ 12725 h 289355"/>
                  <a:gd name="connsiteX79" fmla="*/ 174753 w 274810"/>
                  <a:gd name="connsiteY79" fmla="*/ 241 h 289355"/>
                  <a:gd name="connsiteX80" fmla="*/ 141929 w 274810"/>
                  <a:gd name="connsiteY80" fmla="*/ 1273 h 289355"/>
                  <a:gd name="connsiteX81" fmla="*/ 133227 w 274810"/>
                  <a:gd name="connsiteY81" fmla="*/ 2400 h 289355"/>
                  <a:gd name="connsiteX82" fmla="*/ 123768 w 274810"/>
                  <a:gd name="connsiteY82" fmla="*/ 3902 h 289355"/>
                  <a:gd name="connsiteX83" fmla="*/ 119889 w 274810"/>
                  <a:gd name="connsiteY83" fmla="*/ 3996 h 289355"/>
                  <a:gd name="connsiteX84" fmla="*/ 115254 w 274810"/>
                  <a:gd name="connsiteY84" fmla="*/ 4934 h 289355"/>
                  <a:gd name="connsiteX85" fmla="*/ 105795 w 274810"/>
                  <a:gd name="connsiteY85" fmla="*/ 7281 h 289355"/>
                  <a:gd name="connsiteX86" fmla="*/ 68809 w 274810"/>
                  <a:gd name="connsiteY86" fmla="*/ 22769 h 289355"/>
                  <a:gd name="connsiteX87" fmla="*/ 34756 w 274810"/>
                  <a:gd name="connsiteY87" fmla="*/ 49992 h 289355"/>
                  <a:gd name="connsiteX88" fmla="*/ 9499 w 274810"/>
                  <a:gd name="connsiteY88" fmla="*/ 89698 h 289355"/>
                  <a:gd name="connsiteX89" fmla="*/ 40 w 274810"/>
                  <a:gd name="connsiteY89" fmla="*/ 137666 h 289355"/>
                  <a:gd name="connsiteX90" fmla="*/ 1459 w 274810"/>
                  <a:gd name="connsiteY90" fmla="*/ 162447 h 289355"/>
                  <a:gd name="connsiteX91" fmla="*/ 4297 w 274810"/>
                  <a:gd name="connsiteY91" fmla="*/ 175683 h 289355"/>
                  <a:gd name="connsiteX92" fmla="*/ 8459 w 274810"/>
                  <a:gd name="connsiteY92" fmla="*/ 187886 h 289355"/>
                  <a:gd name="connsiteX93" fmla="*/ 34945 w 274810"/>
                  <a:gd name="connsiteY93" fmla="*/ 232192 h 289355"/>
                  <a:gd name="connsiteX94" fmla="*/ 74674 w 274810"/>
                  <a:gd name="connsiteY94" fmla="*/ 266173 h 289355"/>
                  <a:gd name="connsiteX95" fmla="*/ 123673 w 274810"/>
                  <a:gd name="connsiteY95" fmla="*/ 286355 h 289355"/>
                  <a:gd name="connsiteX96" fmla="*/ 177875 w 274810"/>
                  <a:gd name="connsiteY96" fmla="*/ 286355 h 289355"/>
                  <a:gd name="connsiteX97" fmla="*/ 191024 w 274810"/>
                  <a:gd name="connsiteY97" fmla="*/ 282413 h 289355"/>
                  <a:gd name="connsiteX98" fmla="*/ 194334 w 274810"/>
                  <a:gd name="connsiteY98" fmla="*/ 281192 h 289355"/>
                  <a:gd name="connsiteX99" fmla="*/ 197077 w 274810"/>
                  <a:gd name="connsiteY99" fmla="*/ 280066 h 289355"/>
                  <a:gd name="connsiteX100" fmla="*/ 203131 w 274810"/>
                  <a:gd name="connsiteY100" fmla="*/ 277438 h 289355"/>
                  <a:gd name="connsiteX101" fmla="*/ 225928 w 274810"/>
                  <a:gd name="connsiteY101" fmla="*/ 264390 h 289355"/>
                  <a:gd name="connsiteX102" fmla="*/ 261779 w 274810"/>
                  <a:gd name="connsiteY102" fmla="*/ 226279 h 289355"/>
                  <a:gd name="connsiteX103" fmla="*/ 274738 w 274810"/>
                  <a:gd name="connsiteY103" fmla="*/ 175683 h 289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274810" h="289355">
                    <a:moveTo>
                      <a:pt x="274455" y="175683"/>
                    </a:moveTo>
                    <a:cubicBezTo>
                      <a:pt x="274455" y="174557"/>
                      <a:pt x="274455" y="173430"/>
                      <a:pt x="274455" y="172398"/>
                    </a:cubicBezTo>
                    <a:lnTo>
                      <a:pt x="274455" y="170708"/>
                    </a:lnTo>
                    <a:lnTo>
                      <a:pt x="274455" y="168643"/>
                    </a:lnTo>
                    <a:lnTo>
                      <a:pt x="273603" y="163104"/>
                    </a:lnTo>
                    <a:cubicBezTo>
                      <a:pt x="273130" y="161039"/>
                      <a:pt x="272563" y="158786"/>
                      <a:pt x="272090" y="156534"/>
                    </a:cubicBezTo>
                    <a:cubicBezTo>
                      <a:pt x="271617" y="154281"/>
                      <a:pt x="270860" y="152497"/>
                      <a:pt x="270198" y="150432"/>
                    </a:cubicBezTo>
                    <a:cubicBezTo>
                      <a:pt x="267594" y="142604"/>
                      <a:pt x="264137" y="135081"/>
                      <a:pt x="259887" y="127997"/>
                    </a:cubicBezTo>
                    <a:cubicBezTo>
                      <a:pt x="251786" y="114099"/>
                      <a:pt x="240906" y="101992"/>
                      <a:pt x="227915" y="92421"/>
                    </a:cubicBezTo>
                    <a:lnTo>
                      <a:pt x="222807" y="89041"/>
                    </a:lnTo>
                    <a:cubicBezTo>
                      <a:pt x="220915" y="87915"/>
                      <a:pt x="219307" y="86882"/>
                      <a:pt x="217226" y="85850"/>
                    </a:cubicBezTo>
                    <a:lnTo>
                      <a:pt x="214483" y="84723"/>
                    </a:lnTo>
                    <a:lnTo>
                      <a:pt x="211645" y="83409"/>
                    </a:lnTo>
                    <a:lnTo>
                      <a:pt x="205969" y="81156"/>
                    </a:lnTo>
                    <a:cubicBezTo>
                      <a:pt x="198454" y="78452"/>
                      <a:pt x="190585" y="76839"/>
                      <a:pt x="182605" y="76369"/>
                    </a:cubicBezTo>
                    <a:cubicBezTo>
                      <a:pt x="167110" y="75349"/>
                      <a:pt x="151662" y="78944"/>
                      <a:pt x="138240" y="86695"/>
                    </a:cubicBezTo>
                    <a:cubicBezTo>
                      <a:pt x="131934" y="90319"/>
                      <a:pt x="126197" y="94842"/>
                      <a:pt x="121214" y="100118"/>
                    </a:cubicBezTo>
                    <a:cubicBezTo>
                      <a:pt x="118772" y="102669"/>
                      <a:pt x="116527" y="105399"/>
                      <a:pt x="114498" y="108285"/>
                    </a:cubicBezTo>
                    <a:cubicBezTo>
                      <a:pt x="114025" y="109036"/>
                      <a:pt x="113457" y="109693"/>
                      <a:pt x="113079" y="110444"/>
                    </a:cubicBezTo>
                    <a:lnTo>
                      <a:pt x="111376" y="113072"/>
                    </a:lnTo>
                    <a:lnTo>
                      <a:pt x="109390" y="116827"/>
                    </a:lnTo>
                    <a:cubicBezTo>
                      <a:pt x="108533" y="118471"/>
                      <a:pt x="107775" y="120163"/>
                      <a:pt x="107119" y="121896"/>
                    </a:cubicBezTo>
                    <a:cubicBezTo>
                      <a:pt x="106552" y="123585"/>
                      <a:pt x="105890" y="125087"/>
                      <a:pt x="105417" y="126683"/>
                    </a:cubicBezTo>
                    <a:cubicBezTo>
                      <a:pt x="104490" y="129763"/>
                      <a:pt x="103763" y="132898"/>
                      <a:pt x="103241" y="136070"/>
                    </a:cubicBezTo>
                    <a:cubicBezTo>
                      <a:pt x="102300" y="142293"/>
                      <a:pt x="102300" y="148621"/>
                      <a:pt x="103241" y="154844"/>
                    </a:cubicBezTo>
                    <a:cubicBezTo>
                      <a:pt x="104796" y="163850"/>
                      <a:pt x="108638" y="172314"/>
                      <a:pt x="114403" y="179438"/>
                    </a:cubicBezTo>
                    <a:cubicBezTo>
                      <a:pt x="116868" y="178590"/>
                      <a:pt x="119456" y="178146"/>
                      <a:pt x="122065" y="178124"/>
                    </a:cubicBezTo>
                    <a:cubicBezTo>
                      <a:pt x="125894" y="178063"/>
                      <a:pt x="129664" y="179071"/>
                      <a:pt x="132943" y="181034"/>
                    </a:cubicBezTo>
                    <a:cubicBezTo>
                      <a:pt x="133887" y="178691"/>
                      <a:pt x="135026" y="176430"/>
                      <a:pt x="136349" y="174275"/>
                    </a:cubicBezTo>
                    <a:cubicBezTo>
                      <a:pt x="135447" y="173317"/>
                      <a:pt x="134594" y="172314"/>
                      <a:pt x="133795" y="171271"/>
                    </a:cubicBezTo>
                    <a:cubicBezTo>
                      <a:pt x="129834" y="165538"/>
                      <a:pt x="127632" y="158789"/>
                      <a:pt x="127457" y="151840"/>
                    </a:cubicBezTo>
                    <a:cubicBezTo>
                      <a:pt x="127355" y="148048"/>
                      <a:pt x="127769" y="144259"/>
                      <a:pt x="128687" y="140576"/>
                    </a:cubicBezTo>
                    <a:cubicBezTo>
                      <a:pt x="129156" y="138660"/>
                      <a:pt x="129756" y="136778"/>
                      <a:pt x="130484" y="134944"/>
                    </a:cubicBezTo>
                    <a:cubicBezTo>
                      <a:pt x="130484" y="134005"/>
                      <a:pt x="131335" y="133160"/>
                      <a:pt x="131808" y="132221"/>
                    </a:cubicBezTo>
                    <a:cubicBezTo>
                      <a:pt x="132178" y="131450"/>
                      <a:pt x="132589" y="130698"/>
                      <a:pt x="133038" y="129968"/>
                    </a:cubicBezTo>
                    <a:cubicBezTo>
                      <a:pt x="133700" y="128842"/>
                      <a:pt x="134362" y="127622"/>
                      <a:pt x="135119" y="126495"/>
                    </a:cubicBezTo>
                    <a:cubicBezTo>
                      <a:pt x="134646" y="127246"/>
                      <a:pt x="135119" y="126495"/>
                      <a:pt x="135119" y="126495"/>
                    </a:cubicBezTo>
                    <a:lnTo>
                      <a:pt x="135119" y="126495"/>
                    </a:lnTo>
                    <a:lnTo>
                      <a:pt x="135119" y="125838"/>
                    </a:lnTo>
                    <a:lnTo>
                      <a:pt x="136065" y="124524"/>
                    </a:lnTo>
                    <a:cubicBezTo>
                      <a:pt x="137445" y="122838"/>
                      <a:pt x="138930" y="121239"/>
                      <a:pt x="140511" y="119737"/>
                    </a:cubicBezTo>
                    <a:cubicBezTo>
                      <a:pt x="143900" y="116648"/>
                      <a:pt x="147647" y="113969"/>
                      <a:pt x="151673" y="111758"/>
                    </a:cubicBezTo>
                    <a:cubicBezTo>
                      <a:pt x="160385" y="107136"/>
                      <a:pt x="170180" y="104901"/>
                      <a:pt x="180051" y="105281"/>
                    </a:cubicBezTo>
                    <a:cubicBezTo>
                      <a:pt x="185344" y="105565"/>
                      <a:pt x="190584" y="106479"/>
                      <a:pt x="195659" y="108003"/>
                    </a:cubicBezTo>
                    <a:lnTo>
                      <a:pt x="199442" y="109317"/>
                    </a:lnTo>
                    <a:lnTo>
                      <a:pt x="201239" y="110068"/>
                    </a:lnTo>
                    <a:lnTo>
                      <a:pt x="203604" y="111101"/>
                    </a:lnTo>
                    <a:lnTo>
                      <a:pt x="207104" y="112790"/>
                    </a:lnTo>
                    <a:lnTo>
                      <a:pt x="210699" y="114949"/>
                    </a:lnTo>
                    <a:cubicBezTo>
                      <a:pt x="231939" y="128930"/>
                      <a:pt x="245807" y="151568"/>
                      <a:pt x="248536" y="176716"/>
                    </a:cubicBezTo>
                    <a:cubicBezTo>
                      <a:pt x="249101" y="189638"/>
                      <a:pt x="245811" y="202438"/>
                      <a:pt x="239077" y="213512"/>
                    </a:cubicBezTo>
                    <a:cubicBezTo>
                      <a:pt x="231746" y="225266"/>
                      <a:pt x="221856" y="235242"/>
                      <a:pt x="210131" y="242706"/>
                    </a:cubicBezTo>
                    <a:cubicBezTo>
                      <a:pt x="204129" y="246642"/>
                      <a:pt x="197800" y="250065"/>
                      <a:pt x="191213" y="252938"/>
                    </a:cubicBezTo>
                    <a:lnTo>
                      <a:pt x="186199" y="255003"/>
                    </a:lnTo>
                    <a:lnTo>
                      <a:pt x="183361" y="256035"/>
                    </a:lnTo>
                    <a:lnTo>
                      <a:pt x="181091" y="256786"/>
                    </a:lnTo>
                    <a:cubicBezTo>
                      <a:pt x="177803" y="257880"/>
                      <a:pt x="174455" y="258788"/>
                      <a:pt x="171064" y="259508"/>
                    </a:cubicBezTo>
                    <a:cubicBezTo>
                      <a:pt x="157191" y="262198"/>
                      <a:pt x="142896" y="261878"/>
                      <a:pt x="129160" y="258570"/>
                    </a:cubicBezTo>
                    <a:cubicBezTo>
                      <a:pt x="100852" y="251283"/>
                      <a:pt x="75529" y="235438"/>
                      <a:pt x="56701" y="213231"/>
                    </a:cubicBezTo>
                    <a:cubicBezTo>
                      <a:pt x="52037" y="207869"/>
                      <a:pt x="47889" y="202087"/>
                      <a:pt x="44310" y="195959"/>
                    </a:cubicBezTo>
                    <a:cubicBezTo>
                      <a:pt x="40609" y="189987"/>
                      <a:pt x="37444" y="183705"/>
                      <a:pt x="34850" y="177185"/>
                    </a:cubicBezTo>
                    <a:cubicBezTo>
                      <a:pt x="33605" y="174117"/>
                      <a:pt x="32531" y="170983"/>
                      <a:pt x="31634" y="167798"/>
                    </a:cubicBezTo>
                    <a:cubicBezTo>
                      <a:pt x="30688" y="164606"/>
                      <a:pt x="29931" y="161321"/>
                      <a:pt x="29364" y="158411"/>
                    </a:cubicBezTo>
                    <a:cubicBezTo>
                      <a:pt x="28280" y="151579"/>
                      <a:pt x="27711" y="144676"/>
                      <a:pt x="27661" y="137760"/>
                    </a:cubicBezTo>
                    <a:cubicBezTo>
                      <a:pt x="27590" y="131095"/>
                      <a:pt x="28096" y="124437"/>
                      <a:pt x="29175" y="117859"/>
                    </a:cubicBezTo>
                    <a:cubicBezTo>
                      <a:pt x="30100" y="111476"/>
                      <a:pt x="31620" y="105191"/>
                      <a:pt x="33715" y="99085"/>
                    </a:cubicBezTo>
                    <a:cubicBezTo>
                      <a:pt x="38009" y="87136"/>
                      <a:pt x="44416" y="76043"/>
                      <a:pt x="52634" y="66325"/>
                    </a:cubicBezTo>
                    <a:cubicBezTo>
                      <a:pt x="68359" y="48090"/>
                      <a:pt x="88800" y="34458"/>
                      <a:pt x="111754" y="26900"/>
                    </a:cubicBezTo>
                    <a:cubicBezTo>
                      <a:pt x="114403" y="25961"/>
                      <a:pt x="117146" y="25022"/>
                      <a:pt x="119795" y="24365"/>
                    </a:cubicBezTo>
                    <a:cubicBezTo>
                      <a:pt x="121061" y="23904"/>
                      <a:pt x="122356" y="23527"/>
                      <a:pt x="123673" y="23239"/>
                    </a:cubicBezTo>
                    <a:lnTo>
                      <a:pt x="127930" y="22206"/>
                    </a:lnTo>
                    <a:lnTo>
                      <a:pt x="135876" y="20610"/>
                    </a:lnTo>
                    <a:lnTo>
                      <a:pt x="143821" y="19296"/>
                    </a:lnTo>
                    <a:cubicBezTo>
                      <a:pt x="153695" y="17972"/>
                      <a:pt x="163657" y="17408"/>
                      <a:pt x="173618" y="17607"/>
                    </a:cubicBezTo>
                    <a:cubicBezTo>
                      <a:pt x="189840" y="18074"/>
                      <a:pt x="205958" y="20341"/>
                      <a:pt x="221672" y="24365"/>
                    </a:cubicBezTo>
                    <a:cubicBezTo>
                      <a:pt x="232894" y="26925"/>
                      <a:pt x="243976" y="30058"/>
                      <a:pt x="254874" y="33752"/>
                    </a:cubicBezTo>
                    <a:cubicBezTo>
                      <a:pt x="254874" y="32813"/>
                      <a:pt x="252982" y="31405"/>
                      <a:pt x="252414" y="30654"/>
                    </a:cubicBezTo>
                    <a:cubicBezTo>
                      <a:pt x="249616" y="27442"/>
                      <a:pt x="246441" y="24574"/>
                      <a:pt x="242955" y="22112"/>
                    </a:cubicBezTo>
                    <a:cubicBezTo>
                      <a:pt x="237708" y="18587"/>
                      <a:pt x="232207" y="15450"/>
                      <a:pt x="226496" y="12725"/>
                    </a:cubicBezTo>
                    <a:cubicBezTo>
                      <a:pt x="210233" y="5259"/>
                      <a:pt x="192656" y="1018"/>
                      <a:pt x="174753" y="241"/>
                    </a:cubicBezTo>
                    <a:cubicBezTo>
                      <a:pt x="163802" y="-289"/>
                      <a:pt x="152825" y="56"/>
                      <a:pt x="141929" y="1273"/>
                    </a:cubicBezTo>
                    <a:lnTo>
                      <a:pt x="133227" y="2400"/>
                    </a:lnTo>
                    <a:lnTo>
                      <a:pt x="123768" y="3902"/>
                    </a:lnTo>
                    <a:lnTo>
                      <a:pt x="119889" y="3996"/>
                    </a:lnTo>
                    <a:lnTo>
                      <a:pt x="115254" y="4934"/>
                    </a:lnTo>
                    <a:lnTo>
                      <a:pt x="105795" y="7281"/>
                    </a:lnTo>
                    <a:cubicBezTo>
                      <a:pt x="92891" y="10971"/>
                      <a:pt x="80476" y="16170"/>
                      <a:pt x="68809" y="22769"/>
                    </a:cubicBezTo>
                    <a:cubicBezTo>
                      <a:pt x="56100" y="30030"/>
                      <a:pt x="44611" y="39215"/>
                      <a:pt x="34756" y="49992"/>
                    </a:cubicBezTo>
                    <a:cubicBezTo>
                      <a:pt x="23891" y="61530"/>
                      <a:pt x="15322" y="75002"/>
                      <a:pt x="9499" y="89698"/>
                    </a:cubicBezTo>
                    <a:cubicBezTo>
                      <a:pt x="3453" y="104990"/>
                      <a:pt x="248" y="121241"/>
                      <a:pt x="40" y="137666"/>
                    </a:cubicBezTo>
                    <a:cubicBezTo>
                      <a:pt x="-148" y="145951"/>
                      <a:pt x="327" y="154237"/>
                      <a:pt x="1459" y="162447"/>
                    </a:cubicBezTo>
                    <a:cubicBezTo>
                      <a:pt x="2110" y="166916"/>
                      <a:pt x="3058" y="171338"/>
                      <a:pt x="4297" y="175683"/>
                    </a:cubicBezTo>
                    <a:cubicBezTo>
                      <a:pt x="5442" y="179828"/>
                      <a:pt x="6832" y="183903"/>
                      <a:pt x="8459" y="187886"/>
                    </a:cubicBezTo>
                    <a:cubicBezTo>
                      <a:pt x="14650" y="204058"/>
                      <a:pt x="23611" y="219048"/>
                      <a:pt x="34945" y="232192"/>
                    </a:cubicBezTo>
                    <a:cubicBezTo>
                      <a:pt x="46384" y="245444"/>
                      <a:pt x="59779" y="256900"/>
                      <a:pt x="74674" y="266173"/>
                    </a:cubicBezTo>
                    <a:cubicBezTo>
                      <a:pt x="89732" y="275616"/>
                      <a:pt x="106303" y="282441"/>
                      <a:pt x="123673" y="286355"/>
                    </a:cubicBezTo>
                    <a:cubicBezTo>
                      <a:pt x="141516" y="290356"/>
                      <a:pt x="160033" y="290356"/>
                      <a:pt x="177875" y="286355"/>
                    </a:cubicBezTo>
                    <a:cubicBezTo>
                      <a:pt x="182324" y="285270"/>
                      <a:pt x="186713" y="283954"/>
                      <a:pt x="191024" y="282413"/>
                    </a:cubicBezTo>
                    <a:lnTo>
                      <a:pt x="194334" y="281192"/>
                    </a:lnTo>
                    <a:lnTo>
                      <a:pt x="197077" y="280066"/>
                    </a:lnTo>
                    <a:lnTo>
                      <a:pt x="203131" y="277438"/>
                    </a:lnTo>
                    <a:cubicBezTo>
                      <a:pt x="211089" y="273737"/>
                      <a:pt x="218716" y="269372"/>
                      <a:pt x="225928" y="264390"/>
                    </a:cubicBezTo>
                    <a:cubicBezTo>
                      <a:pt x="240568" y="254469"/>
                      <a:pt x="252811" y="241454"/>
                      <a:pt x="261779" y="226279"/>
                    </a:cubicBezTo>
                    <a:cubicBezTo>
                      <a:pt x="270942" y="211013"/>
                      <a:pt x="275444" y="193437"/>
                      <a:pt x="274738" y="175683"/>
                    </a:cubicBezTo>
                  </a:path>
                </a:pathLst>
              </a:custGeom>
              <a:solidFill>
                <a:srgbClr val="FFFFFF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BF007254-6744-B24C-9967-F58D9E89F77F}"/>
                  </a:ext>
                </a:extLst>
              </p:cNvPr>
              <p:cNvSpPr/>
              <p:nvPr/>
            </p:nvSpPr>
            <p:spPr>
              <a:xfrm>
                <a:off x="7067012" y="5120506"/>
                <a:ext cx="274517" cy="289634"/>
              </a:xfrm>
              <a:custGeom>
                <a:avLst/>
                <a:gdLst>
                  <a:gd name="connsiteX0" fmla="*/ 262804 w 274517"/>
                  <a:gd name="connsiteY0" fmla="*/ 40858 h 289634"/>
                  <a:gd name="connsiteX1" fmla="*/ 252493 w 274517"/>
                  <a:gd name="connsiteY1" fmla="*/ 35413 h 289634"/>
                  <a:gd name="connsiteX2" fmla="*/ 222507 w 274517"/>
                  <a:gd name="connsiteY2" fmla="*/ 24524 h 289634"/>
                  <a:gd name="connsiteX3" fmla="*/ 174548 w 274517"/>
                  <a:gd name="connsiteY3" fmla="*/ 17860 h 289634"/>
                  <a:gd name="connsiteX4" fmla="*/ 144657 w 274517"/>
                  <a:gd name="connsiteY4" fmla="*/ 19455 h 289634"/>
                  <a:gd name="connsiteX5" fmla="*/ 136900 w 274517"/>
                  <a:gd name="connsiteY5" fmla="*/ 20582 h 289634"/>
                  <a:gd name="connsiteX6" fmla="*/ 128860 w 274517"/>
                  <a:gd name="connsiteY6" fmla="*/ 22178 h 289634"/>
                  <a:gd name="connsiteX7" fmla="*/ 124698 w 274517"/>
                  <a:gd name="connsiteY7" fmla="*/ 23210 h 289634"/>
                  <a:gd name="connsiteX8" fmla="*/ 120725 w 274517"/>
                  <a:gd name="connsiteY8" fmla="*/ 24337 h 289634"/>
                  <a:gd name="connsiteX9" fmla="*/ 112684 w 274517"/>
                  <a:gd name="connsiteY9" fmla="*/ 26871 h 289634"/>
                  <a:gd name="connsiteX10" fmla="*/ 53564 w 274517"/>
                  <a:gd name="connsiteY10" fmla="*/ 66390 h 289634"/>
                  <a:gd name="connsiteX11" fmla="*/ 34645 w 274517"/>
                  <a:gd name="connsiteY11" fmla="*/ 99057 h 289634"/>
                  <a:gd name="connsiteX12" fmla="*/ 30105 w 274517"/>
                  <a:gd name="connsiteY12" fmla="*/ 117831 h 289634"/>
                  <a:gd name="connsiteX13" fmla="*/ 28686 w 274517"/>
                  <a:gd name="connsiteY13" fmla="*/ 137825 h 289634"/>
                  <a:gd name="connsiteX14" fmla="*/ 30388 w 274517"/>
                  <a:gd name="connsiteY14" fmla="*/ 158382 h 289634"/>
                  <a:gd name="connsiteX15" fmla="*/ 32564 w 274517"/>
                  <a:gd name="connsiteY15" fmla="*/ 167769 h 289634"/>
                  <a:gd name="connsiteX16" fmla="*/ 35875 w 274517"/>
                  <a:gd name="connsiteY16" fmla="*/ 177156 h 289634"/>
                  <a:gd name="connsiteX17" fmla="*/ 45334 w 274517"/>
                  <a:gd name="connsiteY17" fmla="*/ 195930 h 289634"/>
                  <a:gd name="connsiteX18" fmla="*/ 57726 w 274517"/>
                  <a:gd name="connsiteY18" fmla="*/ 213108 h 289634"/>
                  <a:gd name="connsiteX19" fmla="*/ 130184 w 274517"/>
                  <a:gd name="connsiteY19" fmla="*/ 258447 h 289634"/>
                  <a:gd name="connsiteX20" fmla="*/ 172089 w 274517"/>
                  <a:gd name="connsiteY20" fmla="*/ 259386 h 289634"/>
                  <a:gd name="connsiteX21" fmla="*/ 182116 w 274517"/>
                  <a:gd name="connsiteY21" fmla="*/ 256664 h 289634"/>
                  <a:gd name="connsiteX22" fmla="*/ 184481 w 274517"/>
                  <a:gd name="connsiteY22" fmla="*/ 255913 h 289634"/>
                  <a:gd name="connsiteX23" fmla="*/ 187224 w 274517"/>
                  <a:gd name="connsiteY23" fmla="*/ 254880 h 289634"/>
                  <a:gd name="connsiteX24" fmla="*/ 192237 w 274517"/>
                  <a:gd name="connsiteY24" fmla="*/ 252815 h 289634"/>
                  <a:gd name="connsiteX25" fmla="*/ 211156 w 274517"/>
                  <a:gd name="connsiteY25" fmla="*/ 242583 h 289634"/>
                  <a:gd name="connsiteX26" fmla="*/ 240101 w 274517"/>
                  <a:gd name="connsiteY26" fmla="*/ 213390 h 289634"/>
                  <a:gd name="connsiteX27" fmla="*/ 249561 w 274517"/>
                  <a:gd name="connsiteY27" fmla="*/ 176593 h 289634"/>
                  <a:gd name="connsiteX28" fmla="*/ 211723 w 274517"/>
                  <a:gd name="connsiteY28" fmla="*/ 114827 h 289634"/>
                  <a:gd name="connsiteX29" fmla="*/ 208129 w 274517"/>
                  <a:gd name="connsiteY29" fmla="*/ 112668 h 289634"/>
                  <a:gd name="connsiteX30" fmla="*/ 204629 w 274517"/>
                  <a:gd name="connsiteY30" fmla="*/ 110978 h 289634"/>
                  <a:gd name="connsiteX31" fmla="*/ 202359 w 274517"/>
                  <a:gd name="connsiteY31" fmla="*/ 109946 h 289634"/>
                  <a:gd name="connsiteX32" fmla="*/ 200467 w 274517"/>
                  <a:gd name="connsiteY32" fmla="*/ 109195 h 289634"/>
                  <a:gd name="connsiteX33" fmla="*/ 196683 w 274517"/>
                  <a:gd name="connsiteY33" fmla="*/ 107881 h 289634"/>
                  <a:gd name="connsiteX34" fmla="*/ 181075 w 274517"/>
                  <a:gd name="connsiteY34" fmla="*/ 105158 h 289634"/>
                  <a:gd name="connsiteX35" fmla="*/ 152697 w 274517"/>
                  <a:gd name="connsiteY35" fmla="*/ 111729 h 289634"/>
                  <a:gd name="connsiteX36" fmla="*/ 141630 w 274517"/>
                  <a:gd name="connsiteY36" fmla="*/ 119708 h 289634"/>
                  <a:gd name="connsiteX37" fmla="*/ 137184 w 274517"/>
                  <a:gd name="connsiteY37" fmla="*/ 124495 h 289634"/>
                  <a:gd name="connsiteX38" fmla="*/ 136238 w 274517"/>
                  <a:gd name="connsiteY38" fmla="*/ 125716 h 289634"/>
                  <a:gd name="connsiteX39" fmla="*/ 136238 w 274517"/>
                  <a:gd name="connsiteY39" fmla="*/ 126373 h 289634"/>
                  <a:gd name="connsiteX40" fmla="*/ 136238 w 274517"/>
                  <a:gd name="connsiteY40" fmla="*/ 126373 h 289634"/>
                  <a:gd name="connsiteX41" fmla="*/ 136238 w 274517"/>
                  <a:gd name="connsiteY41" fmla="*/ 126373 h 289634"/>
                  <a:gd name="connsiteX42" fmla="*/ 136238 w 274517"/>
                  <a:gd name="connsiteY42" fmla="*/ 126373 h 289634"/>
                  <a:gd name="connsiteX43" fmla="*/ 134157 w 274517"/>
                  <a:gd name="connsiteY43" fmla="*/ 129846 h 289634"/>
                  <a:gd name="connsiteX44" fmla="*/ 132927 w 274517"/>
                  <a:gd name="connsiteY44" fmla="*/ 132099 h 289634"/>
                  <a:gd name="connsiteX45" fmla="*/ 131698 w 274517"/>
                  <a:gd name="connsiteY45" fmla="*/ 134915 h 289634"/>
                  <a:gd name="connsiteX46" fmla="*/ 129806 w 274517"/>
                  <a:gd name="connsiteY46" fmla="*/ 140453 h 289634"/>
                  <a:gd name="connsiteX47" fmla="*/ 128576 w 274517"/>
                  <a:gd name="connsiteY47" fmla="*/ 151811 h 289634"/>
                  <a:gd name="connsiteX48" fmla="*/ 149481 w 274517"/>
                  <a:gd name="connsiteY48" fmla="*/ 182882 h 289634"/>
                  <a:gd name="connsiteX49" fmla="*/ 179373 w 274517"/>
                  <a:gd name="connsiteY49" fmla="*/ 188327 h 289634"/>
                  <a:gd name="connsiteX50" fmla="*/ 188075 w 274517"/>
                  <a:gd name="connsiteY50" fmla="*/ 188327 h 289634"/>
                  <a:gd name="connsiteX51" fmla="*/ 191102 w 274517"/>
                  <a:gd name="connsiteY51" fmla="*/ 188327 h 289634"/>
                  <a:gd name="connsiteX52" fmla="*/ 188359 w 274517"/>
                  <a:gd name="connsiteY52" fmla="*/ 189735 h 289634"/>
                  <a:gd name="connsiteX53" fmla="*/ 180224 w 274517"/>
                  <a:gd name="connsiteY53" fmla="*/ 193490 h 289634"/>
                  <a:gd name="connsiteX54" fmla="*/ 173981 w 274517"/>
                  <a:gd name="connsiteY54" fmla="*/ 195649 h 289634"/>
                  <a:gd name="connsiteX55" fmla="*/ 166130 w 274517"/>
                  <a:gd name="connsiteY55" fmla="*/ 197432 h 289634"/>
                  <a:gd name="connsiteX56" fmla="*/ 145224 w 274517"/>
                  <a:gd name="connsiteY56" fmla="*/ 197432 h 289634"/>
                  <a:gd name="connsiteX57" fmla="*/ 138981 w 274517"/>
                  <a:gd name="connsiteY57" fmla="*/ 195930 h 289634"/>
                  <a:gd name="connsiteX58" fmla="*/ 132644 w 274517"/>
                  <a:gd name="connsiteY58" fmla="*/ 193396 h 289634"/>
                  <a:gd name="connsiteX59" fmla="*/ 120252 w 274517"/>
                  <a:gd name="connsiteY59" fmla="*/ 185041 h 289634"/>
                  <a:gd name="connsiteX60" fmla="*/ 104360 w 274517"/>
                  <a:gd name="connsiteY60" fmla="*/ 155285 h 289634"/>
                  <a:gd name="connsiteX61" fmla="*/ 104360 w 274517"/>
                  <a:gd name="connsiteY61" fmla="*/ 136511 h 289634"/>
                  <a:gd name="connsiteX62" fmla="*/ 106536 w 274517"/>
                  <a:gd name="connsiteY62" fmla="*/ 127124 h 289634"/>
                  <a:gd name="connsiteX63" fmla="*/ 108144 w 274517"/>
                  <a:gd name="connsiteY63" fmla="*/ 122336 h 289634"/>
                  <a:gd name="connsiteX64" fmla="*/ 110414 w 274517"/>
                  <a:gd name="connsiteY64" fmla="*/ 117174 h 289634"/>
                  <a:gd name="connsiteX65" fmla="*/ 112495 w 274517"/>
                  <a:gd name="connsiteY65" fmla="*/ 113419 h 289634"/>
                  <a:gd name="connsiteX66" fmla="*/ 114103 w 274517"/>
                  <a:gd name="connsiteY66" fmla="*/ 110790 h 289634"/>
                  <a:gd name="connsiteX67" fmla="*/ 115522 w 274517"/>
                  <a:gd name="connsiteY67" fmla="*/ 108631 h 289634"/>
                  <a:gd name="connsiteX68" fmla="*/ 122333 w 274517"/>
                  <a:gd name="connsiteY68" fmla="*/ 100465 h 289634"/>
                  <a:gd name="connsiteX69" fmla="*/ 139360 w 274517"/>
                  <a:gd name="connsiteY69" fmla="*/ 87041 h 289634"/>
                  <a:gd name="connsiteX70" fmla="*/ 160359 w 274517"/>
                  <a:gd name="connsiteY70" fmla="*/ 78687 h 289634"/>
                  <a:gd name="connsiteX71" fmla="*/ 183629 w 274517"/>
                  <a:gd name="connsiteY71" fmla="*/ 76716 h 289634"/>
                  <a:gd name="connsiteX72" fmla="*/ 207088 w 274517"/>
                  <a:gd name="connsiteY72" fmla="*/ 81503 h 289634"/>
                  <a:gd name="connsiteX73" fmla="*/ 212764 w 274517"/>
                  <a:gd name="connsiteY73" fmla="*/ 83850 h 289634"/>
                  <a:gd name="connsiteX74" fmla="*/ 215602 w 274517"/>
                  <a:gd name="connsiteY74" fmla="*/ 85164 h 289634"/>
                  <a:gd name="connsiteX75" fmla="*/ 217872 w 274517"/>
                  <a:gd name="connsiteY75" fmla="*/ 86197 h 289634"/>
                  <a:gd name="connsiteX76" fmla="*/ 223453 w 274517"/>
                  <a:gd name="connsiteY76" fmla="*/ 89388 h 289634"/>
                  <a:gd name="connsiteX77" fmla="*/ 228561 w 274517"/>
                  <a:gd name="connsiteY77" fmla="*/ 92768 h 289634"/>
                  <a:gd name="connsiteX78" fmla="*/ 259871 w 274517"/>
                  <a:gd name="connsiteY78" fmla="*/ 128156 h 289634"/>
                  <a:gd name="connsiteX79" fmla="*/ 270182 w 274517"/>
                  <a:gd name="connsiteY79" fmla="*/ 150591 h 289634"/>
                  <a:gd name="connsiteX80" fmla="*/ 271979 w 274517"/>
                  <a:gd name="connsiteY80" fmla="*/ 156787 h 289634"/>
                  <a:gd name="connsiteX81" fmla="*/ 273493 w 274517"/>
                  <a:gd name="connsiteY81" fmla="*/ 163357 h 289634"/>
                  <a:gd name="connsiteX82" fmla="*/ 274439 w 274517"/>
                  <a:gd name="connsiteY82" fmla="*/ 168802 h 289634"/>
                  <a:gd name="connsiteX83" fmla="*/ 274439 w 274517"/>
                  <a:gd name="connsiteY83" fmla="*/ 168802 h 289634"/>
                  <a:gd name="connsiteX84" fmla="*/ 274439 w 274517"/>
                  <a:gd name="connsiteY84" fmla="*/ 169741 h 289634"/>
                  <a:gd name="connsiteX85" fmla="*/ 274439 w 274517"/>
                  <a:gd name="connsiteY85" fmla="*/ 170773 h 289634"/>
                  <a:gd name="connsiteX86" fmla="*/ 274439 w 274517"/>
                  <a:gd name="connsiteY86" fmla="*/ 172463 h 289634"/>
                  <a:gd name="connsiteX87" fmla="*/ 274439 w 274517"/>
                  <a:gd name="connsiteY87" fmla="*/ 175748 h 289634"/>
                  <a:gd name="connsiteX88" fmla="*/ 261574 w 274517"/>
                  <a:gd name="connsiteY88" fmla="*/ 226344 h 289634"/>
                  <a:gd name="connsiteX89" fmla="*/ 226196 w 274517"/>
                  <a:gd name="connsiteY89" fmla="*/ 264643 h 289634"/>
                  <a:gd name="connsiteX90" fmla="*/ 203115 w 274517"/>
                  <a:gd name="connsiteY90" fmla="*/ 277691 h 289634"/>
                  <a:gd name="connsiteX91" fmla="*/ 197156 w 274517"/>
                  <a:gd name="connsiteY91" fmla="*/ 280319 h 289634"/>
                  <a:gd name="connsiteX92" fmla="*/ 194318 w 274517"/>
                  <a:gd name="connsiteY92" fmla="*/ 281445 h 289634"/>
                  <a:gd name="connsiteX93" fmla="*/ 191008 w 274517"/>
                  <a:gd name="connsiteY93" fmla="*/ 282666 h 289634"/>
                  <a:gd name="connsiteX94" fmla="*/ 177859 w 274517"/>
                  <a:gd name="connsiteY94" fmla="*/ 286608 h 289634"/>
                  <a:gd name="connsiteX95" fmla="*/ 123657 w 274517"/>
                  <a:gd name="connsiteY95" fmla="*/ 286608 h 289634"/>
                  <a:gd name="connsiteX96" fmla="*/ 74658 w 274517"/>
                  <a:gd name="connsiteY96" fmla="*/ 266426 h 289634"/>
                  <a:gd name="connsiteX97" fmla="*/ 34929 w 274517"/>
                  <a:gd name="connsiteY97" fmla="*/ 232445 h 289634"/>
                  <a:gd name="connsiteX98" fmla="*/ 19794 w 274517"/>
                  <a:gd name="connsiteY98" fmla="*/ 211325 h 289634"/>
                  <a:gd name="connsiteX99" fmla="*/ 8443 w 274517"/>
                  <a:gd name="connsiteY99" fmla="*/ 188233 h 289634"/>
                  <a:gd name="connsiteX100" fmla="*/ 4281 w 274517"/>
                  <a:gd name="connsiteY100" fmla="*/ 175936 h 289634"/>
                  <a:gd name="connsiteX101" fmla="*/ 1443 w 274517"/>
                  <a:gd name="connsiteY101" fmla="*/ 162700 h 289634"/>
                  <a:gd name="connsiteX102" fmla="*/ 24 w 274517"/>
                  <a:gd name="connsiteY102" fmla="*/ 138013 h 289634"/>
                  <a:gd name="connsiteX103" fmla="*/ 9483 w 274517"/>
                  <a:gd name="connsiteY103" fmla="*/ 89951 h 289634"/>
                  <a:gd name="connsiteX104" fmla="*/ 34645 w 274517"/>
                  <a:gd name="connsiteY104" fmla="*/ 50245 h 289634"/>
                  <a:gd name="connsiteX105" fmla="*/ 69172 w 274517"/>
                  <a:gd name="connsiteY105" fmla="*/ 23304 h 289634"/>
                  <a:gd name="connsiteX106" fmla="*/ 106441 w 274517"/>
                  <a:gd name="connsiteY106" fmla="*/ 8003 h 289634"/>
                  <a:gd name="connsiteX107" fmla="*/ 115901 w 274517"/>
                  <a:gd name="connsiteY107" fmla="*/ 5657 h 289634"/>
                  <a:gd name="connsiteX108" fmla="*/ 120536 w 274517"/>
                  <a:gd name="connsiteY108" fmla="*/ 4624 h 289634"/>
                  <a:gd name="connsiteX109" fmla="*/ 124887 w 274517"/>
                  <a:gd name="connsiteY109" fmla="*/ 3873 h 289634"/>
                  <a:gd name="connsiteX110" fmla="*/ 134346 w 274517"/>
                  <a:gd name="connsiteY110" fmla="*/ 2371 h 289634"/>
                  <a:gd name="connsiteX111" fmla="*/ 143049 w 274517"/>
                  <a:gd name="connsiteY111" fmla="*/ 1339 h 289634"/>
                  <a:gd name="connsiteX112" fmla="*/ 175778 w 274517"/>
                  <a:gd name="connsiteY112" fmla="*/ 212 h 289634"/>
                  <a:gd name="connsiteX113" fmla="*/ 227521 w 274517"/>
                  <a:gd name="connsiteY113" fmla="*/ 12791 h 289634"/>
                  <a:gd name="connsiteX114" fmla="*/ 255898 w 274517"/>
                  <a:gd name="connsiteY114" fmla="*/ 31565 h 289634"/>
                  <a:gd name="connsiteX115" fmla="*/ 263560 w 274517"/>
                  <a:gd name="connsiteY115" fmla="*/ 40952 h 289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274517" h="289634">
                    <a:moveTo>
                      <a:pt x="262804" y="40858"/>
                    </a:moveTo>
                    <a:cubicBezTo>
                      <a:pt x="262804" y="40858"/>
                      <a:pt x="259304" y="38699"/>
                      <a:pt x="252493" y="35413"/>
                    </a:cubicBezTo>
                    <a:cubicBezTo>
                      <a:pt x="242836" y="30924"/>
                      <a:pt x="232803" y="27280"/>
                      <a:pt x="222507" y="24524"/>
                    </a:cubicBezTo>
                    <a:cubicBezTo>
                      <a:pt x="206841" y="20439"/>
                      <a:pt x="190743" y="18202"/>
                      <a:pt x="174548" y="17860"/>
                    </a:cubicBezTo>
                    <a:cubicBezTo>
                      <a:pt x="164557" y="17578"/>
                      <a:pt x="154560" y="18112"/>
                      <a:pt x="144657" y="19455"/>
                    </a:cubicBezTo>
                    <a:lnTo>
                      <a:pt x="136900" y="20582"/>
                    </a:lnTo>
                    <a:lnTo>
                      <a:pt x="128860" y="22178"/>
                    </a:lnTo>
                    <a:lnTo>
                      <a:pt x="124698" y="23210"/>
                    </a:lnTo>
                    <a:lnTo>
                      <a:pt x="120725" y="24337"/>
                    </a:lnTo>
                    <a:cubicBezTo>
                      <a:pt x="118171" y="25088"/>
                      <a:pt x="115333" y="25932"/>
                      <a:pt x="112684" y="26871"/>
                    </a:cubicBezTo>
                    <a:cubicBezTo>
                      <a:pt x="89742" y="34503"/>
                      <a:pt x="69312" y="48160"/>
                      <a:pt x="53564" y="66390"/>
                    </a:cubicBezTo>
                    <a:cubicBezTo>
                      <a:pt x="45329" y="76061"/>
                      <a:pt x="38920" y="87127"/>
                      <a:pt x="34645" y="99057"/>
                    </a:cubicBezTo>
                    <a:cubicBezTo>
                      <a:pt x="32593" y="105174"/>
                      <a:pt x="31074" y="111455"/>
                      <a:pt x="30105" y="117831"/>
                    </a:cubicBezTo>
                    <a:cubicBezTo>
                      <a:pt x="29007" y="124437"/>
                      <a:pt x="28532" y="131131"/>
                      <a:pt x="28686" y="137825"/>
                    </a:cubicBezTo>
                    <a:cubicBezTo>
                      <a:pt x="28740" y="144710"/>
                      <a:pt x="29309" y="151581"/>
                      <a:pt x="30388" y="158382"/>
                    </a:cubicBezTo>
                    <a:cubicBezTo>
                      <a:pt x="30934" y="161550"/>
                      <a:pt x="31661" y="164684"/>
                      <a:pt x="32564" y="167769"/>
                    </a:cubicBezTo>
                    <a:cubicBezTo>
                      <a:pt x="33493" y="170956"/>
                      <a:pt x="34598" y="174090"/>
                      <a:pt x="35875" y="177156"/>
                    </a:cubicBezTo>
                    <a:cubicBezTo>
                      <a:pt x="38490" y="183667"/>
                      <a:pt x="41654" y="189948"/>
                      <a:pt x="45334" y="195930"/>
                    </a:cubicBezTo>
                    <a:cubicBezTo>
                      <a:pt x="48938" y="202013"/>
                      <a:pt x="53085" y="207762"/>
                      <a:pt x="57726" y="213108"/>
                    </a:cubicBezTo>
                    <a:cubicBezTo>
                      <a:pt x="76529" y="235344"/>
                      <a:pt x="101861" y="251195"/>
                      <a:pt x="130184" y="258447"/>
                    </a:cubicBezTo>
                    <a:cubicBezTo>
                      <a:pt x="143908" y="261850"/>
                      <a:pt x="158224" y="262171"/>
                      <a:pt x="172089" y="259386"/>
                    </a:cubicBezTo>
                    <a:cubicBezTo>
                      <a:pt x="175504" y="258766"/>
                      <a:pt x="178859" y="257855"/>
                      <a:pt x="182116" y="256664"/>
                    </a:cubicBezTo>
                    <a:lnTo>
                      <a:pt x="184481" y="255913"/>
                    </a:lnTo>
                    <a:lnTo>
                      <a:pt x="187224" y="254880"/>
                    </a:lnTo>
                    <a:lnTo>
                      <a:pt x="192237" y="252815"/>
                    </a:lnTo>
                    <a:cubicBezTo>
                      <a:pt x="198862" y="250020"/>
                      <a:pt x="205198" y="246593"/>
                      <a:pt x="211156" y="242583"/>
                    </a:cubicBezTo>
                    <a:cubicBezTo>
                      <a:pt x="222901" y="235144"/>
                      <a:pt x="232796" y="225164"/>
                      <a:pt x="240101" y="213390"/>
                    </a:cubicBezTo>
                    <a:cubicBezTo>
                      <a:pt x="246867" y="202329"/>
                      <a:pt x="250160" y="189519"/>
                      <a:pt x="249561" y="176593"/>
                    </a:cubicBezTo>
                    <a:cubicBezTo>
                      <a:pt x="246909" y="151419"/>
                      <a:pt x="233023" y="128751"/>
                      <a:pt x="211723" y="114827"/>
                    </a:cubicBezTo>
                    <a:lnTo>
                      <a:pt x="208129" y="112668"/>
                    </a:lnTo>
                    <a:lnTo>
                      <a:pt x="204629" y="110978"/>
                    </a:lnTo>
                    <a:lnTo>
                      <a:pt x="202359" y="109946"/>
                    </a:lnTo>
                    <a:lnTo>
                      <a:pt x="200467" y="109195"/>
                    </a:lnTo>
                    <a:cubicBezTo>
                      <a:pt x="199426" y="109195"/>
                      <a:pt x="197913" y="108350"/>
                      <a:pt x="196683" y="107881"/>
                    </a:cubicBezTo>
                    <a:cubicBezTo>
                      <a:pt x="191611" y="106347"/>
                      <a:pt x="186370" y="105433"/>
                      <a:pt x="181075" y="105158"/>
                    </a:cubicBezTo>
                    <a:cubicBezTo>
                      <a:pt x="171193" y="104784"/>
                      <a:pt x="161392" y="107054"/>
                      <a:pt x="152697" y="111729"/>
                    </a:cubicBezTo>
                    <a:cubicBezTo>
                      <a:pt x="148675" y="113900"/>
                      <a:pt x="144954" y="116582"/>
                      <a:pt x="141630" y="119708"/>
                    </a:cubicBezTo>
                    <a:cubicBezTo>
                      <a:pt x="140002" y="121164"/>
                      <a:pt x="138513" y="122766"/>
                      <a:pt x="137184" y="124495"/>
                    </a:cubicBezTo>
                    <a:cubicBezTo>
                      <a:pt x="136811" y="124855"/>
                      <a:pt x="136493" y="125266"/>
                      <a:pt x="136238" y="125716"/>
                    </a:cubicBezTo>
                    <a:lnTo>
                      <a:pt x="136238" y="126373"/>
                    </a:lnTo>
                    <a:lnTo>
                      <a:pt x="136238" y="126373"/>
                    </a:lnTo>
                    <a:lnTo>
                      <a:pt x="136238" y="126373"/>
                    </a:lnTo>
                    <a:cubicBezTo>
                      <a:pt x="136238" y="126373"/>
                      <a:pt x="136238" y="126936"/>
                      <a:pt x="136238" y="126373"/>
                    </a:cubicBezTo>
                    <a:lnTo>
                      <a:pt x="134157" y="129846"/>
                    </a:lnTo>
                    <a:cubicBezTo>
                      <a:pt x="134157" y="130597"/>
                      <a:pt x="133306" y="131254"/>
                      <a:pt x="132927" y="132099"/>
                    </a:cubicBezTo>
                    <a:cubicBezTo>
                      <a:pt x="132461" y="133012"/>
                      <a:pt x="132050" y="133953"/>
                      <a:pt x="131698" y="134915"/>
                    </a:cubicBezTo>
                    <a:cubicBezTo>
                      <a:pt x="130926" y="136711"/>
                      <a:pt x="130294" y="138562"/>
                      <a:pt x="129806" y="140453"/>
                    </a:cubicBezTo>
                    <a:cubicBezTo>
                      <a:pt x="128893" y="144169"/>
                      <a:pt x="128480" y="147988"/>
                      <a:pt x="128576" y="151811"/>
                    </a:cubicBezTo>
                    <a:cubicBezTo>
                      <a:pt x="128883" y="165315"/>
                      <a:pt x="137031" y="177425"/>
                      <a:pt x="149481" y="182882"/>
                    </a:cubicBezTo>
                    <a:cubicBezTo>
                      <a:pt x="158915" y="186874"/>
                      <a:pt x="169125" y="188734"/>
                      <a:pt x="179373" y="188327"/>
                    </a:cubicBezTo>
                    <a:cubicBezTo>
                      <a:pt x="183156" y="188327"/>
                      <a:pt x="186089" y="188327"/>
                      <a:pt x="188075" y="188327"/>
                    </a:cubicBezTo>
                    <a:lnTo>
                      <a:pt x="191102" y="188327"/>
                    </a:lnTo>
                    <a:lnTo>
                      <a:pt x="188359" y="189735"/>
                    </a:lnTo>
                    <a:cubicBezTo>
                      <a:pt x="185750" y="191194"/>
                      <a:pt x="183030" y="192450"/>
                      <a:pt x="180224" y="193490"/>
                    </a:cubicBezTo>
                    <a:lnTo>
                      <a:pt x="173981" y="195649"/>
                    </a:lnTo>
                    <a:cubicBezTo>
                      <a:pt x="171616" y="196212"/>
                      <a:pt x="169062" y="196963"/>
                      <a:pt x="166130" y="197432"/>
                    </a:cubicBezTo>
                    <a:cubicBezTo>
                      <a:pt x="159216" y="198660"/>
                      <a:pt x="152138" y="198660"/>
                      <a:pt x="145224" y="197432"/>
                    </a:cubicBezTo>
                    <a:cubicBezTo>
                      <a:pt x="143115" y="197054"/>
                      <a:pt x="141031" y="196553"/>
                      <a:pt x="138981" y="195930"/>
                    </a:cubicBezTo>
                    <a:cubicBezTo>
                      <a:pt x="136812" y="195232"/>
                      <a:pt x="134695" y="194385"/>
                      <a:pt x="132644" y="193396"/>
                    </a:cubicBezTo>
                    <a:cubicBezTo>
                      <a:pt x="128065" y="191330"/>
                      <a:pt x="123874" y="188504"/>
                      <a:pt x="120252" y="185041"/>
                    </a:cubicBezTo>
                    <a:cubicBezTo>
                      <a:pt x="111892" y="177058"/>
                      <a:pt x="106324" y="166632"/>
                      <a:pt x="104360" y="155285"/>
                    </a:cubicBezTo>
                    <a:cubicBezTo>
                      <a:pt x="103412" y="149062"/>
                      <a:pt x="103412" y="142733"/>
                      <a:pt x="104360" y="136511"/>
                    </a:cubicBezTo>
                    <a:cubicBezTo>
                      <a:pt x="104777" y="133319"/>
                      <a:pt x="105505" y="130175"/>
                      <a:pt x="106536" y="127124"/>
                    </a:cubicBezTo>
                    <a:cubicBezTo>
                      <a:pt x="106972" y="125497"/>
                      <a:pt x="107509" y="123898"/>
                      <a:pt x="108144" y="122336"/>
                    </a:cubicBezTo>
                    <a:cubicBezTo>
                      <a:pt x="108712" y="120647"/>
                      <a:pt x="109658" y="118863"/>
                      <a:pt x="110414" y="117174"/>
                    </a:cubicBezTo>
                    <a:lnTo>
                      <a:pt x="112495" y="113419"/>
                    </a:lnTo>
                    <a:lnTo>
                      <a:pt x="114103" y="110790"/>
                    </a:lnTo>
                    <a:lnTo>
                      <a:pt x="115522" y="108631"/>
                    </a:lnTo>
                    <a:cubicBezTo>
                      <a:pt x="117603" y="105759"/>
                      <a:pt x="119878" y="103030"/>
                      <a:pt x="122333" y="100465"/>
                    </a:cubicBezTo>
                    <a:cubicBezTo>
                      <a:pt x="127297" y="95167"/>
                      <a:pt x="133037" y="90642"/>
                      <a:pt x="139360" y="87041"/>
                    </a:cubicBezTo>
                    <a:cubicBezTo>
                      <a:pt x="145937" y="83307"/>
                      <a:pt x="153004" y="80496"/>
                      <a:pt x="160359" y="78687"/>
                    </a:cubicBezTo>
                    <a:cubicBezTo>
                      <a:pt x="167976" y="76899"/>
                      <a:pt x="175817" y="76235"/>
                      <a:pt x="183629" y="76716"/>
                    </a:cubicBezTo>
                    <a:cubicBezTo>
                      <a:pt x="191640" y="77185"/>
                      <a:pt x="199541" y="78797"/>
                      <a:pt x="207088" y="81503"/>
                    </a:cubicBezTo>
                    <a:lnTo>
                      <a:pt x="212764" y="83850"/>
                    </a:lnTo>
                    <a:lnTo>
                      <a:pt x="215602" y="85164"/>
                    </a:lnTo>
                    <a:lnTo>
                      <a:pt x="217872" y="86197"/>
                    </a:lnTo>
                    <a:cubicBezTo>
                      <a:pt x="220048" y="87323"/>
                      <a:pt x="221656" y="88356"/>
                      <a:pt x="223453" y="89388"/>
                    </a:cubicBezTo>
                    <a:lnTo>
                      <a:pt x="228561" y="92768"/>
                    </a:lnTo>
                    <a:cubicBezTo>
                      <a:pt x="241267" y="102379"/>
                      <a:pt x="251912" y="114410"/>
                      <a:pt x="259871" y="128156"/>
                    </a:cubicBezTo>
                    <a:cubicBezTo>
                      <a:pt x="264045" y="135279"/>
                      <a:pt x="267498" y="142794"/>
                      <a:pt x="270182" y="150591"/>
                    </a:cubicBezTo>
                    <a:cubicBezTo>
                      <a:pt x="270750" y="152656"/>
                      <a:pt x="271506" y="154534"/>
                      <a:pt x="271979" y="156787"/>
                    </a:cubicBezTo>
                    <a:cubicBezTo>
                      <a:pt x="272452" y="159039"/>
                      <a:pt x="273114" y="161198"/>
                      <a:pt x="273493" y="163357"/>
                    </a:cubicBezTo>
                    <a:lnTo>
                      <a:pt x="274439" y="168802"/>
                    </a:lnTo>
                    <a:lnTo>
                      <a:pt x="274439" y="168802"/>
                    </a:lnTo>
                    <a:lnTo>
                      <a:pt x="274439" y="169741"/>
                    </a:lnTo>
                    <a:lnTo>
                      <a:pt x="274439" y="170773"/>
                    </a:lnTo>
                    <a:lnTo>
                      <a:pt x="274439" y="172463"/>
                    </a:lnTo>
                    <a:cubicBezTo>
                      <a:pt x="274533" y="173556"/>
                      <a:pt x="274533" y="174655"/>
                      <a:pt x="274439" y="175748"/>
                    </a:cubicBezTo>
                    <a:cubicBezTo>
                      <a:pt x="275178" y="193494"/>
                      <a:pt x="270709" y="211071"/>
                      <a:pt x="261574" y="226344"/>
                    </a:cubicBezTo>
                    <a:cubicBezTo>
                      <a:pt x="252782" y="241551"/>
                      <a:pt x="240699" y="254632"/>
                      <a:pt x="226196" y="264643"/>
                    </a:cubicBezTo>
                    <a:cubicBezTo>
                      <a:pt x="218937" y="269709"/>
                      <a:pt x="211209" y="274078"/>
                      <a:pt x="203115" y="277691"/>
                    </a:cubicBezTo>
                    <a:lnTo>
                      <a:pt x="197156" y="280319"/>
                    </a:lnTo>
                    <a:lnTo>
                      <a:pt x="194318" y="281445"/>
                    </a:lnTo>
                    <a:lnTo>
                      <a:pt x="191008" y="282666"/>
                    </a:lnTo>
                    <a:cubicBezTo>
                      <a:pt x="186716" y="284262"/>
                      <a:pt x="182324" y="285579"/>
                      <a:pt x="177859" y="286608"/>
                    </a:cubicBezTo>
                    <a:cubicBezTo>
                      <a:pt x="160021" y="290644"/>
                      <a:pt x="141496" y="290644"/>
                      <a:pt x="123657" y="286608"/>
                    </a:cubicBezTo>
                    <a:cubicBezTo>
                      <a:pt x="106260" y="282777"/>
                      <a:pt x="89675" y="275947"/>
                      <a:pt x="74658" y="266426"/>
                    </a:cubicBezTo>
                    <a:cubicBezTo>
                      <a:pt x="59781" y="257129"/>
                      <a:pt x="46390" y="245676"/>
                      <a:pt x="34929" y="232445"/>
                    </a:cubicBezTo>
                    <a:cubicBezTo>
                      <a:pt x="29240" y="225882"/>
                      <a:pt x="24174" y="218812"/>
                      <a:pt x="19794" y="211325"/>
                    </a:cubicBezTo>
                    <a:cubicBezTo>
                      <a:pt x="15333" y="203974"/>
                      <a:pt x="11534" y="196247"/>
                      <a:pt x="8443" y="188233"/>
                    </a:cubicBezTo>
                    <a:cubicBezTo>
                      <a:pt x="6835" y="184196"/>
                      <a:pt x="5510" y="180066"/>
                      <a:pt x="4281" y="175936"/>
                    </a:cubicBezTo>
                    <a:cubicBezTo>
                      <a:pt x="3042" y="171591"/>
                      <a:pt x="2094" y="167169"/>
                      <a:pt x="1443" y="162700"/>
                    </a:cubicBezTo>
                    <a:cubicBezTo>
                      <a:pt x="358" y="154517"/>
                      <a:pt x="-116" y="146265"/>
                      <a:pt x="24" y="138013"/>
                    </a:cubicBezTo>
                    <a:cubicBezTo>
                      <a:pt x="189" y="121553"/>
                      <a:pt x="3396" y="105263"/>
                      <a:pt x="9483" y="89951"/>
                    </a:cubicBezTo>
                    <a:cubicBezTo>
                      <a:pt x="15236" y="75242"/>
                      <a:pt x="23778" y="61763"/>
                      <a:pt x="34645" y="50245"/>
                    </a:cubicBezTo>
                    <a:cubicBezTo>
                      <a:pt x="44709" y="39577"/>
                      <a:pt x="56351" y="30493"/>
                      <a:pt x="69172" y="23304"/>
                    </a:cubicBezTo>
                    <a:cubicBezTo>
                      <a:pt x="80923" y="16722"/>
                      <a:pt x="93439" y="11584"/>
                      <a:pt x="106441" y="8003"/>
                    </a:cubicBezTo>
                    <a:cubicBezTo>
                      <a:pt x="109563" y="7158"/>
                      <a:pt x="112495" y="6314"/>
                      <a:pt x="115901" y="5657"/>
                    </a:cubicBezTo>
                    <a:lnTo>
                      <a:pt x="120536" y="4624"/>
                    </a:lnTo>
                    <a:lnTo>
                      <a:pt x="124887" y="3873"/>
                    </a:lnTo>
                    <a:lnTo>
                      <a:pt x="134346" y="2371"/>
                    </a:lnTo>
                    <a:lnTo>
                      <a:pt x="143049" y="1339"/>
                    </a:lnTo>
                    <a:cubicBezTo>
                      <a:pt x="153910" y="92"/>
                      <a:pt x="164856" y="-285"/>
                      <a:pt x="175778" y="212"/>
                    </a:cubicBezTo>
                    <a:cubicBezTo>
                      <a:pt x="193687" y="1016"/>
                      <a:pt x="211265" y="5289"/>
                      <a:pt x="227521" y="12791"/>
                    </a:cubicBezTo>
                    <a:cubicBezTo>
                      <a:pt x="237951" y="17466"/>
                      <a:pt x="247538" y="23808"/>
                      <a:pt x="255898" y="31565"/>
                    </a:cubicBezTo>
                    <a:cubicBezTo>
                      <a:pt x="258834" y="34367"/>
                      <a:pt x="261407" y="37520"/>
                      <a:pt x="263560" y="40952"/>
                    </a:cubicBezTo>
                  </a:path>
                </a:pathLst>
              </a:custGeom>
              <a:solidFill>
                <a:srgbClr val="A8CC71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6F612639-4C49-044B-9843-EBE053B5CBD0}"/>
                  </a:ext>
                </a:extLst>
              </p:cNvPr>
              <p:cNvSpPr/>
              <p:nvPr/>
            </p:nvSpPr>
            <p:spPr>
              <a:xfrm>
                <a:off x="6923609" y="5055816"/>
                <a:ext cx="528231" cy="99558"/>
              </a:xfrm>
              <a:custGeom>
                <a:avLst/>
                <a:gdLst>
                  <a:gd name="connsiteX0" fmla="*/ 527191 w 528231"/>
                  <a:gd name="connsiteY0" fmla="*/ 17405 h 99558"/>
                  <a:gd name="connsiteX1" fmla="*/ 46658 w 528231"/>
                  <a:gd name="connsiteY1" fmla="*/ 94659 h 99558"/>
                  <a:gd name="connsiteX2" fmla="*/ 781 w 528231"/>
                  <a:gd name="connsiteY2" fmla="*/ 77481 h 99558"/>
                  <a:gd name="connsiteX3" fmla="*/ 161589 w 528231"/>
                  <a:gd name="connsiteY3" fmla="*/ 11772 h 99558"/>
                  <a:gd name="connsiteX4" fmla="*/ 528232 w 528231"/>
                  <a:gd name="connsiteY4" fmla="*/ 10646 h 99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231" h="99558">
                    <a:moveTo>
                      <a:pt x="527191" y="17405"/>
                    </a:moveTo>
                    <a:cubicBezTo>
                      <a:pt x="527191" y="17405"/>
                      <a:pt x="261385" y="-7565"/>
                      <a:pt x="46658" y="94659"/>
                    </a:cubicBezTo>
                    <a:cubicBezTo>
                      <a:pt x="46658" y="94659"/>
                      <a:pt x="11375" y="113433"/>
                      <a:pt x="781" y="77481"/>
                    </a:cubicBezTo>
                    <a:cubicBezTo>
                      <a:pt x="781" y="77481"/>
                      <a:pt x="-20692" y="39933"/>
                      <a:pt x="161589" y="11772"/>
                    </a:cubicBezTo>
                    <a:cubicBezTo>
                      <a:pt x="161589" y="11772"/>
                      <a:pt x="350775" y="-13948"/>
                      <a:pt x="528232" y="106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540BB104-A0F6-4F41-B3D7-6FB73906A8C4}"/>
                  </a:ext>
                </a:extLst>
              </p:cNvPr>
              <p:cNvSpPr/>
              <p:nvPr/>
            </p:nvSpPr>
            <p:spPr>
              <a:xfrm>
                <a:off x="6923445" y="5049491"/>
                <a:ext cx="528207" cy="97667"/>
              </a:xfrm>
              <a:custGeom>
                <a:avLst/>
                <a:gdLst>
                  <a:gd name="connsiteX0" fmla="*/ 527640 w 528207"/>
                  <a:gd name="connsiteY0" fmla="*/ 18848 h 97667"/>
                  <a:gd name="connsiteX1" fmla="*/ 46539 w 528207"/>
                  <a:gd name="connsiteY1" fmla="*/ 92817 h 97667"/>
                  <a:gd name="connsiteX2" fmla="*/ 756 w 528207"/>
                  <a:gd name="connsiteY2" fmla="*/ 75264 h 97667"/>
                  <a:gd name="connsiteX3" fmla="*/ 161564 w 528207"/>
                  <a:gd name="connsiteY3" fmla="*/ 10400 h 97667"/>
                  <a:gd name="connsiteX4" fmla="*/ 528207 w 528207"/>
                  <a:gd name="connsiteY4" fmla="*/ 11808 h 9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207" h="97667">
                    <a:moveTo>
                      <a:pt x="527640" y="18848"/>
                    </a:moveTo>
                    <a:cubicBezTo>
                      <a:pt x="527640" y="18848"/>
                      <a:pt x="262779" y="-7905"/>
                      <a:pt x="46539" y="92817"/>
                    </a:cubicBezTo>
                    <a:cubicBezTo>
                      <a:pt x="46539" y="92817"/>
                      <a:pt x="11161" y="111591"/>
                      <a:pt x="756" y="75264"/>
                    </a:cubicBezTo>
                    <a:cubicBezTo>
                      <a:pt x="756" y="75264"/>
                      <a:pt x="-20433" y="37716"/>
                      <a:pt x="161564" y="10400"/>
                    </a:cubicBezTo>
                    <a:cubicBezTo>
                      <a:pt x="161564" y="10400"/>
                      <a:pt x="351318" y="-13912"/>
                      <a:pt x="528207" y="11808"/>
                    </a:cubicBezTo>
                    <a:close/>
                  </a:path>
                </a:pathLst>
              </a:custGeom>
              <a:solidFill>
                <a:srgbClr val="A8CC71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2646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3">
            <a:extLst>
              <a:ext uri="{FF2B5EF4-FFF2-40B4-BE49-F238E27FC236}">
                <a16:creationId xmlns:a16="http://schemas.microsoft.com/office/drawing/2014/main" id="{495A86B5-DAF5-CB40-A7BC-C1FC819827FF}"/>
              </a:ext>
            </a:extLst>
          </p:cNvPr>
          <p:cNvSpPr/>
          <p:nvPr/>
        </p:nvSpPr>
        <p:spPr>
          <a:xfrm flipH="1">
            <a:off x="1257075" y="1496640"/>
            <a:ext cx="3263193" cy="4732178"/>
          </a:xfrm>
          <a:prstGeom prst="roundRect">
            <a:avLst>
              <a:gd name="adj" fmla="val 608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A39033EC-B77B-D241-BC5B-4F00F45645A9}"/>
              </a:ext>
            </a:extLst>
          </p:cNvPr>
          <p:cNvSpPr/>
          <p:nvPr/>
        </p:nvSpPr>
        <p:spPr>
          <a:xfrm flipH="1">
            <a:off x="1257079" y="1420138"/>
            <a:ext cx="3263189" cy="534273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286" rtl="1" eaLnBrk="1" latinLnBrk="0" hangingPunct="1"/>
            <a:endParaRPr lang="ko-KR" altLang="en-US" sz="2700"/>
          </a:p>
        </p:txBody>
      </p:sp>
      <p:sp>
        <p:nvSpPr>
          <p:cNvPr id="23" name="Rounded Rectangle 33">
            <a:extLst>
              <a:ext uri="{FF2B5EF4-FFF2-40B4-BE49-F238E27FC236}">
                <a16:creationId xmlns:a16="http://schemas.microsoft.com/office/drawing/2014/main" id="{07559871-A755-4C49-9117-B351B80A49C4}"/>
              </a:ext>
            </a:extLst>
          </p:cNvPr>
          <p:cNvSpPr/>
          <p:nvPr/>
        </p:nvSpPr>
        <p:spPr>
          <a:xfrm flipH="1">
            <a:off x="4730953" y="1496640"/>
            <a:ext cx="3294016" cy="4732178"/>
          </a:xfrm>
          <a:prstGeom prst="roundRect">
            <a:avLst>
              <a:gd name="adj" fmla="val 608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4" name="Rounded Rectangle 8">
            <a:extLst>
              <a:ext uri="{FF2B5EF4-FFF2-40B4-BE49-F238E27FC236}">
                <a16:creationId xmlns:a16="http://schemas.microsoft.com/office/drawing/2014/main" id="{749ED7A5-0B69-2340-AD03-95A26DF4CE4A}"/>
              </a:ext>
            </a:extLst>
          </p:cNvPr>
          <p:cNvSpPr/>
          <p:nvPr/>
        </p:nvSpPr>
        <p:spPr>
          <a:xfrm flipH="1">
            <a:off x="4730952" y="1420138"/>
            <a:ext cx="3294016" cy="534273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2" name="Rectangle 1"/>
          <p:cNvSpPr/>
          <p:nvPr/>
        </p:nvSpPr>
        <p:spPr>
          <a:xfrm>
            <a:off x="4730950" y="1919946"/>
            <a:ext cx="3296480" cy="44012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99695" indent="-99695" algn="r" rtl="1" fontAlgn="base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SA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من هو الكاتب؟ </a:t>
            </a:r>
            <a:r>
              <a:rPr lang="ar-LB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(ل</a:t>
            </a:r>
            <a:r>
              <a:rPr lang="ar-SA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تحديد </a:t>
            </a:r>
            <a:r>
              <a:rPr lang="ar-LB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ما </a:t>
            </a:r>
            <a:r>
              <a:rPr lang="ar-SA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إذا كا</a:t>
            </a:r>
            <a:r>
              <a:rPr lang="ar-LB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ن</a:t>
            </a:r>
            <a:r>
              <a:rPr lang="ar-SA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ذ</a:t>
            </a:r>
            <a:r>
              <a:rPr lang="ar-LB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ا</a:t>
            </a:r>
            <a:r>
              <a:rPr lang="ar-SA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</a:t>
            </a:r>
            <a:r>
              <a:rPr lang="ar-LB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م</a:t>
            </a:r>
            <a:r>
              <a:rPr lang="ar-SA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صد</a:t>
            </a:r>
            <a:r>
              <a:rPr lang="ar-LB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ا</a:t>
            </a:r>
            <a:r>
              <a:rPr lang="ar-SA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قي</a:t>
            </a:r>
            <a:r>
              <a:rPr lang="ar-LB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ّ</a:t>
            </a:r>
            <a:r>
              <a:rPr lang="ar-SA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ة)</a:t>
            </a:r>
            <a:endParaRPr lang="en-US" sz="20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marL="99695" indent="-99695" algn="r" rtl="1" fontAlgn="base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SA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من هو المستهدف</a:t>
            </a:r>
            <a:r>
              <a:rPr lang="ar-LB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و</a:t>
            </a:r>
            <a:r>
              <a:rPr lang="ar-SA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المستفيد؟</a:t>
            </a:r>
            <a:endParaRPr lang="ar-LB" sz="20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marL="99695" indent="-99695" algn="r" rtl="1" fontAlgn="base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SA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ما هو الرّأي المخالف؟</a:t>
            </a:r>
            <a:endParaRPr lang="en-US" sz="20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marL="99695" indent="-99695" algn="r" rtl="1" fontAlgn="base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SA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ما هي المعلومات النّاقصة؟</a:t>
            </a:r>
            <a:endParaRPr lang="en-US" sz="20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marL="99695" indent="-99695" algn="r" rtl="1">
              <a:buFont typeface="Arial" panose="020B0604020202020204" pitchFamily="34" charset="0"/>
              <a:buChar char="•"/>
            </a:pPr>
            <a:r>
              <a:rPr lang="ar-SA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ما هو الرّأي وما هي الحقيقة</a:t>
            </a:r>
            <a:endParaRPr lang="en-US" sz="20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marL="99695" indent="-99695" algn="r" rtl="1">
              <a:buFont typeface="Arial" panose="020B0604020202020204" pitchFamily="34" charset="0"/>
              <a:buChar char="•"/>
            </a:pPr>
            <a:endParaRPr lang="ar-LB" sz="20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marL="99695" indent="-99695" algn="r" rtl="1" fontAlgn="base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SA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ماذا أودّ أن أعرف أكثر؟</a:t>
            </a:r>
            <a:endParaRPr lang="en-US" sz="20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marL="99695" indent="-99695" algn="r" rtl="1" fontAlgn="base">
              <a:buFont typeface="Arial" panose="020B0604020202020204" pitchFamily="34" charset="0"/>
              <a:buChar char="•"/>
            </a:pPr>
            <a:r>
              <a:rPr lang="ar-LB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ماذا يوجد خلف العنوان الرّئيس؟ </a:t>
            </a:r>
          </a:p>
          <a:p>
            <a:pPr marL="99695" indent="-99695" algn="r" rtl="1" fontAlgn="base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rgbClr val="000000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لماذا عرض الكاتب هذا المحتوى؟</a:t>
            </a:r>
            <a:endParaRPr lang="en-US" sz="2000" dirty="0">
              <a:solidFill>
                <a:srgbClr val="000000"/>
              </a:solidFill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marL="99695" indent="-99695" algn="r" rtl="1" fontAlgn="base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rgbClr val="000000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لماذا يحتاج النّاس معرفة ذلك؟</a:t>
            </a:r>
            <a:endParaRPr lang="en-US" sz="2000" dirty="0">
              <a:solidFill>
                <a:srgbClr val="000000"/>
              </a:solidFill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marL="99695" indent="-99695" algn="r" rtl="1" fontAlgn="base">
              <a:buFont typeface="Arial" panose="020B0604020202020204" pitchFamily="34" charset="0"/>
              <a:buChar char="•"/>
            </a:pPr>
            <a:endParaRPr lang="ar-LB" sz="2000" dirty="0">
              <a:solidFill>
                <a:srgbClr val="000000"/>
              </a:solidFill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marL="99695" indent="-99695" algn="r" rtl="1" fontAlgn="base">
              <a:buFont typeface="Arial" panose="020B0604020202020204" pitchFamily="34" charset="0"/>
              <a:buChar char="•"/>
            </a:pPr>
            <a:r>
              <a:rPr lang="ar-SA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كيف أتحقّق من صحّة الخبر؟</a:t>
            </a:r>
            <a:endParaRPr lang="en-US" sz="20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marL="99695" indent="-99695" algn="r" rtl="1" fontAlgn="base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SA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كيف يمكن أن يضرّني أو ينفعني هذا المحتوى؟</a:t>
            </a:r>
            <a:endParaRPr lang="ar-LB" sz="20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25051" y="1508238"/>
            <a:ext cx="3061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base"/>
            <a:r>
              <a:rPr lang="ar-SA" sz="24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من؟</a:t>
            </a:r>
            <a:r>
              <a:rPr lang="ar-LB" sz="24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- </a:t>
            </a:r>
            <a:r>
              <a:rPr lang="ar-SA" sz="24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ما</a:t>
            </a:r>
            <a:r>
              <a:rPr lang="ar-LB" sz="24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- ماذا؟ - لماذا؟ - كيف؟</a:t>
            </a:r>
            <a:endParaRPr lang="en-US" sz="24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9190" y="1508238"/>
            <a:ext cx="18430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base"/>
            <a:r>
              <a:rPr lang="ar-SA" sz="24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أين؟</a:t>
            </a:r>
            <a:r>
              <a:rPr lang="ar-LB" sz="24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- متى؟ - هل</a:t>
            </a:r>
            <a:r>
              <a:rPr lang="ar-SA" sz="24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؟</a:t>
            </a:r>
            <a:endParaRPr lang="en-US" sz="24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54615" y="2015692"/>
            <a:ext cx="3287336" cy="44012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99695" indent="-99695" algn="r" rtl="1" fontAlgn="base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rgbClr val="000000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أين هي المصادر؟ (لفهم مهمّته</a:t>
            </a:r>
            <a:r>
              <a:rPr lang="ar-LB" sz="2000" dirty="0">
                <a:solidFill>
                  <a:srgbClr val="000000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ا</a:t>
            </a:r>
            <a:r>
              <a:rPr lang="ar-SA" sz="2000" dirty="0">
                <a:solidFill>
                  <a:srgbClr val="000000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وغايته</a:t>
            </a:r>
            <a:r>
              <a:rPr lang="ar-LB" sz="2000" dirty="0">
                <a:solidFill>
                  <a:srgbClr val="000000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ا</a:t>
            </a:r>
            <a:r>
              <a:rPr lang="ar-SA" sz="2000" dirty="0">
                <a:solidFill>
                  <a:srgbClr val="000000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)</a:t>
            </a:r>
            <a:endParaRPr lang="en-US" sz="2000" dirty="0">
              <a:solidFill>
                <a:srgbClr val="000000"/>
              </a:solidFill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marL="99695" indent="-99695" algn="r" rtl="1" fontAlgn="base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rgbClr val="000000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أين حدث ذلك؟</a:t>
            </a:r>
            <a:endParaRPr lang="en-US" sz="2000" dirty="0">
              <a:solidFill>
                <a:srgbClr val="000000"/>
              </a:solidFill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algn="r" rtl="1" fontAlgn="base">
              <a:spcAft>
                <a:spcPts val="0"/>
              </a:spcAft>
            </a:pPr>
            <a:endParaRPr lang="ar-LB" sz="2000" dirty="0">
              <a:solidFill>
                <a:srgbClr val="000000"/>
              </a:solidFill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marL="99695" indent="-99695" algn="r" rtl="1" fontAlgn="base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SA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متى حدث ذلك؟</a:t>
            </a:r>
            <a:endParaRPr lang="en-US" sz="20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marL="99695" indent="-99695" algn="r" rtl="1" fontAlgn="base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r-SA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متى تم</a:t>
            </a:r>
            <a:r>
              <a:rPr lang="ar-LB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ّ</a:t>
            </a:r>
            <a:r>
              <a:rPr lang="ar-SA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</a:t>
            </a:r>
            <a:r>
              <a:rPr lang="ar-LB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نشر </a:t>
            </a:r>
            <a:r>
              <a:rPr lang="ar-SA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هذه المعلومة؟</a:t>
            </a:r>
            <a:endParaRPr lang="ar-LB" sz="20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algn="r" rtl="1" fontAlgn="base">
              <a:spcAft>
                <a:spcPts val="0"/>
              </a:spcAft>
            </a:pPr>
            <a:endParaRPr lang="ar-LB" sz="20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marL="99695" indent="-99695" algn="r" rtl="1">
              <a:buFont typeface="Arial" panose="020B0604020202020204" pitchFamily="34" charset="0"/>
              <a:buChar char="•"/>
            </a:pPr>
            <a:r>
              <a:rPr lang="ar-LB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هل هذا الخبر مجرّد دعابة؟</a:t>
            </a:r>
          </a:p>
          <a:p>
            <a:pPr marL="99695" indent="-99695" algn="r" rtl="1">
              <a:buFont typeface="Arial" panose="020B0604020202020204" pitchFamily="34" charset="0"/>
              <a:buChar char="•"/>
            </a:pPr>
            <a:r>
              <a:rPr lang="ar-LB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هل الخبر منحاز أم موضوعيّ؟</a:t>
            </a:r>
          </a:p>
          <a:p>
            <a:pPr marL="99695" indent="-99695" algn="r" rtl="1">
              <a:buFont typeface="Arial" panose="020B0604020202020204" pitchFamily="34" charset="0"/>
              <a:buChar char="•"/>
            </a:pPr>
            <a:r>
              <a:rPr lang="ar-LB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هل المصادر الدّاعِمة موثوقة؟</a:t>
            </a:r>
          </a:p>
          <a:p>
            <a:pPr marL="99695" indent="-99695" algn="r" rtl="1">
              <a:buFont typeface="Arial" panose="020B0604020202020204" pitchFamily="34" charset="0"/>
              <a:buChar char="•"/>
            </a:pPr>
            <a:r>
              <a:rPr lang="ar-LB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هل هناك مصدر آخر يؤكّد الخبر؟</a:t>
            </a:r>
          </a:p>
          <a:p>
            <a:pPr marL="99695" indent="-99695" algn="r" rtl="1">
              <a:buFont typeface="Arial" panose="020B0604020202020204" pitchFamily="34" charset="0"/>
              <a:buChar char="•"/>
            </a:pPr>
            <a:r>
              <a:rPr lang="ar-LB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هل هناك استشهاد مزيّف بالمصادر الموثوقة؟</a:t>
            </a:r>
          </a:p>
          <a:p>
            <a:pPr marL="99695" indent="-99695" algn="r" rtl="1">
              <a:buFont typeface="Arial" panose="020B0604020202020204" pitchFamily="34" charset="0"/>
              <a:buChar char="•"/>
            </a:pPr>
            <a:r>
              <a:rPr lang="ar-LB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هل هناك حاجة لاستشارة الخبراء؟</a:t>
            </a:r>
          </a:p>
          <a:p>
            <a:pPr marL="99695" indent="-99695" algn="r" rtl="1">
              <a:buFont typeface="Arial" panose="020B0604020202020204" pitchFamily="34" charset="0"/>
              <a:buChar char="•"/>
            </a:pPr>
            <a:r>
              <a:rPr lang="ar-LB" sz="20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هل هناك نقاط ضعف في الخبر؟</a:t>
            </a:r>
            <a:endParaRPr lang="en-US" sz="20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marL="99695" indent="-99695" algn="r" rtl="1" fontAlgn="base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392188" y="4197492"/>
            <a:ext cx="3154156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rtl="1" fontAlgn="base"/>
            <a:r>
              <a:rPr lang="ar-LB" sz="24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عند سماع أيّ خبر، علينا أن نتحلّى بالوعي والتّفكير النّاقد،</a:t>
            </a:r>
          </a:p>
          <a:p>
            <a:pPr algn="ctr" rtl="1" fontAlgn="base"/>
            <a:r>
              <a:rPr lang="ar-LB" sz="24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فنحلّله لنتحقّق من صحّته قبل نشره حتى نكون على قدر المسؤوليّة. </a:t>
            </a:r>
            <a:endParaRPr lang="en-US" sz="24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6267" y="870087"/>
            <a:ext cx="7855921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rtl="1" fontAlgn="base"/>
            <a:r>
              <a:rPr lang="ar-LB" sz="28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تساعدنا مجموعة الأسئلة هذه في تنمية التّفكير النّاقد لدينا للتّحقّق من صحّة الأخبار.</a:t>
            </a:r>
            <a:endParaRPr lang="en-US" sz="28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</p:txBody>
      </p:sp>
      <p:pic>
        <p:nvPicPr>
          <p:cNvPr id="32" name="Picture Placeholder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5" b="1045"/>
          <a:stretch/>
        </p:blipFill>
        <p:spPr>
          <a:xfrm>
            <a:off x="8437131" y="1968570"/>
            <a:ext cx="2922144" cy="1909170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27BFA953-A0C3-0C4E-ACBB-88DEFD14BE93}"/>
              </a:ext>
            </a:extLst>
          </p:cNvPr>
          <p:cNvSpPr txBox="1">
            <a:spLocks/>
          </p:cNvSpPr>
          <p:nvPr/>
        </p:nvSpPr>
        <p:spPr>
          <a:xfrm>
            <a:off x="4479293" y="205494"/>
            <a:ext cx="6815473" cy="654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10000"/>
              </a:lnSpc>
            </a:pPr>
            <a:r>
              <a:rPr lang="ar-LB" sz="3200" dirty="0">
                <a:solidFill>
                  <a:srgbClr val="0097D7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قراءة الرّسائل الإعلاميّة بطريقة ناقدة</a:t>
            </a:r>
            <a:endParaRPr lang="en-US" sz="3200" dirty="0">
              <a:solidFill>
                <a:srgbClr val="0097D7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592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  <p:bldP spid="2" grpId="0" build="p"/>
      <p:bldP spid="3" grpId="0"/>
      <p:bldP spid="6" grpId="0"/>
      <p:bldP spid="10" grpId="0" build="p"/>
      <p:bldP spid="28" grpId="0" build="p"/>
      <p:bldP spid="29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ubtitle 2">
            <a:extLst>
              <a:ext uri="{FF2B5EF4-FFF2-40B4-BE49-F238E27FC236}">
                <a16:creationId xmlns:a16="http://schemas.microsoft.com/office/drawing/2014/main" id="{655D1184-17FD-D34E-B226-D56D0AB3A998}"/>
              </a:ext>
            </a:extLst>
          </p:cNvPr>
          <p:cNvSpPr txBox="1">
            <a:spLocks/>
          </p:cNvSpPr>
          <p:nvPr/>
        </p:nvSpPr>
        <p:spPr>
          <a:xfrm>
            <a:off x="0" y="6512966"/>
            <a:ext cx="9022018" cy="26154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0" indent="-1188720" rtl="1">
              <a:buNone/>
            </a:pPr>
            <a:r>
              <a:rPr lang="ar-LB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الصفّ:</a:t>
            </a:r>
            <a:r>
              <a:rPr lang="ar-SA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 </a:t>
            </a:r>
            <a:r>
              <a:rPr lang="ar-LB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الأوّل الثّانوي / المحور :</a:t>
            </a:r>
            <a:r>
              <a:rPr lang="ar-SA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 </a:t>
            </a:r>
            <a:r>
              <a:rPr lang="ar-LB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المواطنة الرقميّة: الإعلام الرقميّ / الفروع:</a:t>
            </a:r>
            <a:r>
              <a:rPr lang="ar-SA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 </a:t>
            </a:r>
            <a:r>
              <a:rPr lang="ar-LB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علوم الحياة، العلوم العامّة والاجتماع والاقتصاد</a:t>
            </a:r>
          </a:p>
        </p:txBody>
      </p:sp>
      <p:sp>
        <p:nvSpPr>
          <p:cNvPr id="185" name="직사각형 16">
            <a:extLst>
              <a:ext uri="{FF2B5EF4-FFF2-40B4-BE49-F238E27FC236}">
                <a16:creationId xmlns:a16="http://schemas.microsoft.com/office/drawing/2014/main" id="{58A69945-B2AD-D149-B716-B7BDBFB9681F}"/>
              </a:ext>
            </a:extLst>
          </p:cNvPr>
          <p:cNvSpPr/>
          <p:nvPr/>
        </p:nvSpPr>
        <p:spPr>
          <a:xfrm>
            <a:off x="433484" y="2462453"/>
            <a:ext cx="4940760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rtl="1"/>
            <a:r>
              <a:rPr lang="ar-LB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itchFamily="18" charset="-78"/>
                <a:ea typeface="맑은 고딕"/>
                <a:cs typeface="Adobe Arabic" pitchFamily="18" charset="-78"/>
              </a:rPr>
              <a:t>في هذا الفيديو سنتعرّف إلى عدّة وسائل للتّأكّد من مصداقيّة الخبر.</a:t>
            </a:r>
            <a:endParaRPr lang="ar-SA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Adobe Arabic" pitchFamily="18" charset="-78"/>
              <a:ea typeface="맑은 고딕"/>
              <a:cs typeface="Adobe Arabic" pitchFamily="18" charset="-78"/>
            </a:endParaRPr>
          </a:p>
        </p:txBody>
      </p:sp>
      <p:pic>
        <p:nvPicPr>
          <p:cNvPr id="2" name="كيف اتحقق من الاخبار الكاذب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334" y="3163874"/>
            <a:ext cx="4657725" cy="2619971"/>
          </a:xfrm>
          <a:prstGeom prst="rect">
            <a:avLst/>
          </a:prstGeom>
        </p:spPr>
      </p:pic>
      <p:pic>
        <p:nvPicPr>
          <p:cNvPr id="6" name="Picture Placeholder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980801" y="2789506"/>
            <a:ext cx="3769822" cy="22652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7BFA953-A0C3-0C4E-ACBB-88DEFD14BE93}"/>
              </a:ext>
            </a:extLst>
          </p:cNvPr>
          <p:cNvSpPr txBox="1">
            <a:spLocks/>
          </p:cNvSpPr>
          <p:nvPr/>
        </p:nvSpPr>
        <p:spPr>
          <a:xfrm>
            <a:off x="6310313" y="1631933"/>
            <a:ext cx="5065940" cy="11575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00000"/>
              </a:lnSpc>
            </a:pPr>
            <a:r>
              <a:rPr lang="ar-LB" sz="2800" dirty="0">
                <a:solidFill>
                  <a:schemeClr val="bg1"/>
                </a:solidFill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كيف نكشف الأخبار الزّائفة؟</a:t>
            </a:r>
            <a:endParaRPr lang="en-US" sz="2800" dirty="0">
              <a:solidFill>
                <a:schemeClr val="bg1"/>
              </a:solidFill>
              <a:latin typeface="GE SS Two Medium" pitchFamily="18" charset="-78"/>
              <a:ea typeface="GE SS Two Medium" pitchFamily="18" charset="-78"/>
              <a:cs typeface="GE SS Two Medium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241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CB46CB30-FAC4-E34D-918D-C88D89911891}"/>
              </a:ext>
            </a:extLst>
          </p:cNvPr>
          <p:cNvGrpSpPr/>
          <p:nvPr/>
        </p:nvGrpSpPr>
        <p:grpSpPr>
          <a:xfrm>
            <a:off x="2532013" y="1054542"/>
            <a:ext cx="8990783" cy="614192"/>
            <a:chOff x="3095544" y="2511124"/>
            <a:chExt cx="8643578" cy="614192"/>
          </a:xfrm>
        </p:grpSpPr>
        <p:sp>
          <p:nvSpPr>
            <p:cNvPr id="67" name="Diamond 66">
              <a:extLst>
                <a:ext uri="{FF2B5EF4-FFF2-40B4-BE49-F238E27FC236}">
                  <a16:creationId xmlns:a16="http://schemas.microsoft.com/office/drawing/2014/main" id="{9A567207-ADBE-DE4F-9E73-67DF90974C32}"/>
                </a:ext>
              </a:extLst>
            </p:cNvPr>
            <p:cNvSpPr/>
            <p:nvPr/>
          </p:nvSpPr>
          <p:spPr>
            <a:xfrm flipH="1">
              <a:off x="10903169" y="2558267"/>
              <a:ext cx="835953" cy="567049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363" rtl="0" eaLnBrk="1" latinLnBrk="0" hangingPunct="1"/>
              <a:endParaRPr lang="ko-KR" altLang="en-US" sz="2000" dirty="0">
                <a:latin typeface="GE SS Two Light" pitchFamily="18" charset="-78"/>
                <a:cs typeface="GE SS Two Light" pitchFamily="18" charset="-78"/>
              </a:endParaRPr>
            </a:p>
          </p:txBody>
        </p:sp>
        <p:sp>
          <p:nvSpPr>
            <p:cNvPr id="68" name="직사각형 39">
              <a:extLst>
                <a:ext uri="{FF2B5EF4-FFF2-40B4-BE49-F238E27FC236}">
                  <a16:creationId xmlns:a16="http://schemas.microsoft.com/office/drawing/2014/main" id="{AEDCD3A6-743A-6E45-80F3-2A54FE3DCE1F}"/>
                </a:ext>
              </a:extLst>
            </p:cNvPr>
            <p:cNvSpPr/>
            <p:nvPr/>
          </p:nvSpPr>
          <p:spPr>
            <a:xfrm flipH="1">
              <a:off x="11125184" y="2619822"/>
              <a:ext cx="403184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2000" b="1" dirty="0">
                  <a:solidFill>
                    <a:schemeClr val="bg1"/>
                  </a:solidFill>
                  <a:latin typeface="GE SS Two Light" pitchFamily="18" charset="-78"/>
                  <a:ea typeface="GE SS Two Light" pitchFamily="18" charset="-78"/>
                  <a:cs typeface="GE SS Two Light" pitchFamily="18" charset="-78"/>
                </a:rPr>
                <a:t>1 </a:t>
              </a:r>
              <a:endParaRPr lang="ko-KR" altLang="en-US" sz="2000" dirty="0">
                <a:solidFill>
                  <a:schemeClr val="bg1"/>
                </a:solidFill>
                <a:latin typeface="GE SS Two Light" pitchFamily="18" charset="-78"/>
                <a:cs typeface="GE SS Two Light" pitchFamily="18" charset="-78"/>
              </a:endParaRPr>
            </a:p>
          </p:txBody>
        </p:sp>
        <p:sp>
          <p:nvSpPr>
            <p:cNvPr id="69" name="Title 1">
              <a:extLst>
                <a:ext uri="{FF2B5EF4-FFF2-40B4-BE49-F238E27FC236}">
                  <a16:creationId xmlns:a16="http://schemas.microsoft.com/office/drawing/2014/main" id="{112CB1D9-A7B8-4940-81F5-F4D5BB9CDFD8}"/>
                </a:ext>
              </a:extLst>
            </p:cNvPr>
            <p:cNvSpPr txBox="1">
              <a:spLocks/>
            </p:cNvSpPr>
            <p:nvPr/>
          </p:nvSpPr>
          <p:spPr>
            <a:xfrm>
              <a:off x="3095544" y="2511124"/>
              <a:ext cx="7793221" cy="57349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 rtl="1"/>
              <a:r>
                <a:rPr lang="ar-LB" sz="2400" dirty="0">
                  <a:latin typeface="Adobe Arabic" panose="02040503050201020203" pitchFamily="18" charset="-78"/>
                  <a:ea typeface="GE SS Two Light" pitchFamily="18" charset="-78"/>
                  <a:cs typeface="Adobe Arabic" panose="02040503050201020203" pitchFamily="18" charset="-78"/>
                </a:rPr>
                <a:t>ما هي أبرز المواقع والصّفحات الّتي تساعدنا في التّحقّق وكشف الأخبار الزّائفة؟</a:t>
              </a: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570166" y="1661837"/>
            <a:ext cx="1039384" cy="82986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LB" sz="2400" dirty="0">
                <a:latin typeface="Adobe Arabic" pitchFamily="18" charset="-78"/>
                <a:cs typeface="Adobe Arabic" pitchFamily="18" charset="-78"/>
              </a:rPr>
              <a:t>إظهار الإجابات</a:t>
            </a:r>
            <a:endParaRPr lang="en-US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45" name="Left Arrow 44">
            <a:hlinkClick r:id="" action="ppaction://hlinkshowjump?jump=nextslide"/>
          </p:cNvPr>
          <p:cNvSpPr/>
          <p:nvPr/>
        </p:nvSpPr>
        <p:spPr>
          <a:xfrm>
            <a:off x="628650" y="5057456"/>
            <a:ext cx="1105789" cy="900216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LB" sz="2400" dirty="0">
                <a:solidFill>
                  <a:schemeClr val="tx1"/>
                </a:solidFill>
                <a:latin typeface="Adobe Arabic" pitchFamily="18" charset="-78"/>
                <a:cs typeface="Adobe Arabic" pitchFamily="18" charset="-78"/>
              </a:rPr>
              <a:t>انقر هنا</a:t>
            </a:r>
            <a:endParaRPr lang="en-US" sz="2400" dirty="0">
              <a:solidFill>
                <a:schemeClr val="tx1"/>
              </a:solidFill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67273" y="1415863"/>
            <a:ext cx="11637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LB" sz="2200" b="1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مسبار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105086" y="1447396"/>
            <a:ext cx="8355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LB" sz="2200" b="1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تيقّن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325487" y="1472403"/>
            <a:ext cx="11637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LB" sz="2200" b="1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كاشف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036456" y="2676364"/>
            <a:ext cx="4627587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 rtl="1"/>
            <a:r>
              <a:rPr lang="ar-LB" sz="2200" b="1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هل للحساب صورة تبيّن هويّة الشّخص أو المؤسّسة الإعلاميّة؟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B46CB30-FAC4-E34D-918D-C88D89911891}"/>
              </a:ext>
            </a:extLst>
          </p:cNvPr>
          <p:cNvGrpSpPr/>
          <p:nvPr/>
        </p:nvGrpSpPr>
        <p:grpSpPr>
          <a:xfrm>
            <a:off x="2757488" y="2246583"/>
            <a:ext cx="8765308" cy="604137"/>
            <a:chOff x="2973814" y="2521179"/>
            <a:chExt cx="8765308" cy="604137"/>
          </a:xfrm>
        </p:grpSpPr>
        <p:sp>
          <p:nvSpPr>
            <p:cNvPr id="33" name="Diamond 32">
              <a:extLst>
                <a:ext uri="{FF2B5EF4-FFF2-40B4-BE49-F238E27FC236}">
                  <a16:creationId xmlns:a16="http://schemas.microsoft.com/office/drawing/2014/main" id="{9A567207-ADBE-DE4F-9E73-67DF90974C32}"/>
                </a:ext>
              </a:extLst>
            </p:cNvPr>
            <p:cNvSpPr/>
            <p:nvPr/>
          </p:nvSpPr>
          <p:spPr>
            <a:xfrm flipH="1">
              <a:off x="10903169" y="2558267"/>
              <a:ext cx="835953" cy="567049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363" rtl="0" eaLnBrk="1" latinLnBrk="0" hangingPunct="1"/>
              <a:endParaRPr lang="ko-KR" altLang="en-US" sz="2000" dirty="0">
                <a:latin typeface="GE SS Two Light" pitchFamily="18" charset="-78"/>
                <a:cs typeface="GE SS Two Light" pitchFamily="18" charset="-78"/>
              </a:endParaRPr>
            </a:p>
          </p:txBody>
        </p:sp>
        <p:sp>
          <p:nvSpPr>
            <p:cNvPr id="34" name="직사각형 39">
              <a:extLst>
                <a:ext uri="{FF2B5EF4-FFF2-40B4-BE49-F238E27FC236}">
                  <a16:creationId xmlns:a16="http://schemas.microsoft.com/office/drawing/2014/main" id="{AEDCD3A6-743A-6E45-80F3-2A54FE3DCE1F}"/>
                </a:ext>
              </a:extLst>
            </p:cNvPr>
            <p:cNvSpPr/>
            <p:nvPr/>
          </p:nvSpPr>
          <p:spPr>
            <a:xfrm flipH="1">
              <a:off x="11125184" y="2619822"/>
              <a:ext cx="403184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ar-LB" altLang="ko-KR" sz="2000" b="1" dirty="0">
                  <a:solidFill>
                    <a:schemeClr val="bg1"/>
                  </a:solidFill>
                  <a:latin typeface="GE SS Two Light" pitchFamily="18" charset="-78"/>
                  <a:ea typeface="GE SS Two Light" pitchFamily="18" charset="-78"/>
                  <a:cs typeface="GE SS Two Light" pitchFamily="18" charset="-78"/>
                </a:rPr>
                <a:t>2</a:t>
              </a:r>
              <a:r>
                <a:rPr lang="en-US" altLang="ko-KR" sz="2000" b="1" dirty="0">
                  <a:solidFill>
                    <a:schemeClr val="bg1"/>
                  </a:solidFill>
                  <a:latin typeface="GE SS Two Light" pitchFamily="18" charset="-78"/>
                  <a:ea typeface="GE SS Two Light" pitchFamily="18" charset="-78"/>
                  <a:cs typeface="GE SS Two Light" pitchFamily="18" charset="-78"/>
                </a:rPr>
                <a:t> </a:t>
              </a:r>
              <a:endParaRPr lang="ko-KR" altLang="en-US" sz="2000" dirty="0">
                <a:solidFill>
                  <a:schemeClr val="bg1"/>
                </a:solidFill>
                <a:latin typeface="GE SS Two Light" pitchFamily="18" charset="-78"/>
                <a:cs typeface="GE SS Two Light" pitchFamily="18" charset="-78"/>
              </a:endParaRPr>
            </a:p>
          </p:txBody>
        </p:sp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112CB1D9-A7B8-4940-81F5-F4D5BB9CDFD8}"/>
                </a:ext>
              </a:extLst>
            </p:cNvPr>
            <p:cNvSpPr txBox="1">
              <a:spLocks/>
            </p:cNvSpPr>
            <p:nvPr/>
          </p:nvSpPr>
          <p:spPr>
            <a:xfrm>
              <a:off x="2973814" y="2521179"/>
              <a:ext cx="7818349" cy="57349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 rtl="1"/>
              <a:r>
                <a:rPr lang="ar-LB" sz="2400" dirty="0">
                  <a:latin typeface="Adobe Arabic" panose="02040503050201020203" pitchFamily="18" charset="-78"/>
                  <a:ea typeface="GE SS Two Light" pitchFamily="18" charset="-78"/>
                  <a:cs typeface="Adobe Arabic" panose="02040503050201020203" pitchFamily="18" charset="-78"/>
                </a:rPr>
                <a:t>ما هي الدّلالات الّتي تكشف لنا الحسابات المزيّفة؟</a:t>
              </a:r>
              <a:endParaRPr lang="en-US" sz="2400" dirty="0"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887414" y="2643691"/>
            <a:ext cx="3115717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 rtl="1"/>
            <a:r>
              <a:rPr lang="ar-LB" sz="2200" b="1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هل الصّورة لصاحب الحساب فعلاً؟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036456" y="3483843"/>
            <a:ext cx="46275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LB" sz="2200" b="1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هل يوجد على الحساب علامة التوثيق الزرقاء؟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12794" y="2583402"/>
            <a:ext cx="28067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LB" sz="2200" b="1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هل يدير الحساب روبوت آليّ؟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074706" y="3464322"/>
            <a:ext cx="2846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LB" sz="2200" b="1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هل اسم الحساب عام وغريب؟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3492084"/>
            <a:ext cx="42658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LB" sz="2200" b="1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هل هناك معلومات كافية عن صاحب الحساب؟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B46CB30-FAC4-E34D-918D-C88D89911891}"/>
              </a:ext>
            </a:extLst>
          </p:cNvPr>
          <p:cNvGrpSpPr/>
          <p:nvPr/>
        </p:nvGrpSpPr>
        <p:grpSpPr>
          <a:xfrm>
            <a:off x="1684993" y="4245942"/>
            <a:ext cx="9803543" cy="604137"/>
            <a:chOff x="1935579" y="2521179"/>
            <a:chExt cx="9803543" cy="604137"/>
          </a:xfrm>
        </p:grpSpPr>
        <p:sp>
          <p:nvSpPr>
            <p:cNvPr id="57" name="Diamond 56">
              <a:extLst>
                <a:ext uri="{FF2B5EF4-FFF2-40B4-BE49-F238E27FC236}">
                  <a16:creationId xmlns:a16="http://schemas.microsoft.com/office/drawing/2014/main" id="{9A567207-ADBE-DE4F-9E73-67DF90974C32}"/>
                </a:ext>
              </a:extLst>
            </p:cNvPr>
            <p:cNvSpPr/>
            <p:nvPr/>
          </p:nvSpPr>
          <p:spPr>
            <a:xfrm flipH="1">
              <a:off x="10903169" y="2558267"/>
              <a:ext cx="835953" cy="567049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363" rtl="0" eaLnBrk="1" latinLnBrk="0" hangingPunct="1"/>
              <a:endParaRPr lang="ko-KR" altLang="en-US" sz="2000" dirty="0">
                <a:latin typeface="GE SS Two Light" pitchFamily="18" charset="-78"/>
                <a:cs typeface="GE SS Two Light" pitchFamily="18" charset="-78"/>
              </a:endParaRPr>
            </a:p>
          </p:txBody>
        </p:sp>
        <p:sp>
          <p:nvSpPr>
            <p:cNvPr id="59" name="직사각형 39">
              <a:extLst>
                <a:ext uri="{FF2B5EF4-FFF2-40B4-BE49-F238E27FC236}">
                  <a16:creationId xmlns:a16="http://schemas.microsoft.com/office/drawing/2014/main" id="{AEDCD3A6-743A-6E45-80F3-2A54FE3DCE1F}"/>
                </a:ext>
              </a:extLst>
            </p:cNvPr>
            <p:cNvSpPr/>
            <p:nvPr/>
          </p:nvSpPr>
          <p:spPr>
            <a:xfrm flipH="1">
              <a:off x="11125184" y="2619822"/>
              <a:ext cx="403184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2000" b="1" dirty="0">
                  <a:solidFill>
                    <a:schemeClr val="bg1"/>
                  </a:solidFill>
                  <a:latin typeface="GE SS Two Light" pitchFamily="18" charset="-78"/>
                  <a:ea typeface="GE SS Two Light" pitchFamily="18" charset="-78"/>
                  <a:cs typeface="GE SS Two Light" pitchFamily="18" charset="-78"/>
                </a:rPr>
                <a:t>3 </a:t>
              </a:r>
              <a:endParaRPr lang="ko-KR" altLang="en-US" sz="2000" dirty="0">
                <a:solidFill>
                  <a:schemeClr val="bg1"/>
                </a:solidFill>
                <a:latin typeface="GE SS Two Light" pitchFamily="18" charset="-78"/>
                <a:cs typeface="GE SS Two Light" pitchFamily="18" charset="-78"/>
              </a:endParaRPr>
            </a:p>
          </p:txBody>
        </p:sp>
        <p:sp>
          <p:nvSpPr>
            <p:cNvPr id="60" name="Title 1">
              <a:extLst>
                <a:ext uri="{FF2B5EF4-FFF2-40B4-BE49-F238E27FC236}">
                  <a16:creationId xmlns:a16="http://schemas.microsoft.com/office/drawing/2014/main" id="{112CB1D9-A7B8-4940-81F5-F4D5BB9CDFD8}"/>
                </a:ext>
              </a:extLst>
            </p:cNvPr>
            <p:cNvSpPr txBox="1">
              <a:spLocks/>
            </p:cNvSpPr>
            <p:nvPr/>
          </p:nvSpPr>
          <p:spPr>
            <a:xfrm>
              <a:off x="1935579" y="2521179"/>
              <a:ext cx="8693299" cy="57349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 rtl="1"/>
              <a:r>
                <a:rPr lang="ar-LB" sz="2400" dirty="0">
                  <a:latin typeface="Adobe Arabic" panose="02040503050201020203" pitchFamily="18" charset="-78"/>
                  <a:ea typeface="GE SS Two Light" pitchFamily="18" charset="-78"/>
                  <a:cs typeface="Adobe Arabic" panose="02040503050201020203" pitchFamily="18" charset="-78"/>
                </a:rPr>
                <a:t>ما هي أشهر المواقع الّتي تعطينا معلومات عن الصّور للتّحقّق من مصداقيّتها ؟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4766139" y="4639846"/>
            <a:ext cx="11637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Yandex</a:t>
            </a:r>
            <a:endParaRPr lang="ar-LB" sz="1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747778" y="4666834"/>
            <a:ext cx="11637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TinEye</a:t>
            </a:r>
            <a:endParaRPr lang="ar-LB" sz="1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017984" y="4677058"/>
            <a:ext cx="11637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LB" sz="2200" b="1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صور غوغل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527250" y="4618286"/>
            <a:ext cx="11211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Exif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Data</a:t>
            </a:r>
            <a:endParaRPr lang="ar-LB" sz="1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B46CB30-FAC4-E34D-918D-C88D89911891}"/>
              </a:ext>
            </a:extLst>
          </p:cNvPr>
          <p:cNvGrpSpPr/>
          <p:nvPr/>
        </p:nvGrpSpPr>
        <p:grpSpPr>
          <a:xfrm>
            <a:off x="2050473" y="5473522"/>
            <a:ext cx="9438063" cy="604137"/>
            <a:chOff x="2973814" y="2521179"/>
            <a:chExt cx="8765308" cy="604137"/>
          </a:xfrm>
        </p:grpSpPr>
        <p:sp>
          <p:nvSpPr>
            <p:cNvPr id="76" name="Diamond 75">
              <a:extLst>
                <a:ext uri="{FF2B5EF4-FFF2-40B4-BE49-F238E27FC236}">
                  <a16:creationId xmlns:a16="http://schemas.microsoft.com/office/drawing/2014/main" id="{9A567207-ADBE-DE4F-9E73-67DF90974C32}"/>
                </a:ext>
              </a:extLst>
            </p:cNvPr>
            <p:cNvSpPr/>
            <p:nvPr/>
          </p:nvSpPr>
          <p:spPr>
            <a:xfrm flipH="1">
              <a:off x="10903169" y="2558267"/>
              <a:ext cx="835953" cy="567049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363" rtl="0" eaLnBrk="1" latinLnBrk="0" hangingPunct="1"/>
              <a:endParaRPr lang="ko-KR" altLang="en-US" sz="2000" dirty="0">
                <a:latin typeface="GE SS Two Light" pitchFamily="18" charset="-78"/>
                <a:cs typeface="GE SS Two Light" pitchFamily="18" charset="-78"/>
              </a:endParaRPr>
            </a:p>
          </p:txBody>
        </p:sp>
        <p:sp>
          <p:nvSpPr>
            <p:cNvPr id="77" name="직사각형 39">
              <a:extLst>
                <a:ext uri="{FF2B5EF4-FFF2-40B4-BE49-F238E27FC236}">
                  <a16:creationId xmlns:a16="http://schemas.microsoft.com/office/drawing/2014/main" id="{AEDCD3A6-743A-6E45-80F3-2A54FE3DCE1F}"/>
                </a:ext>
              </a:extLst>
            </p:cNvPr>
            <p:cNvSpPr/>
            <p:nvPr/>
          </p:nvSpPr>
          <p:spPr>
            <a:xfrm flipH="1">
              <a:off x="11125184" y="2619822"/>
              <a:ext cx="403184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2000" b="1" dirty="0">
                  <a:solidFill>
                    <a:schemeClr val="bg1"/>
                  </a:solidFill>
                  <a:latin typeface="GE SS Two Light" pitchFamily="18" charset="-78"/>
                  <a:ea typeface="GE SS Two Light" pitchFamily="18" charset="-78"/>
                  <a:cs typeface="GE SS Two Light" pitchFamily="18" charset="-78"/>
                </a:rPr>
                <a:t>4 </a:t>
              </a:r>
              <a:endParaRPr lang="ko-KR" altLang="en-US" sz="2000" dirty="0">
                <a:solidFill>
                  <a:schemeClr val="bg1"/>
                </a:solidFill>
                <a:latin typeface="GE SS Two Light" pitchFamily="18" charset="-78"/>
                <a:cs typeface="GE SS Two Light" pitchFamily="18" charset="-78"/>
              </a:endParaRPr>
            </a:p>
          </p:txBody>
        </p:sp>
        <p:sp>
          <p:nvSpPr>
            <p:cNvPr id="78" name="Title 1">
              <a:extLst>
                <a:ext uri="{FF2B5EF4-FFF2-40B4-BE49-F238E27FC236}">
                  <a16:creationId xmlns:a16="http://schemas.microsoft.com/office/drawing/2014/main" id="{112CB1D9-A7B8-4940-81F5-F4D5BB9CDFD8}"/>
                </a:ext>
              </a:extLst>
            </p:cNvPr>
            <p:cNvSpPr txBox="1">
              <a:spLocks/>
            </p:cNvSpPr>
            <p:nvPr/>
          </p:nvSpPr>
          <p:spPr>
            <a:xfrm>
              <a:off x="2973814" y="2521179"/>
              <a:ext cx="7818349" cy="57349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 rtl="1"/>
              <a:r>
                <a:rPr lang="ar-LB" sz="2400" dirty="0">
                  <a:latin typeface="Adobe Arabic" panose="02040503050201020203" pitchFamily="18" charset="-78"/>
                  <a:ea typeface="GE SS Two Light" pitchFamily="18" charset="-78"/>
                  <a:cs typeface="Adobe Arabic" panose="02040503050201020203" pitchFamily="18" charset="-78"/>
                </a:rPr>
                <a:t>ما هي الأداة الّتي نستطيع من خلاها وضع رابط فيديو فيظهر لنا الفيديو الأصليّ؟</a:t>
              </a:r>
            </a:p>
          </p:txBody>
        </p:sp>
      </p:grpSp>
      <p:sp>
        <p:nvSpPr>
          <p:cNvPr id="86" name="Rectangle 85"/>
          <p:cNvSpPr/>
          <p:nvPr/>
        </p:nvSpPr>
        <p:spPr>
          <a:xfrm>
            <a:off x="7864222" y="5960646"/>
            <a:ext cx="2579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Youtube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Data Viewer</a:t>
            </a:r>
            <a:endParaRPr lang="ar-LB" sz="1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334347" y="1430877"/>
            <a:ext cx="11637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LB" sz="2200" b="1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غوغل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7752" name="TextBox5" r:id="rId2" imgW="1463040" imgH="365760"/>
        </mc:Choice>
        <mc:Fallback>
          <p:control name="TextBox5" r:id="rId2" imgW="1463040" imgH="365760">
            <p:pic>
              <p:nvPicPr>
                <p:cNvPr id="2" name="TextBox5"/>
                <p:cNvPicPr>
                  <a:picLocks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9115425" y="1801813"/>
                  <a:ext cx="1460500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7753" name="TextBox4" r:id="rId3" imgW="1615320" imgH="365760"/>
        </mc:Choice>
        <mc:Fallback>
          <p:control name="TextBox4" r:id="rId3" imgW="1615320" imgH="365760">
            <p:pic>
              <p:nvPicPr>
                <p:cNvPr id="3" name="TextBox4"/>
                <p:cNvPicPr>
                  <a:picLocks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7410450" y="1798638"/>
                  <a:ext cx="1616075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7754" name="TextBox6" r:id="rId4" imgW="1554480" imgH="365760"/>
        </mc:Choice>
        <mc:Fallback>
          <p:control name="TextBox6" r:id="rId4" imgW="1554480" imgH="365760">
            <p:pic>
              <p:nvPicPr>
                <p:cNvPr id="4" name="TextBox6"/>
                <p:cNvPicPr>
                  <a:picLocks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 bwMode="auto">
                <a:xfrm>
                  <a:off x="5749925" y="1803400"/>
                  <a:ext cx="1555750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7755" name="TextBox7" r:id="rId5" imgW="4389120" imgH="365760"/>
        </mc:Choice>
        <mc:Fallback>
          <p:control name="TextBox7" r:id="rId5" imgW="4389120" imgH="365760">
            <p:pic>
              <p:nvPicPr>
                <p:cNvPr id="5" name="TextBox7"/>
                <p:cNvPicPr>
                  <a:picLocks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 bwMode="auto">
                <a:xfrm>
                  <a:off x="6154738" y="3006725"/>
                  <a:ext cx="4391025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7756" name="TextBox1" r:id="rId6" imgW="2468880" imgH="365760"/>
        </mc:Choice>
        <mc:Fallback>
          <p:control name="TextBox1" r:id="rId6" imgW="2468880" imgH="365760">
            <p:pic>
              <p:nvPicPr>
                <p:cNvPr id="6" name="TextBox1"/>
                <p:cNvPicPr>
                  <a:picLocks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3379788" y="2986088"/>
                  <a:ext cx="2471737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7757" name="TextBox3" r:id="rId7" imgW="3314880" imgH="365760"/>
        </mc:Choice>
        <mc:Fallback>
          <p:control name="TextBox3" r:id="rId7" imgW="3314880" imgH="365760">
            <p:pic>
              <p:nvPicPr>
                <p:cNvPr id="7" name="TextBox3"/>
                <p:cNvPicPr>
                  <a:picLocks/>
                </p:cNvPicPr>
                <p:nvPr/>
              </p:nvPicPr>
              <p:blipFill>
                <a:blip r:embed="rId24"/>
                <a:srcRect/>
                <a:stretch>
                  <a:fillRect/>
                </a:stretch>
              </p:blipFill>
              <p:spPr bwMode="auto">
                <a:xfrm>
                  <a:off x="7254875" y="3830638"/>
                  <a:ext cx="3316288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7758" name="TextBox8" r:id="rId8" imgW="2095560" imgH="365760"/>
        </mc:Choice>
        <mc:Fallback>
          <p:control name="TextBox8" r:id="rId8" imgW="2095560" imgH="365760">
            <p:pic>
              <p:nvPicPr>
                <p:cNvPr id="8" name="TextBox8"/>
                <p:cNvPicPr>
                  <a:picLocks/>
                </p:cNvPicPr>
                <p:nvPr/>
              </p:nvPicPr>
              <p:blipFill>
                <a:blip r:embed="rId25"/>
                <a:srcRect/>
                <a:stretch>
                  <a:fillRect/>
                </a:stretch>
              </p:blipFill>
              <p:spPr bwMode="auto">
                <a:xfrm>
                  <a:off x="806450" y="2944813"/>
                  <a:ext cx="2097088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7759" name="TextBox9" r:id="rId9" imgW="2171880" imgH="365760"/>
        </mc:Choice>
        <mc:Fallback>
          <p:control name="TextBox9" r:id="rId9" imgW="2171880" imgH="365760">
            <p:pic>
              <p:nvPicPr>
                <p:cNvPr id="9" name="TextBox9"/>
                <p:cNvPicPr>
                  <a:picLocks/>
                </p:cNvPicPr>
                <p:nvPr/>
              </p:nvPicPr>
              <p:blipFill>
                <a:blip r:embed="rId26"/>
                <a:srcRect/>
                <a:stretch>
                  <a:fillRect/>
                </a:stretch>
              </p:blipFill>
              <p:spPr bwMode="auto">
                <a:xfrm>
                  <a:off x="4633913" y="3830638"/>
                  <a:ext cx="2168525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7760" name="TextBox10" r:id="rId10" imgW="3444120" imgH="365760"/>
        </mc:Choice>
        <mc:Fallback>
          <p:control name="TextBox10" r:id="rId10" imgW="3444120" imgH="365760">
            <p:pic>
              <p:nvPicPr>
                <p:cNvPr id="10" name="TextBox10"/>
                <p:cNvPicPr>
                  <a:picLocks/>
                </p:cNvPicPr>
                <p:nvPr/>
              </p:nvPicPr>
              <p:blipFill>
                <a:blip r:embed="rId27"/>
                <a:srcRect/>
                <a:stretch>
                  <a:fillRect/>
                </a:stretch>
              </p:blipFill>
              <p:spPr bwMode="auto">
                <a:xfrm>
                  <a:off x="806450" y="3821113"/>
                  <a:ext cx="3443288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7761" name="TextBox12" r:id="rId11" imgW="1950840" imgH="365760"/>
        </mc:Choice>
        <mc:Fallback>
          <p:control name="TextBox12" r:id="rId11" imgW="1950840" imgH="365760">
            <p:pic>
              <p:nvPicPr>
                <p:cNvPr id="11" name="TextBox12"/>
                <p:cNvPicPr>
                  <a:picLocks/>
                </p:cNvPicPr>
                <p:nvPr/>
              </p:nvPicPr>
              <p:blipFill>
                <a:blip r:embed="rId28"/>
                <a:srcRect/>
                <a:stretch>
                  <a:fillRect/>
                </a:stretch>
              </p:blipFill>
              <p:spPr bwMode="auto">
                <a:xfrm>
                  <a:off x="8599488" y="5005388"/>
                  <a:ext cx="1951037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7762" name="TextBox13" r:id="rId12" imgW="1950840" imgH="365760"/>
        </mc:Choice>
        <mc:Fallback>
          <p:control name="TextBox13" r:id="rId12" imgW="1950840" imgH="365760">
            <p:pic>
              <p:nvPicPr>
                <p:cNvPr id="12" name="TextBox13"/>
                <p:cNvPicPr>
                  <a:picLocks/>
                </p:cNvPicPr>
                <p:nvPr/>
              </p:nvPicPr>
              <p:blipFill>
                <a:blip r:embed="rId28"/>
                <a:srcRect/>
                <a:stretch>
                  <a:fillRect/>
                </a:stretch>
              </p:blipFill>
              <p:spPr bwMode="auto">
                <a:xfrm>
                  <a:off x="6475413" y="5005388"/>
                  <a:ext cx="1949450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7763" name="TextBox2" r:id="rId13" imgW="1950840" imgH="365760"/>
        </mc:Choice>
        <mc:Fallback>
          <p:control name="TextBox2" r:id="rId13" imgW="1950840" imgH="365760">
            <p:pic>
              <p:nvPicPr>
                <p:cNvPr id="13" name="TextBox2"/>
                <p:cNvPicPr>
                  <a:picLocks/>
                </p:cNvPicPr>
                <p:nvPr/>
              </p:nvPicPr>
              <p:blipFill>
                <a:blip r:embed="rId28"/>
                <a:srcRect/>
                <a:stretch>
                  <a:fillRect/>
                </a:stretch>
              </p:blipFill>
              <p:spPr bwMode="auto">
                <a:xfrm>
                  <a:off x="4418013" y="4978400"/>
                  <a:ext cx="1949450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7764" name="TextBox14" r:id="rId14" imgW="1950840" imgH="365760"/>
        </mc:Choice>
        <mc:Fallback>
          <p:control name="TextBox14" r:id="rId14" imgW="1950840" imgH="365760">
            <p:pic>
              <p:nvPicPr>
                <p:cNvPr id="14" name="TextBox14"/>
                <p:cNvPicPr>
                  <a:picLocks/>
                </p:cNvPicPr>
                <p:nvPr/>
              </p:nvPicPr>
              <p:blipFill>
                <a:blip r:embed="rId29"/>
                <a:srcRect/>
                <a:stretch>
                  <a:fillRect/>
                </a:stretch>
              </p:blipFill>
              <p:spPr bwMode="auto">
                <a:xfrm>
                  <a:off x="2133600" y="4989513"/>
                  <a:ext cx="1951038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7765" name="TextBox11" r:id="rId15" imgW="3436560" imgH="365760"/>
        </mc:Choice>
        <mc:Fallback>
          <p:control name="TextBox11" r:id="rId15" imgW="3436560" imgH="365760">
            <p:pic>
              <p:nvPicPr>
                <p:cNvPr id="15" name="TextBox11"/>
                <p:cNvPicPr>
                  <a:picLocks/>
                </p:cNvPicPr>
                <p:nvPr/>
              </p:nvPicPr>
              <p:blipFill>
                <a:blip r:embed="rId30"/>
                <a:srcRect/>
                <a:stretch>
                  <a:fillRect/>
                </a:stretch>
              </p:blipFill>
              <p:spPr bwMode="auto">
                <a:xfrm>
                  <a:off x="7115175" y="6299200"/>
                  <a:ext cx="3435350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7766" name="TextBox15" r:id="rId16" imgW="1554480" imgH="365760"/>
        </mc:Choice>
        <mc:Fallback>
          <p:control name="TextBox15" r:id="rId16" imgW="1554480" imgH="365760">
            <p:pic>
              <p:nvPicPr>
                <p:cNvPr id="16" name="TextBox15"/>
                <p:cNvPicPr>
                  <a:picLocks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 bwMode="auto">
                <a:xfrm>
                  <a:off x="4081463" y="1798638"/>
                  <a:ext cx="1555750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4437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1" grpId="0"/>
      <p:bldP spid="39" grpId="0"/>
      <p:bldP spid="42" grpId="0"/>
      <p:bldP spid="43" grpId="0"/>
      <p:bldP spid="46" grpId="0"/>
      <p:bldP spid="49" grpId="0"/>
      <p:bldP spid="64" grpId="0"/>
      <p:bldP spid="70" grpId="0"/>
      <p:bldP spid="71" grpId="0"/>
      <p:bldP spid="74" grpId="0"/>
      <p:bldP spid="86" grpId="0"/>
      <p:bldP spid="9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B0144E2-5F68-7D4E-B0FF-9B8D2F8DC7C3}"/>
              </a:ext>
            </a:extLst>
          </p:cNvPr>
          <p:cNvSpPr/>
          <p:nvPr/>
        </p:nvSpPr>
        <p:spPr>
          <a:xfrm>
            <a:off x="796846" y="1909003"/>
            <a:ext cx="10618868" cy="4134610"/>
          </a:xfrm>
          <a:prstGeom prst="rect">
            <a:avLst/>
          </a:prstGeom>
        </p:spPr>
        <p:txBody>
          <a:bodyPr wrap="square" lIns="91440" tIns="45720" rIns="91440" bIns="45720" anchor="t">
            <a:no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en-US" sz="2400" dirty="0">
                <a:latin typeface="Adobe Arabic" panose="02040503050201020203" pitchFamily="18" charset="-78"/>
                <a:ea typeface="GE SS Two Medium" panose="020A0503020102020204" pitchFamily="18" charset="-78"/>
                <a:cs typeface="Adobe Arabic" panose="02040503050201020203" pitchFamily="18" charset="-78"/>
                <a:hlinkClick r:id="rId2"/>
              </a:rPr>
              <a:t>https://www.annahar.com/arabic/article/749178-</a:t>
            </a:r>
            <a:r>
              <a:rPr lang="ar-LB" sz="2400" dirty="0">
                <a:latin typeface="Adobe Arabic" panose="02040503050201020203" pitchFamily="18" charset="-78"/>
                <a:ea typeface="GE SS Two Medium" panose="020A0503020102020204" pitchFamily="18" charset="-78"/>
                <a:cs typeface="Adobe Arabic" panose="02040503050201020203" pitchFamily="18" charset="-78"/>
                <a:hlinkClick r:id="rId2"/>
              </a:rPr>
              <a:t>ما-هي-الأخبار-المزيفة-أو-ال-</a:t>
            </a:r>
            <a:r>
              <a:rPr lang="en-US" sz="2400" dirty="0">
                <a:latin typeface="Adobe Arabic" panose="02040503050201020203" pitchFamily="18" charset="-78"/>
                <a:ea typeface="GE SS Two Medium" panose="020A0503020102020204" pitchFamily="18" charset="-78"/>
                <a:cs typeface="Adobe Arabic" panose="02040503050201020203" pitchFamily="18" charset="-78"/>
                <a:hlinkClick r:id="rId2"/>
              </a:rPr>
              <a:t>fake-news</a:t>
            </a:r>
            <a:endParaRPr lang="ar-LB" sz="2400" dirty="0">
              <a:latin typeface="Adobe Arabic" panose="02040503050201020203" pitchFamily="18" charset="-78"/>
              <a:ea typeface="GE SS Two Medium" panose="020A0503020102020204" pitchFamily="18" charset="-78"/>
              <a:cs typeface="Adobe Arabic" panose="02040503050201020203" pitchFamily="18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en-US" sz="2400" dirty="0">
                <a:latin typeface="Adobe Arabic" panose="02040503050201020203" pitchFamily="18" charset="-78"/>
                <a:ea typeface="GE SS Two Medium" panose="020A0503020102020204" pitchFamily="18" charset="-78"/>
                <a:cs typeface="Adobe Arabic" panose="02040503050201020203" pitchFamily="18" charset="-78"/>
                <a:hlinkClick r:id="rId3"/>
              </a:rPr>
              <a:t>https://www.aljazeera.net/blogs/2020/5/24/</a:t>
            </a:r>
            <a:r>
              <a:rPr lang="ar-LB" sz="2400" dirty="0">
                <a:latin typeface="Adobe Arabic" panose="02040503050201020203" pitchFamily="18" charset="-78"/>
                <a:ea typeface="GE SS Two Medium" panose="020A0503020102020204" pitchFamily="18" charset="-78"/>
                <a:cs typeface="Adobe Arabic" panose="02040503050201020203" pitchFamily="18" charset="-78"/>
                <a:hlinkClick r:id="rId3"/>
              </a:rPr>
              <a:t>الأخبار الزائفة.. الحرب الجديدة على وعي الشعوب</a:t>
            </a:r>
            <a:endParaRPr lang="ar-LB" sz="2400" dirty="0">
              <a:latin typeface="Adobe Arabic" panose="02040503050201020203" pitchFamily="18" charset="-78"/>
              <a:ea typeface="GE SS Two Medium" panose="020A0503020102020204" pitchFamily="18" charset="-78"/>
              <a:cs typeface="Adobe Arabic" panose="02040503050201020203" pitchFamily="18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en-US" sz="2400" dirty="0">
                <a:latin typeface="Adobe Arabic" panose="02040503050201020203" pitchFamily="18" charset="-78"/>
                <a:ea typeface="GE SS Two Medium" panose="020A0503020102020204" pitchFamily="18" charset="-78"/>
                <a:cs typeface="Adobe Arabic" panose="02040503050201020203" pitchFamily="18" charset="-78"/>
                <a:hlinkClick r:id="rId4"/>
              </a:rPr>
              <a:t>https://misbar.com/editorial/2021/05/05/</a:t>
            </a:r>
            <a:r>
              <a:rPr lang="ar-LB" sz="2400" dirty="0">
                <a:latin typeface="Adobe Arabic" panose="02040503050201020203" pitchFamily="18" charset="-78"/>
                <a:ea typeface="GE SS Two Medium" panose="020A0503020102020204" pitchFamily="18" charset="-78"/>
                <a:cs typeface="Adobe Arabic" panose="02040503050201020203" pitchFamily="18" charset="-78"/>
                <a:hlinkClick r:id="rId4"/>
              </a:rPr>
              <a:t>من-أسباب-ومخاطر-انتشار-الأخبار-الزائفة</a:t>
            </a:r>
            <a:endParaRPr lang="ar-LB" sz="2400" dirty="0">
              <a:latin typeface="Adobe Arabic" panose="02040503050201020203" pitchFamily="18" charset="-78"/>
              <a:ea typeface="GE SS Two Medium" panose="020A0503020102020204" pitchFamily="18" charset="-78"/>
              <a:cs typeface="Adobe Arabic" panose="02040503050201020203" pitchFamily="18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en-US" sz="2400" dirty="0">
                <a:latin typeface="Adobe Arabic" panose="02040503050201020203" pitchFamily="18" charset="-78"/>
                <a:ea typeface="GE SS Two Medium" panose="020A0503020102020204" pitchFamily="18" charset="-78"/>
                <a:cs typeface="Adobe Arabic" panose="02040503050201020203" pitchFamily="18" charset="-78"/>
                <a:hlinkClick r:id="rId5"/>
              </a:rPr>
              <a:t>https://misbar.com/editorial/2019/10/30/</a:t>
            </a:r>
            <a:r>
              <a:rPr lang="ar-LB" sz="2400" dirty="0">
                <a:latin typeface="Adobe Arabic" panose="02040503050201020203" pitchFamily="18" charset="-78"/>
                <a:ea typeface="GE SS Two Medium" panose="020A0503020102020204" pitchFamily="18" charset="-78"/>
                <a:cs typeface="Adobe Arabic" panose="02040503050201020203" pitchFamily="18" charset="-78"/>
                <a:hlinkClick r:id="rId5"/>
              </a:rPr>
              <a:t>كيف-يساعد-التفكير-النقدي-على-كشف-الأخبار-الكاذبة</a:t>
            </a:r>
            <a:endParaRPr lang="ar-LB" sz="2400" dirty="0">
              <a:latin typeface="Adobe Arabic" panose="02040503050201020203" pitchFamily="18" charset="-78"/>
              <a:ea typeface="GE SS Two Medium" panose="020A0503020102020204" pitchFamily="18" charset="-78"/>
              <a:cs typeface="Adobe Arabic" panose="02040503050201020203" pitchFamily="18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en-US" sz="2400" dirty="0">
                <a:latin typeface="Adobe Arabic" panose="02040503050201020203" pitchFamily="18" charset="-78"/>
                <a:ea typeface="GE SS Two Medium" panose="020A0503020102020204" pitchFamily="18" charset="-78"/>
                <a:cs typeface="Adobe Arabic" panose="02040503050201020203" pitchFamily="18" charset="-78"/>
                <a:hlinkClick r:id="rId6"/>
              </a:rPr>
              <a:t>https://www.lb.undp.org/content/lebanon/ar/home/library/fake-news-and-social-stability.html</a:t>
            </a:r>
            <a:endParaRPr lang="ar-LB" sz="2400" dirty="0">
              <a:latin typeface="Adobe Arabic" panose="02040503050201020203" pitchFamily="18" charset="-78"/>
              <a:ea typeface="GE SS Two Medium" panose="020A0503020102020204" pitchFamily="18" charset="-78"/>
              <a:cs typeface="Adobe Arabic" panose="02040503050201020203" pitchFamily="18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en-US" sz="2400" dirty="0">
                <a:latin typeface="Adobe Arabic" panose="02040503050201020203" pitchFamily="18" charset="-78"/>
                <a:ea typeface="GE SS Two Medium" panose="020A0503020102020204" pitchFamily="18" charset="-78"/>
                <a:cs typeface="Adobe Arabic" panose="02040503050201020203" pitchFamily="18" charset="-78"/>
                <a:hlinkClick r:id="rId7"/>
              </a:rPr>
              <a:t>https://ar.unesco.org/courier/july-september-2017/</a:t>
            </a:r>
            <a:r>
              <a:rPr lang="ar-LB" sz="2400" dirty="0">
                <a:latin typeface="Adobe Arabic" panose="02040503050201020203" pitchFamily="18" charset="-78"/>
                <a:ea typeface="GE SS Two Medium" panose="020A0503020102020204" pitchFamily="18" charset="-78"/>
                <a:cs typeface="Adobe Arabic" panose="02040503050201020203" pitchFamily="18" charset="-78"/>
                <a:hlinkClick r:id="rId7"/>
              </a:rPr>
              <a:t>تنمية الفكر النقدي ضد الأخبار «الزّائفة»</a:t>
            </a:r>
            <a:endParaRPr lang="ar-LB" sz="2400" dirty="0">
              <a:latin typeface="Adobe Arabic" panose="02040503050201020203" pitchFamily="18" charset="-78"/>
              <a:ea typeface="GE SS Two Medium" panose="020A0503020102020204" pitchFamily="18" charset="-78"/>
              <a:cs typeface="Adobe Arabic" panose="02040503050201020203" pitchFamily="18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en-US" sz="2400" dirty="0">
                <a:latin typeface="Adobe Arabic" panose="02040503050201020203" pitchFamily="18" charset="-78"/>
                <a:ea typeface="GE SS Two Medium" panose="020A0503020102020204" pitchFamily="18" charset="-78"/>
                <a:cs typeface="Adobe Arabic" panose="02040503050201020203" pitchFamily="18" charset="-78"/>
                <a:hlinkClick r:id="rId8"/>
              </a:rPr>
              <a:t>https://www.almrsal.com/post/959760</a:t>
            </a:r>
            <a:endParaRPr lang="ar-LB" sz="2400" dirty="0">
              <a:latin typeface="Adobe Arabic" panose="02040503050201020203" pitchFamily="18" charset="-78"/>
              <a:ea typeface="GE SS Two Medium" panose="020A0503020102020204" pitchFamily="18" charset="-78"/>
              <a:cs typeface="Adobe Arabic" panose="02040503050201020203" pitchFamily="18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sz="2400" dirty="0">
                <a:latin typeface="Adobe Arabic" panose="02040503050201020203" pitchFamily="18" charset="-78"/>
                <a:ea typeface="GE SS Two Medium" panose="020A0503020102020204" pitchFamily="18" charset="-78"/>
                <a:cs typeface="Adobe Arabic" panose="02040503050201020203" pitchFamily="18" charset="-78"/>
              </a:rPr>
              <a:t>فيديو:</a:t>
            </a:r>
            <a:r>
              <a:rPr lang="en-US" sz="2400" dirty="0">
                <a:latin typeface="Adobe Arabic" pitchFamily="18" charset="-78"/>
                <a:ea typeface="GE SS Two Medium" panose="020A0503020102020204" pitchFamily="18" charset="-78"/>
                <a:cs typeface="Adobe Arabic" pitchFamily="18" charset="-78"/>
              </a:rPr>
              <a:t> </a:t>
            </a:r>
            <a:r>
              <a:rPr lang="ar-LB" sz="2400" dirty="0">
                <a:latin typeface="Adobe Arabic" pitchFamily="18" charset="-78"/>
                <a:cs typeface="Adobe Arabic" pitchFamily="18" charset="-78"/>
              </a:rPr>
              <a:t>لا</a:t>
            </a:r>
            <a:r>
              <a:rPr lang="en-US" sz="2400" dirty="0">
                <a:latin typeface="Adobe Arabic" pitchFamily="18" charset="-78"/>
                <a:cs typeface="Adobe Arabic" pitchFamily="18" charset="-78"/>
              </a:rPr>
              <a:t> </a:t>
            </a:r>
            <a:r>
              <a:rPr lang="ar-LB" sz="2400" dirty="0">
                <a:latin typeface="Adobe Arabic" pitchFamily="18" charset="-78"/>
                <a:cs typeface="Adobe Arabic" pitchFamily="18" charset="-78"/>
              </a:rPr>
              <a:t>تصدّق كلّ ما تراه</a:t>
            </a:r>
            <a:r>
              <a:rPr lang="en-US" sz="2400" dirty="0">
                <a:latin typeface="Adobe Arabic" pitchFamily="18" charset="-78"/>
                <a:cs typeface="Adobe Arabic" pitchFamily="18" charset="-78"/>
              </a:rPr>
              <a:t> </a:t>
            </a:r>
            <a:r>
              <a:rPr lang="ar-LB" sz="2400" dirty="0">
                <a:latin typeface="Adobe Arabic" pitchFamily="18" charset="-78"/>
                <a:cs typeface="Adobe Arabic" pitchFamily="18" charset="-78"/>
              </a:rPr>
              <a:t> </a:t>
            </a:r>
            <a:r>
              <a:rPr lang="en-US" sz="2400" dirty="0">
                <a:latin typeface="Adobe Arabic" pitchFamily="18" charset="-78"/>
                <a:ea typeface="GE SS Two Medium" panose="020A0503020102020204" pitchFamily="18" charset="-78"/>
                <a:cs typeface="Adobe Arabic" pitchFamily="18" charset="-78"/>
                <a:hlinkClick r:id="rId9"/>
              </a:rPr>
              <a:t>https://www.youtube.com/watch?v=H3cju-FM66I</a:t>
            </a:r>
            <a:r>
              <a:rPr lang="ar-LB" sz="2400" dirty="0">
                <a:latin typeface="Adobe Arabic" pitchFamily="18" charset="-78"/>
                <a:ea typeface="GE SS Two Medium" panose="020A0503020102020204" pitchFamily="18" charset="-78"/>
                <a:cs typeface="Adobe Arabic" pitchFamily="18" charset="-78"/>
              </a:rPr>
              <a:t> </a:t>
            </a:r>
            <a:endParaRPr lang="en-US" sz="2400" dirty="0">
              <a:latin typeface="Adobe Arabic" pitchFamily="18" charset="-78"/>
              <a:ea typeface="GE SS Two Medium" panose="020A0503020102020204" pitchFamily="18" charset="-78"/>
              <a:cs typeface="Adobe Arabic" pitchFamily="18" charset="-78"/>
            </a:endParaRPr>
          </a:p>
          <a:p>
            <a:pPr marL="714375" algn="r" rtl="1"/>
            <a:r>
              <a:rPr lang="ar-LB" sz="2400" dirty="0">
                <a:latin typeface="Adobe Arabic" pitchFamily="18" charset="-78"/>
                <a:cs typeface="Adobe Arabic" pitchFamily="18" charset="-78"/>
              </a:rPr>
              <a:t>كيف أتحقّق من الأخبار الكاذبة </a:t>
            </a:r>
            <a:r>
              <a:rPr lang="en-US" sz="2400" dirty="0">
                <a:latin typeface="Adobe Arabic" pitchFamily="18" charset="-78"/>
                <a:cs typeface="Adobe Arabic" pitchFamily="18" charset="-78"/>
              </a:rPr>
              <a:t> </a:t>
            </a:r>
            <a:r>
              <a:rPr lang="en-US" sz="2400" dirty="0">
                <a:latin typeface="Adobe Arabic" pitchFamily="18" charset="-78"/>
                <a:cs typeface="Adobe Arabic" pitchFamily="18" charset="-78"/>
                <a:hlinkClick r:id="rId10"/>
              </a:rPr>
              <a:t>https://www.youtube.com/watch?v=3-CM-Ksy4a4&amp;t=2s</a:t>
            </a:r>
            <a:endParaRPr lang="en-US" sz="2400" dirty="0">
              <a:latin typeface="Adobe Arabic" pitchFamily="18" charset="-78"/>
              <a:cs typeface="Adobe Arabic" pitchFamily="18" charset="-78"/>
            </a:endParaRPr>
          </a:p>
          <a:p>
            <a:pPr marL="714375" algn="r" rtl="1"/>
            <a:r>
              <a:rPr lang="ar-LB" sz="2400" dirty="0">
                <a:latin typeface="Adobe Arabic" pitchFamily="18" charset="-78"/>
                <a:cs typeface="Adobe Arabic" pitchFamily="18" charset="-78"/>
              </a:rPr>
              <a:t>احذر الإشاعات والأخبار الكاذبة </a:t>
            </a:r>
            <a:r>
              <a:rPr lang="en-US" sz="2400" dirty="0">
                <a:latin typeface="Adobe Arabic" pitchFamily="18" charset="-78"/>
                <a:cs typeface="Adobe Arabic" pitchFamily="18" charset="-78"/>
                <a:hlinkClick r:id="rId11"/>
              </a:rPr>
              <a:t>https://www.youtube.com/watch?v=SW7x-7-cf7Q</a:t>
            </a:r>
            <a:endParaRPr lang="ar-LB" sz="2400" dirty="0">
              <a:latin typeface="Adobe Arabic" pitchFamily="18" charset="-78"/>
              <a:cs typeface="Adobe Arabic" pitchFamily="18" charset="-78"/>
            </a:endParaRPr>
          </a:p>
          <a:p>
            <a:pPr algn="r" rtl="1"/>
            <a:endParaRPr lang="en-US" sz="2400" dirty="0">
              <a:latin typeface="Adobe Arabic" panose="02040503050201020203" pitchFamily="18" charset="-78"/>
              <a:ea typeface="GE SS Two Medium" panose="020A0503020102020204" pitchFamily="18" charset="-78"/>
              <a:cs typeface="Adobe Arabic" panose="02040503050201020203" pitchFamily="18" charset="-78"/>
            </a:endParaRPr>
          </a:p>
          <a:p>
            <a:pPr marL="899795" algn="r" rtl="1"/>
            <a:endParaRPr lang="ar-SA" sz="2400" dirty="0">
              <a:latin typeface="Adobe Arabic" panose="02040503050201020203" pitchFamily="18" charset="-78"/>
              <a:ea typeface="GE SS Two Medium" panose="020A0503020102020204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36251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5BA6D1-7A11-1D4C-82CD-DA8E3F3DC272}"/>
              </a:ext>
            </a:extLst>
          </p:cNvPr>
          <p:cNvSpPr txBox="1">
            <a:spLocks/>
          </p:cNvSpPr>
          <p:nvPr/>
        </p:nvSpPr>
        <p:spPr>
          <a:xfrm>
            <a:off x="1169773" y="2428875"/>
            <a:ext cx="9685852" cy="27574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 fontAlgn="base">
              <a:lnSpc>
                <a:spcPct val="125000"/>
              </a:lnSpc>
            </a:pPr>
            <a:r>
              <a:rPr lang="ar-LB" sz="24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المنسّقة والقارئة التّربويّة: غريس صوّان​</a:t>
            </a:r>
            <a:r>
              <a:rPr lang="en-US" sz="24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​</a:t>
            </a:r>
          </a:p>
          <a:p>
            <a:pPr algn="r" rtl="1" fontAlgn="base">
              <a:lnSpc>
                <a:spcPct val="125000"/>
              </a:lnSpc>
            </a:pPr>
            <a:r>
              <a:rPr lang="ar-LB" sz="24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​</a:t>
            </a:r>
          </a:p>
          <a:p>
            <a:pPr algn="r" rtl="1" fontAlgn="base">
              <a:lnSpc>
                <a:spcPct val="125000"/>
              </a:lnSpc>
            </a:pPr>
            <a:r>
              <a:rPr lang="ar-LB" sz="24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المؤلّفة: سماح </a:t>
            </a:r>
            <a:r>
              <a:rPr lang="ar-LB" sz="2400" dirty="0" err="1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الصّوراني</a:t>
            </a:r>
            <a:r>
              <a:rPr lang="ar-LB" sz="24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​</a:t>
            </a:r>
            <a:r>
              <a:rPr lang="en-US" sz="24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​</a:t>
            </a:r>
          </a:p>
          <a:p>
            <a:pPr algn="r" rtl="1" fontAlgn="base">
              <a:lnSpc>
                <a:spcPct val="125000"/>
              </a:lnSpc>
            </a:pPr>
            <a:r>
              <a:rPr lang="ar-LB" sz="24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​</a:t>
            </a:r>
          </a:p>
          <a:p>
            <a:pPr algn="r" rtl="1" fontAlgn="base">
              <a:lnSpc>
                <a:spcPct val="125000"/>
              </a:lnSpc>
            </a:pPr>
            <a:r>
              <a:rPr lang="ar-LB" sz="24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المدقّقة اللّغويّة: سيدة سيمون الأحمر​</a:t>
            </a:r>
            <a:endParaRPr lang="en-US" sz="2400" dirty="0">
              <a:latin typeface="GE SS Two Light" pitchFamily="18" charset="-78"/>
              <a:ea typeface="GE SS Two Light" pitchFamily="18" charset="-78"/>
              <a:cs typeface="GE SS Two Light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47107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432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D74ECD41-598F-BD4E-AEFD-076D464509A2}"/>
              </a:ext>
            </a:extLst>
          </p:cNvPr>
          <p:cNvSpPr txBox="1">
            <a:spLocks/>
          </p:cNvSpPr>
          <p:nvPr/>
        </p:nvSpPr>
        <p:spPr>
          <a:xfrm>
            <a:off x="1867461" y="1819353"/>
            <a:ext cx="8549441" cy="57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363" rtl="1"/>
            <a:r>
              <a:rPr lang="ar-LB" sz="24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في نهاية هذه الحصّة سيكون المتعلّم  قادرًا على أن يتعرّف إلى: 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529B0A2-DB30-B948-8126-A04627032BEF}"/>
              </a:ext>
            </a:extLst>
          </p:cNvPr>
          <p:cNvSpPr/>
          <p:nvPr/>
        </p:nvSpPr>
        <p:spPr>
          <a:xfrm flipH="1">
            <a:off x="1336502" y="3311234"/>
            <a:ext cx="9026653" cy="5408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0" eaLnBrk="1" latinLnBrk="0" hangingPunct="1"/>
            <a:endParaRPr lang="ko-KR" altLang="en-US" sz="105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6D6A3ACE-865F-4B46-96A2-46497EFF6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1750" y="3062339"/>
            <a:ext cx="737188" cy="1039132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C09FDDE5-8029-704D-8837-2E233C518ECD}"/>
              </a:ext>
            </a:extLst>
          </p:cNvPr>
          <p:cNvSpPr txBox="1"/>
          <p:nvPr/>
        </p:nvSpPr>
        <p:spPr>
          <a:xfrm>
            <a:off x="10578448" y="3349283"/>
            <a:ext cx="369414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solidFill>
                  <a:schemeClr val="bg1"/>
                </a:solidFill>
              </a:rPr>
              <a:t>2</a:t>
            </a:r>
            <a:endParaRPr lang="ko-KR" altLang="en-US" sz="2700" b="1" dirty="0">
              <a:solidFill>
                <a:schemeClr val="bg1"/>
              </a:solidFill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4D44CACC-C4E0-7B45-A101-3EABD06A05A2}"/>
              </a:ext>
            </a:extLst>
          </p:cNvPr>
          <p:cNvSpPr txBox="1"/>
          <p:nvPr/>
        </p:nvSpPr>
        <p:spPr>
          <a:xfrm flipH="1">
            <a:off x="1762839" y="3390832"/>
            <a:ext cx="8173978" cy="3770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</a:pPr>
            <a:r>
              <a:rPr lang="ar-LB" sz="20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كيفيّة قراءة الرّسائل الإعلاميّة بطريقة ناقدة.</a:t>
            </a:r>
            <a:endParaRPr lang="en-US" sz="2000" dirty="0">
              <a:latin typeface="GE SS Two Light" pitchFamily="18" charset="-78"/>
              <a:ea typeface="GE SS Two Light" pitchFamily="18" charset="-78"/>
              <a:cs typeface="GE SS Two Light" pitchFamily="18" charset="-78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DB32C9AE-AB8A-DC45-B272-DEF916032480}"/>
              </a:ext>
            </a:extLst>
          </p:cNvPr>
          <p:cNvSpPr/>
          <p:nvPr/>
        </p:nvSpPr>
        <p:spPr>
          <a:xfrm flipH="1">
            <a:off x="1336502" y="4103424"/>
            <a:ext cx="9026653" cy="5408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0" eaLnBrk="1" latinLnBrk="0" hangingPunct="1"/>
            <a:endParaRPr lang="ko-KR" altLang="en-US" sz="1050"/>
          </a:p>
        </p:txBody>
      </p:sp>
      <p:pic>
        <p:nvPicPr>
          <p:cNvPr id="134" name="Graphic 133">
            <a:extLst>
              <a:ext uri="{FF2B5EF4-FFF2-40B4-BE49-F238E27FC236}">
                <a16:creationId xmlns:a16="http://schemas.microsoft.com/office/drawing/2014/main" id="{E17E16C8-E764-9C43-91F3-BC2CB3EA7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1750" y="3854529"/>
            <a:ext cx="737188" cy="1039132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EFA55753-AC98-BA4A-B81E-88658A9C6B37}"/>
              </a:ext>
            </a:extLst>
          </p:cNvPr>
          <p:cNvSpPr txBox="1"/>
          <p:nvPr/>
        </p:nvSpPr>
        <p:spPr>
          <a:xfrm>
            <a:off x="10578448" y="4141473"/>
            <a:ext cx="369414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solidFill>
                  <a:schemeClr val="bg1"/>
                </a:solidFill>
              </a:rPr>
              <a:t>3</a:t>
            </a:r>
            <a:endParaRPr lang="ko-KR" altLang="en-US" sz="2700" b="1" dirty="0">
              <a:solidFill>
                <a:schemeClr val="bg1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7662F08-5FF4-9748-97F3-1883A737AD60}"/>
              </a:ext>
            </a:extLst>
          </p:cNvPr>
          <p:cNvSpPr txBox="1"/>
          <p:nvPr/>
        </p:nvSpPr>
        <p:spPr>
          <a:xfrm flipH="1">
            <a:off x="1759055" y="4183022"/>
            <a:ext cx="8173978" cy="3770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</a:pPr>
            <a:r>
              <a:rPr lang="ar-LB" sz="20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عدّة وسائل للتّأكّد من مصداقيّة الخبر.</a:t>
            </a:r>
            <a:endParaRPr lang="en-US" sz="2000" dirty="0">
              <a:latin typeface="GE SS Two Light" pitchFamily="18" charset="-78"/>
              <a:ea typeface="GE SS Two Light" pitchFamily="18" charset="-78"/>
              <a:cs typeface="GE SS Two Light" pitchFamily="18" charset="-78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38EB2F92-6074-684D-9916-88EB23EE4E41}"/>
              </a:ext>
            </a:extLst>
          </p:cNvPr>
          <p:cNvSpPr/>
          <p:nvPr/>
        </p:nvSpPr>
        <p:spPr>
          <a:xfrm flipH="1">
            <a:off x="1336502" y="2529385"/>
            <a:ext cx="9026653" cy="5408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0" eaLnBrk="1" latinLnBrk="0" hangingPunct="1"/>
            <a:endParaRPr lang="ko-KR" altLang="en-US" sz="1050"/>
          </a:p>
        </p:txBody>
      </p:sp>
      <p:pic>
        <p:nvPicPr>
          <p:cNvPr id="138" name="Graphic 137">
            <a:extLst>
              <a:ext uri="{FF2B5EF4-FFF2-40B4-BE49-F238E27FC236}">
                <a16:creationId xmlns:a16="http://schemas.microsoft.com/office/drawing/2014/main" id="{4F63A660-D7FB-2147-B405-4264DF300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1750" y="2280490"/>
            <a:ext cx="737188" cy="1039132"/>
          </a:xfrm>
          <a:prstGeom prst="rect">
            <a:avLst/>
          </a:prstGeom>
        </p:spPr>
      </p:pic>
      <p:sp>
        <p:nvSpPr>
          <p:cNvPr id="139" name="TextBox 138">
            <a:extLst>
              <a:ext uri="{FF2B5EF4-FFF2-40B4-BE49-F238E27FC236}">
                <a16:creationId xmlns:a16="http://schemas.microsoft.com/office/drawing/2014/main" id="{95051552-3588-4842-A1A5-6C72EC38031C}"/>
              </a:ext>
            </a:extLst>
          </p:cNvPr>
          <p:cNvSpPr txBox="1"/>
          <p:nvPr/>
        </p:nvSpPr>
        <p:spPr>
          <a:xfrm>
            <a:off x="10578448" y="2567434"/>
            <a:ext cx="369414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solidFill>
                  <a:schemeClr val="bg1"/>
                </a:solidFill>
              </a:rPr>
              <a:t>1</a:t>
            </a:r>
            <a:endParaRPr lang="ko-KR" altLang="en-US" sz="2700" b="1" dirty="0">
              <a:solidFill>
                <a:schemeClr val="bg1"/>
              </a:solidFill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A2DED82E-A298-C54D-B597-4D90C1E83594}"/>
              </a:ext>
            </a:extLst>
          </p:cNvPr>
          <p:cNvSpPr txBox="1"/>
          <p:nvPr/>
        </p:nvSpPr>
        <p:spPr>
          <a:xfrm flipH="1">
            <a:off x="1762839" y="2611543"/>
            <a:ext cx="8173978" cy="3770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</a:pPr>
            <a:r>
              <a:rPr lang="ar-LB" sz="20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الأخبار المزيّفة وأنواعها وأسباب نشرها.</a:t>
            </a:r>
            <a:endParaRPr lang="en-US" sz="2000" dirty="0">
              <a:latin typeface="GE SS Two Light" pitchFamily="18" charset="-78"/>
              <a:ea typeface="GE SS Two Light" pitchFamily="18" charset="-78"/>
              <a:cs typeface="GE SS Two Light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6243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 animBg="1"/>
      <p:bldP spid="131" grpId="0"/>
      <p:bldP spid="132" grpId="0"/>
      <p:bldP spid="133" grpId="0" animBg="1"/>
      <p:bldP spid="135" grpId="0"/>
      <p:bldP spid="136" grpId="0"/>
      <p:bldP spid="137" grpId="0" animBg="1"/>
      <p:bldP spid="139" grpId="0"/>
      <p:bldP spid="1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6640E1-CD20-425B-AE36-8DE89F08245D}"/>
              </a:ext>
            </a:extLst>
          </p:cNvPr>
          <p:cNvSpPr/>
          <p:nvPr/>
        </p:nvSpPr>
        <p:spPr>
          <a:xfrm>
            <a:off x="7293840" y="0"/>
            <a:ext cx="412772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t="282" r="247" b="-2213"/>
          <a:stretch/>
        </p:blipFill>
        <p:spPr>
          <a:xfrm>
            <a:off x="7474837" y="2307057"/>
            <a:ext cx="3765726" cy="2449671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7BFA953-A0C3-0C4E-ACBB-88DEFD14BE93}"/>
              </a:ext>
            </a:extLst>
          </p:cNvPr>
          <p:cNvSpPr txBox="1">
            <a:spLocks/>
          </p:cNvSpPr>
          <p:nvPr/>
        </p:nvSpPr>
        <p:spPr>
          <a:xfrm>
            <a:off x="5769420" y="160848"/>
            <a:ext cx="5515708" cy="9133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LB" sz="3200" dirty="0">
                <a:solidFill>
                  <a:srgbClr val="0097D7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ما هو الإعلام الرّقميّ؟</a:t>
            </a:r>
            <a:endParaRPr lang="en-US" sz="3200" dirty="0">
              <a:solidFill>
                <a:srgbClr val="0097D7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239" y="803231"/>
            <a:ext cx="7086600" cy="58939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rtl="1">
              <a:spcAft>
                <a:spcPts val="2400"/>
              </a:spcAft>
            </a:pPr>
            <a:r>
              <a:rPr lang="ar-SA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هو الإعلام الّذي يستخدم </a:t>
            </a:r>
            <a:r>
              <a:rPr lang="ar-LB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الإنترنت ووسائل التّكنولوجيا </a:t>
            </a:r>
            <a:r>
              <a:rPr lang="ar-SA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للوصول إلى الجمهور</a:t>
            </a:r>
            <a:r>
              <a:rPr lang="ar-LB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</a:t>
            </a:r>
            <a:r>
              <a:rPr lang="ar-SA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بسرعة</a:t>
            </a:r>
            <a:r>
              <a:rPr lang="ar-LB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وسهولة عن طريق مواقع وتطبيقات</a:t>
            </a:r>
            <a:r>
              <a:rPr lang="ar-SA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</a:t>
            </a:r>
            <a:r>
              <a:rPr lang="ar-SA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الصّحافة الإلكترونيّة</a:t>
            </a:r>
            <a:r>
              <a:rPr lang="ar-LB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.</a:t>
            </a:r>
            <a:r>
              <a:rPr lang="ar-SA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 </a:t>
            </a:r>
            <a:endParaRPr lang="fr-FR" sz="27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algn="ctr" rtl="1">
              <a:spcAft>
                <a:spcPts val="2400"/>
              </a:spcAft>
            </a:pPr>
            <a:r>
              <a:rPr lang="ar-LB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يتميّز </a:t>
            </a:r>
            <a:r>
              <a:rPr lang="ar-SA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ال</a:t>
            </a:r>
            <a:r>
              <a:rPr lang="ar-LB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إ</a:t>
            </a:r>
            <a:r>
              <a:rPr lang="ar-SA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علام الرّقميّ </a:t>
            </a:r>
            <a:r>
              <a:rPr lang="ar-LB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بأنّه </a:t>
            </a:r>
            <a:r>
              <a:rPr lang="ar-SA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لحظيّ </a:t>
            </a:r>
            <a:r>
              <a:rPr lang="ar-SA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حيث يتمّ تحديث</a:t>
            </a:r>
            <a:r>
              <a:rPr lang="ar-LB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ه </a:t>
            </a:r>
            <a:r>
              <a:rPr lang="ar-SA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على مدار السّاعة</a:t>
            </a:r>
            <a:r>
              <a:rPr lang="ar-LB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،</a:t>
            </a:r>
            <a:r>
              <a:rPr lang="ar-SA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ويحتوي على</a:t>
            </a:r>
            <a:r>
              <a:rPr lang="ar-LB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</a:t>
            </a:r>
            <a:r>
              <a:rPr lang="ar-SA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الوسائط المتعدّدة </a:t>
            </a:r>
            <a:r>
              <a:rPr lang="ar-LB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ك</a:t>
            </a:r>
            <a:r>
              <a:rPr lang="ar-SA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النّصوص المكتوبة والصّور ومقاطع الفيديو </a:t>
            </a:r>
            <a:r>
              <a:rPr lang="ar-LB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والصّوت.</a:t>
            </a:r>
            <a:endParaRPr lang="en-US" sz="27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algn="ctr" rtl="1">
              <a:spcAft>
                <a:spcPts val="2400"/>
              </a:spcAft>
            </a:pPr>
            <a:r>
              <a:rPr lang="ar-SA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 </a:t>
            </a:r>
            <a:r>
              <a:rPr lang="ar-LB" sz="2700" dirty="0" err="1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وت</a:t>
            </a:r>
            <a:r>
              <a:rPr lang="ar-SA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تميّ</a:t>
            </a:r>
            <a:r>
              <a:rPr lang="ar-LB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ز</a:t>
            </a:r>
            <a:r>
              <a:rPr lang="ar-SA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النّصوص المكتوبة في</a:t>
            </a:r>
            <a:r>
              <a:rPr lang="ar-LB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ه</a:t>
            </a:r>
            <a:r>
              <a:rPr lang="ar-SA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بأنّها نشطة، حيث تعطي تفصيلات عن طريق الرّوابط </a:t>
            </a:r>
            <a:r>
              <a:rPr lang="ar-SA" sz="2700" dirty="0" err="1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التّشع</a:t>
            </a:r>
            <a:r>
              <a:rPr lang="ar-LB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ّ</a:t>
            </a:r>
            <a:r>
              <a:rPr lang="ar-SA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بيّة</a:t>
            </a:r>
            <a:r>
              <a:rPr lang="ar-LB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، </a:t>
            </a:r>
            <a:r>
              <a:rPr lang="ar-LB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الّتي ت</a:t>
            </a:r>
            <a:r>
              <a:rPr lang="ar-SA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ربط صفحة الويب بصفحات أخرى</a:t>
            </a:r>
            <a:r>
              <a:rPr lang="ar-SA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.</a:t>
            </a:r>
            <a:endParaRPr lang="en-US" sz="27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algn="ctr" rtl="1"/>
            <a:r>
              <a:rPr lang="ar-LB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وأهمّ ما يميّز الإعلام الرّقميّ هو </a:t>
            </a:r>
            <a:r>
              <a:rPr lang="ar-SA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التّفاعل ال</a:t>
            </a:r>
            <a:r>
              <a:rPr lang="ar-LB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آ</a:t>
            </a:r>
            <a:r>
              <a:rPr lang="ar-SA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نيّ </a:t>
            </a:r>
            <a:r>
              <a:rPr lang="ar-SA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والمشاركة الفعّالة مع الجمهور</a:t>
            </a:r>
            <a:r>
              <a:rPr lang="ar-LB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، </a:t>
            </a:r>
          </a:p>
          <a:p>
            <a:pPr algn="ctr" rtl="1">
              <a:spcAft>
                <a:spcPts val="2400"/>
              </a:spcAft>
            </a:pPr>
            <a:r>
              <a:rPr lang="ar-LB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ممّا يسمح</a:t>
            </a:r>
            <a:r>
              <a:rPr lang="ar-SA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للمجتمع بالتّعبير عن نفسه واهتماماته.</a:t>
            </a:r>
            <a:endParaRPr lang="en-US" sz="27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algn="ctr" rtl="1"/>
            <a:r>
              <a:rPr lang="ar-LB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لم يعد </a:t>
            </a:r>
            <a:r>
              <a:rPr lang="ar-SA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الإنترنت مجرّد مخزن للمعلومات</a:t>
            </a:r>
            <a:r>
              <a:rPr lang="ar-LB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بل أصبح </a:t>
            </a:r>
            <a:r>
              <a:rPr lang="ar-SA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مصنّعًا لها</a:t>
            </a:r>
            <a:r>
              <a:rPr lang="ar-LB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،</a:t>
            </a:r>
          </a:p>
          <a:p>
            <a:pPr algn="ctr" rtl="1">
              <a:spcAft>
                <a:spcPts val="1200"/>
              </a:spcAft>
            </a:pPr>
            <a:r>
              <a:rPr lang="ar-SA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ولكنّ الافتراضيّة واللا مركزيّة</a:t>
            </a:r>
            <a:r>
              <a:rPr lang="ar-LB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تشكّلان خطرًا على مصداقيّة المعلومات الّتي يصنّعها.</a:t>
            </a:r>
            <a:r>
              <a:rPr lang="ar-SA" sz="27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 </a:t>
            </a:r>
            <a:endParaRPr lang="en-US" sz="27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2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A5C82AC-484D-401D-9C0B-2CB57AE62A67}"/>
              </a:ext>
            </a:extLst>
          </p:cNvPr>
          <p:cNvSpPr/>
          <p:nvPr/>
        </p:nvSpPr>
        <p:spPr>
          <a:xfrm>
            <a:off x="6050774" y="0"/>
            <a:ext cx="535811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" t="4032" r="185" b="1"/>
          <a:stretch/>
        </p:blipFill>
        <p:spPr>
          <a:xfrm>
            <a:off x="6851147" y="2282430"/>
            <a:ext cx="3335423" cy="222383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7BFA953-A0C3-0C4E-ACBB-88DEFD14BE93}"/>
              </a:ext>
            </a:extLst>
          </p:cNvPr>
          <p:cNvSpPr txBox="1">
            <a:spLocks/>
          </p:cNvSpPr>
          <p:nvPr/>
        </p:nvSpPr>
        <p:spPr>
          <a:xfrm>
            <a:off x="2869040" y="245665"/>
            <a:ext cx="8539847" cy="593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>
              <a:lnSpc>
                <a:spcPct val="100000"/>
              </a:lnSpc>
            </a:pPr>
            <a:r>
              <a:rPr lang="ar-LB" sz="3200" dirty="0">
                <a:solidFill>
                  <a:srgbClr val="0097D7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أنواع الأخبار في الإعلام الرقميّ</a:t>
            </a:r>
            <a:endParaRPr lang="en-US" sz="3200" dirty="0">
              <a:solidFill>
                <a:srgbClr val="0097D7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679814" y="598677"/>
            <a:ext cx="1760418" cy="2363648"/>
            <a:chOff x="5661531" y="814073"/>
            <a:chExt cx="2098322" cy="266282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1874" y="814073"/>
              <a:ext cx="1623296" cy="1502817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661531" y="2402026"/>
              <a:ext cx="2098322" cy="1074873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pPr algn="ctr" rtl="1"/>
              <a:r>
                <a:rPr lang="ar-LB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dobe Arabic" pitchFamily="18" charset="-78"/>
                  <a:ea typeface="Times New Roman" panose="02020603050405020304" pitchFamily="18" charset="0"/>
                  <a:cs typeface="Adobe Arabic" pitchFamily="18" charset="-78"/>
                </a:rPr>
                <a:t>الخبر الصّحيح</a:t>
              </a:r>
            </a:p>
            <a:p>
              <a:pPr algn="ctr" rtl="1"/>
              <a:r>
                <a:rPr lang="ar-LB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dobe Arabic" pitchFamily="18" charset="-78"/>
                  <a:ea typeface="Times New Roman" panose="02020603050405020304" pitchFamily="18" charset="0"/>
                  <a:cs typeface="Adobe Arabic" pitchFamily="18" charset="-78"/>
                </a:rPr>
                <a:t>والحقائق الدّقيقة</a:t>
              </a:r>
              <a:endParaRPr lang="fr-F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98312" y="803925"/>
            <a:ext cx="1762022" cy="2242030"/>
            <a:chOff x="3508152" y="931759"/>
            <a:chExt cx="2100232" cy="252581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2374" y="931759"/>
              <a:ext cx="2002600" cy="138513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3508152" y="2382700"/>
              <a:ext cx="2100232" cy="10748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/>
              <a:r>
                <a:rPr lang="ar-LB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dobe Arabic" pitchFamily="18" charset="-78"/>
                  <a:ea typeface="Times New Roman" panose="02020603050405020304" pitchFamily="18" charset="0"/>
                  <a:cs typeface="Adobe Arabic" pitchFamily="18" charset="-78"/>
                </a:rPr>
                <a:t>الآراء وهي أفكار </a:t>
              </a:r>
            </a:p>
            <a:p>
              <a:pPr algn="ctr" rtl="1"/>
              <a:r>
                <a:rPr lang="ar-LB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dobe Arabic" pitchFamily="18" charset="-78"/>
                  <a:ea typeface="Times New Roman" panose="02020603050405020304" pitchFamily="18" charset="0"/>
                  <a:cs typeface="Adobe Arabic" pitchFamily="18" charset="-78"/>
                </a:rPr>
                <a:t>وميول شخصيّة</a:t>
              </a:r>
              <a:endParaRPr lang="fr-F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012761" y="3661752"/>
            <a:ext cx="3038012" cy="2293015"/>
            <a:chOff x="349419" y="907637"/>
            <a:chExt cx="3621140" cy="25832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8288" y="907637"/>
              <a:ext cx="1423402" cy="1423401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349419" y="2416018"/>
              <a:ext cx="3621140" cy="10748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/>
              <a:r>
                <a:rPr lang="ar-LB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dobe Arabic" pitchFamily="18" charset="-78"/>
                  <a:ea typeface="Times New Roman" panose="02020603050405020304" pitchFamily="18" charset="0"/>
                  <a:cs typeface="Adobe Arabic" pitchFamily="18" charset="-78"/>
                </a:rPr>
                <a:t>المحتوى غير المؤهّل</a:t>
              </a:r>
            </a:p>
            <a:p>
              <a:pPr algn="ctr" rtl="1"/>
              <a:r>
                <a:rPr lang="ar-LB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dobe Arabic" pitchFamily="18" charset="-78"/>
                  <a:ea typeface="Times New Roman" panose="02020603050405020304" pitchFamily="18" charset="0"/>
                  <a:cs typeface="Adobe Arabic" pitchFamily="18" charset="-78"/>
                </a:rPr>
                <a:t>وهو  كلّ ما كان مجهول المصدر</a:t>
              </a:r>
              <a:endParaRPr lang="fr-F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itchFamily="18" charset="-78"/>
                <a:cs typeface="Adobe Arabic" pitchFamily="18" charset="-78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83113" y="3865558"/>
            <a:ext cx="1505541" cy="2013613"/>
            <a:chOff x="2250747" y="4033026"/>
            <a:chExt cx="1794522" cy="226848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222" y="4033026"/>
              <a:ext cx="1193614" cy="119361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250747" y="5226639"/>
              <a:ext cx="1794522" cy="1074873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pPr algn="ctr" rtl="1"/>
              <a:r>
                <a:rPr lang="ar-LB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dobe Arabic" pitchFamily="18" charset="-78"/>
                  <a:ea typeface="Times New Roman" panose="02020603050405020304" pitchFamily="18" charset="0"/>
                  <a:cs typeface="Adobe Arabic" pitchFamily="18" charset="-78"/>
                </a:rPr>
                <a:t>الأخبار الزّائفة </a:t>
              </a:r>
            </a:p>
            <a:p>
              <a:pPr algn="ctr" rtl="1"/>
              <a:r>
                <a:rPr lang="ar-LB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dobe Arabic" pitchFamily="18" charset="-78"/>
                  <a:ea typeface="Times New Roman" panose="02020603050405020304" pitchFamily="18" charset="0"/>
                  <a:cs typeface="Adobe Arabic" pitchFamily="18" charset="-78"/>
                </a:rPr>
                <a:t>والخادعة</a:t>
              </a:r>
              <a:endParaRPr lang="fr-F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itchFamily="18" charset="-78"/>
                <a:cs typeface="Adobe Arabic" pitchFamily="18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405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اخبار الكاذب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109" y="3338810"/>
            <a:ext cx="4713499" cy="26513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46833" y="1428636"/>
            <a:ext cx="5089315" cy="14465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rtl="1"/>
            <a:r>
              <a:rPr lang="ar-SA" sz="2200" dirty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كانــت</a:t>
            </a:r>
            <a:r>
              <a:rPr lang="ar-LB" sz="2200" dirty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 </a:t>
            </a:r>
            <a:r>
              <a:rPr lang="ar-SA" sz="2200" dirty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الأخبــار الزّائفــة </a:t>
            </a:r>
            <a:r>
              <a:rPr lang="ar-SA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إحــدى وسـائل التّضليـل الأساسـي</a:t>
            </a:r>
            <a:r>
              <a:rPr lang="ar-LB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ّ</a:t>
            </a:r>
            <a:r>
              <a:rPr lang="ar-SA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ة في الحـروب</a:t>
            </a:r>
            <a:r>
              <a:rPr lang="ar-SA" sz="2200" dirty="0">
                <a:solidFill>
                  <a:schemeClr val="bg1"/>
                </a:solidFill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، لمـا لهـا مـن قـدرة عـلى تغيـير الوقائـع والتّأثـير في الـرّأي العــام. </a:t>
            </a:r>
          </a:p>
        </p:txBody>
      </p:sp>
      <p:sp>
        <p:nvSpPr>
          <p:cNvPr id="9" name="Rectangle 8"/>
          <p:cNvSpPr/>
          <p:nvPr/>
        </p:nvSpPr>
        <p:spPr>
          <a:xfrm>
            <a:off x="5643490" y="2998296"/>
            <a:ext cx="6354545" cy="14465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rtl="1"/>
            <a:r>
              <a:rPr lang="ar-LB" sz="2200" dirty="0">
                <a:solidFill>
                  <a:schemeClr val="bg1"/>
                </a:solidFill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ومع ظهور الإعلام الرّقميّ أصبحت </a:t>
            </a:r>
          </a:p>
          <a:p>
            <a:pPr algn="ctr" rtl="1">
              <a:spcAft>
                <a:spcPts val="0"/>
              </a:spcAft>
            </a:pPr>
            <a:r>
              <a:rPr lang="ar-LB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الأخبار الزّائفة أكثر خطورة،</a:t>
            </a:r>
          </a:p>
          <a:p>
            <a:pPr algn="ctr" rtl="1">
              <a:spcAft>
                <a:spcPts val="0"/>
              </a:spcAft>
            </a:pPr>
            <a:r>
              <a:rPr lang="ar-LB" sz="2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بسبب سهولة انتشارها واتساعه،</a:t>
            </a:r>
          </a:p>
          <a:p>
            <a:pPr algn="ctr" rtl="1">
              <a:spcAft>
                <a:spcPts val="0"/>
              </a:spcAft>
            </a:pPr>
            <a:r>
              <a:rPr lang="ar-LB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وصعوبة تعقّب المصدر.</a:t>
            </a:r>
          </a:p>
        </p:txBody>
      </p:sp>
      <p:sp>
        <p:nvSpPr>
          <p:cNvPr id="5" name="Rectangle 4"/>
          <p:cNvSpPr/>
          <p:nvPr/>
        </p:nvSpPr>
        <p:spPr>
          <a:xfrm>
            <a:off x="6035636" y="4571461"/>
            <a:ext cx="5311705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rtl="1">
              <a:spcAft>
                <a:spcPts val="0"/>
              </a:spcAft>
            </a:pPr>
            <a:r>
              <a:rPr lang="ar-LB" sz="2200" dirty="0">
                <a:solidFill>
                  <a:schemeClr val="bg1"/>
                </a:solidFill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لذلك علينا أن </a:t>
            </a:r>
            <a:r>
              <a:rPr lang="ar-LB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لا نتسرّع بتصديق الأخبار </a:t>
            </a:r>
            <a:r>
              <a:rPr lang="ar-LB" sz="2200" dirty="0">
                <a:solidFill>
                  <a:schemeClr val="bg1"/>
                </a:solidFill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الّتي تصلنا وأن نسعى للتّأكّد من صحّتها.</a:t>
            </a:r>
            <a:endParaRPr lang="en-US" sz="2200" dirty="0">
              <a:solidFill>
                <a:schemeClr val="bg1"/>
              </a:solidFill>
              <a:latin typeface="GE SS Two Medium" pitchFamily="18" charset="-78"/>
              <a:ea typeface="GE SS Two Medium" pitchFamily="18" charset="-78"/>
              <a:cs typeface="GE SS Two Medium" pitchFamily="18" charset="-78"/>
            </a:endParaRPr>
          </a:p>
        </p:txBody>
      </p:sp>
      <p:sp>
        <p:nvSpPr>
          <p:cNvPr id="8" name="직사각형 16">
            <a:extLst>
              <a:ext uri="{FF2B5EF4-FFF2-40B4-BE49-F238E27FC236}">
                <a16:creationId xmlns:a16="http://schemas.microsoft.com/office/drawing/2014/main" id="{622DB7BE-3AFD-4A0A-A6E8-6F1042051427}"/>
              </a:ext>
            </a:extLst>
          </p:cNvPr>
          <p:cNvSpPr/>
          <p:nvPr/>
        </p:nvSpPr>
        <p:spPr>
          <a:xfrm>
            <a:off x="313069" y="2384703"/>
            <a:ext cx="5089315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rtl="1"/>
            <a:r>
              <a:rPr lang="ar-LB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Arabic" pitchFamily="18" charset="-78"/>
                <a:ea typeface="맑은 고딕"/>
                <a:cs typeface="Adobe Arabic" pitchFamily="18" charset="-78"/>
              </a:rPr>
              <a:t>في هذا الفيديو سنتعرّف إلى الطّرق الّتي يتمّ من خلالها تضليل الجمهور من طريق تغطية الأخبار الزّائفة.</a:t>
            </a:r>
          </a:p>
        </p:txBody>
      </p:sp>
    </p:spTree>
    <p:extLst>
      <p:ext uri="{BB962C8B-B14F-4D97-AF65-F5344CB8AC3E}">
        <p14:creationId xmlns:p14="http://schemas.microsoft.com/office/powerpoint/2010/main" val="367173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10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9" grpId="0"/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7157" y="5090531"/>
            <a:ext cx="11359286" cy="645142"/>
            <a:chOff x="1087190" y="2347596"/>
            <a:chExt cx="9739075" cy="645142"/>
          </a:xfrm>
        </p:grpSpPr>
        <p:sp>
          <p:nvSpPr>
            <p:cNvPr id="40" name="Diamond 39">
              <a:extLst>
                <a:ext uri="{FF2B5EF4-FFF2-40B4-BE49-F238E27FC236}">
                  <a16:creationId xmlns:a16="http://schemas.microsoft.com/office/drawing/2014/main" id="{9A567207-ADBE-DE4F-9E73-67DF90974C32}"/>
                </a:ext>
              </a:extLst>
            </p:cNvPr>
            <p:cNvSpPr/>
            <p:nvPr/>
          </p:nvSpPr>
          <p:spPr>
            <a:xfrm flipH="1">
              <a:off x="9990312" y="2347596"/>
              <a:ext cx="835953" cy="567049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363" rtl="0" eaLnBrk="1" latinLnBrk="0" hangingPunct="1"/>
              <a:endParaRPr lang="ko-KR" altLang="en-US" sz="2000" dirty="0">
                <a:latin typeface="GE SS Two Light" pitchFamily="18" charset="-78"/>
                <a:cs typeface="GE SS Two Light" pitchFamily="18" charset="-78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6907DC6-9791-ED43-8E5A-E91B8E891F45}"/>
                </a:ext>
              </a:extLst>
            </p:cNvPr>
            <p:cNvGrpSpPr/>
            <p:nvPr/>
          </p:nvGrpSpPr>
          <p:grpSpPr>
            <a:xfrm>
              <a:off x="1087190" y="2404577"/>
              <a:ext cx="9524337" cy="588161"/>
              <a:chOff x="2004031" y="2525693"/>
              <a:chExt cx="9524337" cy="588161"/>
            </a:xfrm>
          </p:grpSpPr>
          <p:sp>
            <p:nvSpPr>
              <p:cNvPr id="54" name="직사각형 39">
                <a:extLst>
                  <a:ext uri="{FF2B5EF4-FFF2-40B4-BE49-F238E27FC236}">
                    <a16:creationId xmlns:a16="http://schemas.microsoft.com/office/drawing/2014/main" id="{FF01B619-1551-914C-8FF1-F3E6B2B815B6}"/>
                  </a:ext>
                </a:extLst>
              </p:cNvPr>
              <p:cNvSpPr/>
              <p:nvPr/>
            </p:nvSpPr>
            <p:spPr>
              <a:xfrm flipH="1">
                <a:off x="11125184" y="2525693"/>
                <a:ext cx="403184" cy="400110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ko-KR" sz="2000" b="1" dirty="0">
                    <a:solidFill>
                      <a:schemeClr val="bg1"/>
                    </a:solidFill>
                    <a:latin typeface="GE SS Two Light" pitchFamily="18" charset="-78"/>
                    <a:ea typeface="GE SS Two Light" pitchFamily="18" charset="-78"/>
                    <a:cs typeface="GE SS Two Light" pitchFamily="18" charset="-78"/>
                  </a:rPr>
                  <a:t>2 </a:t>
                </a:r>
                <a:endParaRPr lang="ko-KR" altLang="en-US" sz="2000" dirty="0">
                  <a:solidFill>
                    <a:schemeClr val="bg1"/>
                  </a:solidFill>
                  <a:latin typeface="GE SS Two Light" pitchFamily="18" charset="-78"/>
                  <a:cs typeface="GE SS Two Light" pitchFamily="18" charset="-78"/>
                </a:endParaRPr>
              </a:p>
            </p:txBody>
          </p:sp>
          <p:sp>
            <p:nvSpPr>
              <p:cNvPr id="55" name="Title 1">
                <a:extLst>
                  <a:ext uri="{FF2B5EF4-FFF2-40B4-BE49-F238E27FC236}">
                    <a16:creationId xmlns:a16="http://schemas.microsoft.com/office/drawing/2014/main" id="{C57F6149-2E91-8A42-922E-7AF7A14C84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04031" y="2540362"/>
                <a:ext cx="8786110" cy="57349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37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r" defTabSz="914363" rtl="1"/>
                <a:r>
                  <a:rPr lang="ar-LB" sz="2400" dirty="0">
                    <a:latin typeface="Adobe Arabic" panose="02040503050201020203" pitchFamily="18" charset="-78"/>
                    <a:ea typeface="GE SS Two Light" pitchFamily="18" charset="-78"/>
                    <a:cs typeface="Adobe Arabic" panose="02040503050201020203" pitchFamily="18" charset="-78"/>
                  </a:rPr>
                  <a:t>كيف نسهم نحن بتفاقم مشكلة الأخبار الزّائفة؟ </a:t>
                </a:r>
                <a:endParaRPr lang="en-US" sz="2400" dirty="0">
                  <a:latin typeface="Adobe Arabic" panose="02040503050201020203" pitchFamily="18" charset="-78"/>
                  <a:ea typeface="GE SS Two Light" pitchFamily="18" charset="-78"/>
                  <a:cs typeface="Adobe Arabic" panose="02040503050201020203" pitchFamily="18" charset="-78"/>
                </a:endParaRP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B46CB30-FAC4-E34D-918D-C88D89911891}"/>
              </a:ext>
            </a:extLst>
          </p:cNvPr>
          <p:cNvGrpSpPr/>
          <p:nvPr/>
        </p:nvGrpSpPr>
        <p:grpSpPr>
          <a:xfrm>
            <a:off x="2225055" y="1064597"/>
            <a:ext cx="9297742" cy="604137"/>
            <a:chOff x="3767547" y="2521179"/>
            <a:chExt cx="7971575" cy="604137"/>
          </a:xfrm>
        </p:grpSpPr>
        <p:sp>
          <p:nvSpPr>
            <p:cNvPr id="67" name="Diamond 66">
              <a:extLst>
                <a:ext uri="{FF2B5EF4-FFF2-40B4-BE49-F238E27FC236}">
                  <a16:creationId xmlns:a16="http://schemas.microsoft.com/office/drawing/2014/main" id="{9A567207-ADBE-DE4F-9E73-67DF90974C32}"/>
                </a:ext>
              </a:extLst>
            </p:cNvPr>
            <p:cNvSpPr/>
            <p:nvPr/>
          </p:nvSpPr>
          <p:spPr>
            <a:xfrm flipH="1">
              <a:off x="10903169" y="2558267"/>
              <a:ext cx="835953" cy="567049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363" rtl="0" eaLnBrk="1" latinLnBrk="0" hangingPunct="1"/>
              <a:endParaRPr lang="ko-KR" altLang="en-US" sz="2000" dirty="0">
                <a:latin typeface="GE SS Two Light" pitchFamily="18" charset="-78"/>
                <a:cs typeface="GE SS Two Light" pitchFamily="18" charset="-78"/>
              </a:endParaRPr>
            </a:p>
          </p:txBody>
        </p:sp>
        <p:sp>
          <p:nvSpPr>
            <p:cNvPr id="68" name="직사각형 39">
              <a:extLst>
                <a:ext uri="{FF2B5EF4-FFF2-40B4-BE49-F238E27FC236}">
                  <a16:creationId xmlns:a16="http://schemas.microsoft.com/office/drawing/2014/main" id="{AEDCD3A6-743A-6E45-80F3-2A54FE3DCE1F}"/>
                </a:ext>
              </a:extLst>
            </p:cNvPr>
            <p:cNvSpPr/>
            <p:nvPr/>
          </p:nvSpPr>
          <p:spPr>
            <a:xfrm flipH="1">
              <a:off x="11125184" y="2619822"/>
              <a:ext cx="403184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2000" b="1" dirty="0">
                  <a:solidFill>
                    <a:schemeClr val="bg1"/>
                  </a:solidFill>
                  <a:latin typeface="GE SS Two Light" pitchFamily="18" charset="-78"/>
                  <a:ea typeface="GE SS Two Light" pitchFamily="18" charset="-78"/>
                  <a:cs typeface="GE SS Two Light" pitchFamily="18" charset="-78"/>
                </a:rPr>
                <a:t>1 </a:t>
              </a:r>
              <a:endParaRPr lang="ko-KR" altLang="en-US" sz="2000" dirty="0">
                <a:solidFill>
                  <a:schemeClr val="bg1"/>
                </a:solidFill>
                <a:latin typeface="GE SS Two Light" pitchFamily="18" charset="-78"/>
                <a:cs typeface="GE SS Two Light" pitchFamily="18" charset="-78"/>
              </a:endParaRPr>
            </a:p>
          </p:txBody>
        </p:sp>
        <p:sp>
          <p:nvSpPr>
            <p:cNvPr id="69" name="Title 1">
              <a:extLst>
                <a:ext uri="{FF2B5EF4-FFF2-40B4-BE49-F238E27FC236}">
                  <a16:creationId xmlns:a16="http://schemas.microsoft.com/office/drawing/2014/main" id="{112CB1D9-A7B8-4940-81F5-F4D5BB9CDFD8}"/>
                </a:ext>
              </a:extLst>
            </p:cNvPr>
            <p:cNvSpPr txBox="1">
              <a:spLocks/>
            </p:cNvSpPr>
            <p:nvPr/>
          </p:nvSpPr>
          <p:spPr>
            <a:xfrm>
              <a:off x="3767547" y="2521179"/>
              <a:ext cx="7024616" cy="57349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 rtl="1"/>
              <a:r>
                <a:rPr lang="ar-LB" sz="2400" dirty="0">
                  <a:latin typeface="Adobe Arabic" panose="02040503050201020203" pitchFamily="18" charset="-78"/>
                  <a:ea typeface="GE SS Two Light" pitchFamily="18" charset="-78"/>
                  <a:cs typeface="Adobe Arabic" panose="02040503050201020203" pitchFamily="18" charset="-78"/>
                </a:rPr>
                <a:t>برأيك، ما هي المشكلة الّتي تجعل هذه الجمل غير موثوقة؟ </a:t>
              </a:r>
              <a:endParaRPr lang="en-US" sz="2400" dirty="0"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endParaRP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410643" y="2568487"/>
            <a:ext cx="1039384" cy="82986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LB" dirty="0"/>
              <a:t>إظهار الإجابات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806204" y="2694011"/>
            <a:ext cx="8612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LB" sz="2400" dirty="0"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قال ناشطون - تناقلت وسائل الإعلام -أكّدت المصادر</a:t>
            </a:r>
            <a:endParaRPr lang="en-US" sz="2400" dirty="0">
              <a:latin typeface="Adobe Arabic" panose="02040503050201020203" pitchFamily="18" charset="-78"/>
              <a:ea typeface="GE SS Two Light" pitchFamily="18" charset="-78"/>
              <a:cs typeface="Adobe Arabic" panose="02040503050201020203" pitchFamily="18" charset="-78"/>
            </a:endParaRPr>
          </a:p>
        </p:txBody>
      </p:sp>
      <p:sp>
        <p:nvSpPr>
          <p:cNvPr id="45" name="Left Arrow 44">
            <a:hlinkClick r:id="" action="ppaction://hlinkshowjump?jump=nextslide"/>
          </p:cNvPr>
          <p:cNvSpPr/>
          <p:nvPr/>
        </p:nvSpPr>
        <p:spPr>
          <a:xfrm>
            <a:off x="329522" y="5056105"/>
            <a:ext cx="1247439" cy="1089139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LB" dirty="0">
                <a:solidFill>
                  <a:schemeClr val="tx1"/>
                </a:solidFill>
              </a:rPr>
              <a:t>انقر هنا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747181" y="3960898"/>
            <a:ext cx="18286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LB" sz="2400" dirty="0"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أكّد شهود عيان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168114" y="1518007"/>
            <a:ext cx="8250186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 rtl="1"/>
            <a:r>
              <a:rPr lang="ar-LB" sz="2400" dirty="0"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أثبتت الأبحاث العلميّة - أكّدت الدّراسات - أثبت العلماء</a:t>
            </a:r>
          </a:p>
        </p:txBody>
      </p:sp>
      <p:sp>
        <p:nvSpPr>
          <p:cNvPr id="87" name="Rectangle 86"/>
          <p:cNvSpPr/>
          <p:nvPr/>
        </p:nvSpPr>
        <p:spPr>
          <a:xfrm>
            <a:off x="0" y="1870391"/>
            <a:ext cx="10418300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 rtl="1"/>
            <a:r>
              <a:rPr lang="ar-LB" sz="2200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يجب ذكر  اسم الباحث أو العالم أو  المعهد أو الجهة الّتي أجرت الدّراسات والأبحاث العلمّية.</a:t>
            </a:r>
          </a:p>
        </p:txBody>
      </p:sp>
      <p:sp>
        <p:nvSpPr>
          <p:cNvPr id="88" name="Rectangle 87"/>
          <p:cNvSpPr/>
          <p:nvPr/>
        </p:nvSpPr>
        <p:spPr>
          <a:xfrm>
            <a:off x="1350281" y="3038863"/>
            <a:ext cx="9197492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 rtl="1"/>
            <a:r>
              <a:rPr lang="ar-LB" sz="2200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يجب ذكر اسم النّاشطين وتحديد وسائل الإعلام والمصادر، حتّى نتعرّف إليهم ونكوّن فكرة عن صحّة الأخبار بحسب مصداقيّتهم.</a:t>
            </a:r>
          </a:p>
        </p:txBody>
      </p:sp>
      <p:sp>
        <p:nvSpPr>
          <p:cNvPr id="89" name="Rectangle 88"/>
          <p:cNvSpPr/>
          <p:nvPr/>
        </p:nvSpPr>
        <p:spPr>
          <a:xfrm>
            <a:off x="779522" y="4239068"/>
            <a:ext cx="9855004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 rtl="1"/>
            <a:r>
              <a:rPr lang="ar-LB" sz="2200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يجب التّأنّي في تصديق الأخبار الواردة من شهود يدّعون أنّهم عاينوا وشاهدوا حدثًا ما، إذ أنّنا لا نعرف مدى مصداقيّهم.</a:t>
            </a:r>
          </a:p>
        </p:txBody>
      </p:sp>
      <p:sp>
        <p:nvSpPr>
          <p:cNvPr id="90" name="Rectangle 89"/>
          <p:cNvSpPr/>
          <p:nvPr/>
        </p:nvSpPr>
        <p:spPr>
          <a:xfrm>
            <a:off x="1634058" y="5564739"/>
            <a:ext cx="8956388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 rtl="1"/>
            <a:r>
              <a:rPr lang="ar-LB" sz="2200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عندما نتسرّع بتصديق أيّ خبر، ثمّ نعيد إرساله لأشخاص آخرين، نكون بذلك نسهم بتفاقم مشكلة الأخبار الزّائفة.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4535" name="TextBox2" r:id="rId2" imgW="8946000" imgH="365760"/>
        </mc:Choice>
        <mc:Fallback>
          <p:control name="TextBox2" r:id="rId2" imgW="8946000" imgH="365760">
            <p:pic>
              <p:nvPicPr>
                <p:cNvPr id="3" name="TextBox2"/>
                <p:cNvPicPr>
                  <a:picLocks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1734439" y="6214034"/>
                  <a:ext cx="8945563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536" name="TextBox3" r:id="rId3" imgW="8946000" imgH="365760"/>
        </mc:Choice>
        <mc:Fallback>
          <p:control name="TextBox3" r:id="rId3" imgW="8946000" imgH="365760">
            <p:pic>
              <p:nvPicPr>
                <p:cNvPr id="4" name="TextBox3"/>
                <p:cNvPicPr>
                  <a:picLocks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1656770" y="4813867"/>
                  <a:ext cx="8945562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537" name="TextBox1" r:id="rId4" imgW="8946000" imgH="365760"/>
        </mc:Choice>
        <mc:Fallback>
          <p:control name="TextBox1" r:id="rId4" imgW="8946000" imgH="365760">
            <p:pic>
              <p:nvPicPr>
                <p:cNvPr id="5" name="TextBox1"/>
                <p:cNvPicPr>
                  <a:picLocks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1644884" y="3601351"/>
                  <a:ext cx="8945562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538" name="TextBox5" r:id="rId5" imgW="8946000" imgH="365760"/>
        </mc:Choice>
        <mc:Fallback>
          <p:control name="TextBox5" r:id="rId5" imgW="8946000" imgH="365760">
            <p:pic>
              <p:nvPicPr>
                <p:cNvPr id="6" name="TextBox5"/>
                <p:cNvPicPr>
                  <a:picLocks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1677988" y="2284413"/>
                  <a:ext cx="8945562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36054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89" grpId="0"/>
      <p:bldP spid="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1">
            <a:extLst>
              <a:ext uri="{FF2B5EF4-FFF2-40B4-BE49-F238E27FC236}">
                <a16:creationId xmlns:a16="http://schemas.microsoft.com/office/drawing/2014/main" id="{9C09ED10-F466-1244-A990-D060B3E28A7B}"/>
              </a:ext>
            </a:extLst>
          </p:cNvPr>
          <p:cNvSpPr txBox="1">
            <a:spLocks/>
          </p:cNvSpPr>
          <p:nvPr/>
        </p:nvSpPr>
        <p:spPr>
          <a:xfrm>
            <a:off x="6086474" y="2211729"/>
            <a:ext cx="5443537" cy="26213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25000"/>
              </a:lnSpc>
            </a:pPr>
            <a:r>
              <a:rPr lang="ar-LB" sz="2400" dirty="0">
                <a:solidFill>
                  <a:schemeClr val="bg1"/>
                </a:solidFill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تتنوّع الأخبار الزّائفة بحسب الهدف منها.</a:t>
            </a:r>
          </a:p>
          <a:p>
            <a:pPr algn="ctr" rtl="1">
              <a:lnSpc>
                <a:spcPct val="125000"/>
              </a:lnSpc>
            </a:pPr>
            <a:r>
              <a:rPr lang="ar-LB" sz="2400" dirty="0">
                <a:solidFill>
                  <a:schemeClr val="bg1"/>
                </a:solidFill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فمنها من يتعمّد </a:t>
            </a:r>
            <a:r>
              <a:rPr lang="ar-L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الخداع لكسب منافع معيّنة</a:t>
            </a:r>
            <a:r>
              <a:rPr lang="ar-LB" sz="2400" dirty="0">
                <a:solidFill>
                  <a:schemeClr val="bg1"/>
                </a:solidFill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.</a:t>
            </a:r>
          </a:p>
          <a:p>
            <a:pPr algn="ctr" rtl="1">
              <a:lnSpc>
                <a:spcPct val="125000"/>
              </a:lnSpc>
            </a:pPr>
            <a:r>
              <a:rPr lang="ar-LB" sz="2400" dirty="0">
                <a:solidFill>
                  <a:schemeClr val="bg1"/>
                </a:solidFill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وقد يكون الهدف منها تحسين أو تشويه صورة شخص أو مسألة ما.</a:t>
            </a:r>
          </a:p>
          <a:p>
            <a:pPr algn="ctr" rtl="1">
              <a:lnSpc>
                <a:spcPct val="125000"/>
              </a:lnSpc>
            </a:pPr>
            <a:endParaRPr lang="ar-LB" sz="28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85" name="직사각형 16">
            <a:extLst>
              <a:ext uri="{FF2B5EF4-FFF2-40B4-BE49-F238E27FC236}">
                <a16:creationId xmlns:a16="http://schemas.microsoft.com/office/drawing/2014/main" id="{58A69945-B2AD-D149-B716-B7BDBFB9681F}"/>
              </a:ext>
            </a:extLst>
          </p:cNvPr>
          <p:cNvSpPr/>
          <p:nvPr/>
        </p:nvSpPr>
        <p:spPr>
          <a:xfrm>
            <a:off x="534232" y="2610364"/>
            <a:ext cx="4743380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 rtl="1"/>
            <a:r>
              <a:rPr lang="ar-LB" altLang="ko-KR" sz="2800" dirty="0"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سنتعرّف في هذا الفيديو إلى </a:t>
            </a:r>
            <a:r>
              <a:rPr lang="ar-LB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أنواع الأخبار الزّائفة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.</a:t>
            </a:r>
            <a:endParaRPr lang="ar-SA" altLang="ko-K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</p:txBody>
      </p:sp>
      <p:pic>
        <p:nvPicPr>
          <p:cNvPr id="3" name="انواع الاخبار الزائف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652" y="3022456"/>
            <a:ext cx="5294565" cy="297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10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79" grpId="0" build="p"/>
      <p:bldP spid="18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>
            <a:extLst>
              <a:ext uri="{FF2B5EF4-FFF2-40B4-BE49-F238E27FC236}">
                <a16:creationId xmlns:a16="http://schemas.microsoft.com/office/drawing/2014/main" id="{112CB1D9-A7B8-4940-81F5-F4D5BB9CDFD8}"/>
              </a:ext>
            </a:extLst>
          </p:cNvPr>
          <p:cNvSpPr txBox="1">
            <a:spLocks/>
          </p:cNvSpPr>
          <p:nvPr/>
        </p:nvSpPr>
        <p:spPr>
          <a:xfrm>
            <a:off x="4403357" y="1184832"/>
            <a:ext cx="7024616" cy="5734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LB" sz="2400" b="1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ما هي أنواع أخبار الزّائفة وما هي طريقة عملها؟ </a:t>
            </a:r>
            <a:endParaRPr lang="en-US" sz="2400" b="1" dirty="0">
              <a:latin typeface="GE SS Two Light" pitchFamily="18" charset="-78"/>
              <a:ea typeface="GE SS Two Light" pitchFamily="18" charset="-78"/>
              <a:cs typeface="GE SS Two Light" pitchFamily="18" charset="-7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76063" y="2611396"/>
            <a:ext cx="1039384" cy="82986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LB" sz="2400" dirty="0">
                <a:latin typeface="Adobe Arabic" pitchFamily="18" charset="-78"/>
                <a:cs typeface="Adobe Arabic" pitchFamily="18" charset="-78"/>
              </a:rPr>
              <a:t>إظهار الإجابات</a:t>
            </a:r>
            <a:endParaRPr lang="en-US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6134" y="2024518"/>
            <a:ext cx="9329666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 rtl="1"/>
            <a:r>
              <a:rPr lang="ar-LB" sz="2200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يأتي من مواقع مزيّفة تأخذ صفة المواقع الموثوقة سواء من طريق تشابه الأسماء، أم التّصميم المشابه.</a:t>
            </a:r>
            <a:endParaRPr lang="en-US" sz="2200" dirty="0">
              <a:solidFill>
                <a:srgbClr val="FF0000"/>
              </a:solidFill>
              <a:latin typeface="Adobe Arabic" panose="02040503050201020203" pitchFamily="18" charset="-78"/>
              <a:ea typeface="GE SS Two Light" pitchFamily="18" charset="-78"/>
              <a:cs typeface="Adobe Arabic" panose="02040503050201020203" pitchFamily="18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91372" y="4744364"/>
            <a:ext cx="82447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LB" sz="2200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ويتّخذ عناوين جاذبة حتى لو لم تكن موافقة لمضمون الخبر بهدف زيادة عدد الزيارات لزيادة الأرباح من الإعلانات.</a:t>
            </a:r>
            <a:endParaRPr lang="en-US" sz="2200" dirty="0">
              <a:solidFill>
                <a:srgbClr val="FF0000"/>
              </a:solidFill>
              <a:latin typeface="Adobe Arabic" panose="02040503050201020203" pitchFamily="18" charset="-78"/>
              <a:ea typeface="GE SS Two Light" pitchFamily="18" charset="-78"/>
              <a:cs typeface="Adobe Arabic" panose="02040503050201020203" pitchFamily="18" charset="-78"/>
            </a:endParaRPr>
          </a:p>
        </p:txBody>
      </p:sp>
      <p:sp>
        <p:nvSpPr>
          <p:cNvPr id="45" name="Left Arrow 44">
            <a:hlinkClick r:id="" action="ppaction://hlinkshowjump?jump=nextslide"/>
          </p:cNvPr>
          <p:cNvSpPr/>
          <p:nvPr/>
        </p:nvSpPr>
        <p:spPr>
          <a:xfrm>
            <a:off x="676063" y="5077505"/>
            <a:ext cx="1142817" cy="1089139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LB" sz="2400" dirty="0">
                <a:solidFill>
                  <a:schemeClr val="tx1"/>
                </a:solidFill>
                <a:latin typeface="Adobe Arabic" pitchFamily="18" charset="-78"/>
                <a:cs typeface="Adobe Arabic" pitchFamily="18" charset="-78"/>
              </a:rPr>
              <a:t>انقر هنا</a:t>
            </a:r>
            <a:endParaRPr lang="en-US" sz="2400" dirty="0">
              <a:solidFill>
                <a:schemeClr val="tx1"/>
              </a:solidFill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33766" y="2869086"/>
            <a:ext cx="8459497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 rtl="1"/>
            <a:r>
              <a:rPr lang="ar-LB" sz="2200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يحتوي على جزء من خبر صحيح وآخر مزيّف يتمّ تحريره لأخذه في سياق معيّن.</a:t>
            </a:r>
            <a:endParaRPr lang="en-US" sz="2200" dirty="0">
              <a:solidFill>
                <a:srgbClr val="FF0000"/>
              </a:solidFill>
              <a:latin typeface="Adobe Arabic" panose="02040503050201020203" pitchFamily="18" charset="-78"/>
              <a:ea typeface="GE SS Two Light" pitchFamily="18" charset="-78"/>
              <a:cs typeface="Adobe Arabic" panose="02040503050201020203" pitchFamily="18" charset="-78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391372" y="3756737"/>
            <a:ext cx="8318645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 rtl="1"/>
            <a:r>
              <a:rPr lang="ar-LB" sz="2200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يقف في صفّ جماعة معيّنة لبثّ الرّسائل الّتي تخدمها. وينحصر جمهورها بمن تتوافق توجّهاتهم مع هذه الجماعة.</a:t>
            </a:r>
            <a:endParaRPr lang="en-US" sz="2200" dirty="0">
              <a:solidFill>
                <a:srgbClr val="FF0000"/>
              </a:solidFill>
              <a:latin typeface="Adobe Arabic" panose="02040503050201020203" pitchFamily="18" charset="-78"/>
              <a:ea typeface="GE SS Two Light" pitchFamily="18" charset="-78"/>
              <a:cs typeface="Adobe Arabic" panose="02040503050201020203" pitchFamily="18" charset="-78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979613" y="5674538"/>
            <a:ext cx="7559577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 rtl="1"/>
            <a:r>
              <a:rPr lang="ar-LB" sz="2200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هي عناوين خياليّة بصورة تبدو حقيقيّة تهدف فقط للتّسلية.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7745" y="2125021"/>
            <a:ext cx="14927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LB" sz="1600" dirty="0">
                <a:solidFill>
                  <a:srgbClr val="FF0000"/>
                </a:solidFill>
                <a:latin typeface="GE SS Two Bold" panose="020A0503020102020204" pitchFamily="18" charset="-78"/>
                <a:ea typeface="GE SS Two Bold" panose="020A0503020102020204" pitchFamily="18" charset="-78"/>
                <a:cs typeface="GE SS Two Bold" panose="020A0503020102020204" pitchFamily="18" charset="-78"/>
              </a:rPr>
              <a:t>الخبر المختلق </a:t>
            </a:r>
            <a:endParaRPr lang="fr-FR" sz="1600" dirty="0">
              <a:latin typeface="GE SS Two Bold" panose="020A0503020102020204" pitchFamily="18" charset="-78"/>
              <a:ea typeface="GE SS Two Bold" panose="020A0503020102020204" pitchFamily="18" charset="-78"/>
              <a:cs typeface="GE SS Two Bold" panose="020A0503020102020204" pitchFamily="18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51167" y="2951939"/>
            <a:ext cx="1435008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ar-LB" sz="1600" dirty="0">
                <a:solidFill>
                  <a:srgbClr val="FF0000"/>
                </a:solidFill>
                <a:latin typeface="GE SS Two Bold" panose="020A0503020102020204" pitchFamily="18" charset="-78"/>
                <a:ea typeface="GE SS Two Bold" panose="020A0503020102020204" pitchFamily="18" charset="-78"/>
                <a:cs typeface="GE SS Two Bold" panose="020A0503020102020204" pitchFamily="18" charset="-78"/>
              </a:rPr>
              <a:t>الخبر المضلّل </a:t>
            </a:r>
            <a:endParaRPr lang="fr-FR" sz="1600" dirty="0">
              <a:latin typeface="GE SS Two Bold" panose="020A0503020102020204" pitchFamily="18" charset="-78"/>
              <a:ea typeface="GE SS Two Bold" panose="020A0503020102020204" pitchFamily="18" charset="-78"/>
              <a:cs typeface="GE SS Two Bold" panose="020A0503020102020204" pitchFamily="18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11940" y="3890630"/>
            <a:ext cx="13773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LB" sz="1600" dirty="0">
                <a:solidFill>
                  <a:srgbClr val="FF0000"/>
                </a:solidFill>
                <a:latin typeface="GE SS Two Bold" panose="020A0503020102020204" pitchFamily="18" charset="-78"/>
                <a:ea typeface="GE SS Two Bold" panose="020A0503020102020204" pitchFamily="18" charset="-78"/>
                <a:cs typeface="GE SS Two Bold" panose="020A0503020102020204" pitchFamily="18" charset="-78"/>
              </a:rPr>
              <a:t>الخبر المنحاز </a:t>
            </a:r>
            <a:endParaRPr lang="fr-FR" sz="1600" dirty="0">
              <a:latin typeface="GE SS Two Bold" panose="020A0503020102020204" pitchFamily="18" charset="-78"/>
              <a:ea typeface="GE SS Two Bold" panose="020A0503020102020204" pitchFamily="18" charset="-78"/>
              <a:cs typeface="GE SS Two Bold" panose="020A0503020102020204" pitchFamily="18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05728" y="5691823"/>
            <a:ext cx="21355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LB" sz="1600" dirty="0">
                <a:solidFill>
                  <a:srgbClr val="FF0000"/>
                </a:solidFill>
                <a:latin typeface="GE SS Two Bold" panose="020A0503020102020204" pitchFamily="18" charset="-78"/>
                <a:ea typeface="GE SS Two Bold" panose="020A0503020102020204" pitchFamily="18" charset="-78"/>
                <a:cs typeface="GE SS Two Bold" panose="020A0503020102020204" pitchFamily="18" charset="-78"/>
              </a:rPr>
              <a:t>خبر من أجل الإضحاك </a:t>
            </a:r>
            <a:endParaRPr lang="fr-FR" sz="1600" dirty="0">
              <a:latin typeface="GE SS Two Bold" panose="020A0503020102020204" pitchFamily="18" charset="-78"/>
              <a:ea typeface="GE SS Two Bold" panose="020A0503020102020204" pitchFamily="18" charset="-78"/>
              <a:cs typeface="GE SS Two Bold" panose="020A0503020102020204" pitchFamily="18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39190" y="4857435"/>
            <a:ext cx="2497800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ar-LB" sz="1600" dirty="0">
                <a:solidFill>
                  <a:srgbClr val="FF0000"/>
                </a:solidFill>
                <a:latin typeface="GE SS Two Bold" panose="020A0503020102020204" pitchFamily="18" charset="-78"/>
                <a:ea typeface="GE SS Two Bold" panose="020A0503020102020204" pitchFamily="18" charset="-78"/>
                <a:cs typeface="GE SS Two Bold" panose="020A0503020102020204" pitchFamily="18" charset="-78"/>
              </a:rPr>
              <a:t>خبر من أجل زيادة النّقرات </a:t>
            </a:r>
            <a:endParaRPr lang="fr-FR" sz="1600" dirty="0">
              <a:latin typeface="GE SS Two Bold" panose="020A0503020102020204" pitchFamily="18" charset="-78"/>
              <a:ea typeface="GE SS Two Bold" panose="020A0503020102020204" pitchFamily="18" charset="-78"/>
              <a:cs typeface="GE SS Two Bold" panose="020A0503020102020204" pitchFamily="18" charset="-78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5814" name="TextBox1" r:id="rId2" imgW="7581960" imgH="365760"/>
        </mc:Choice>
        <mc:Fallback>
          <p:control name="TextBox1" r:id="rId2" imgW="7581960" imgH="365760">
            <p:pic>
              <p:nvPicPr>
                <p:cNvPr id="2" name="TextBox1"/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1976438" y="2578100"/>
                  <a:ext cx="7585075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5815" name="TextBox2" r:id="rId3" imgW="1828800" imgH="365760"/>
        </mc:Choice>
        <mc:Fallback>
          <p:control name="TextBox2" r:id="rId3" imgW="1828800" imgH="365760">
            <p:pic>
              <p:nvPicPr>
                <p:cNvPr id="3" name="TextBox2"/>
                <p:cNvPicPr>
                  <a:picLocks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9785350" y="2549525"/>
                  <a:ext cx="1830388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5816" name="TextBox3" r:id="rId4" imgW="7581960" imgH="365760"/>
        </mc:Choice>
        <mc:Fallback>
          <p:control name="TextBox3" r:id="rId4" imgW="7581960" imgH="365760">
            <p:pic>
              <p:nvPicPr>
                <p:cNvPr id="4" name="TextBox3"/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1993900" y="3284538"/>
                  <a:ext cx="7581900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5817" name="TextBox4" r:id="rId5" imgW="1889640" imgH="365760"/>
        </mc:Choice>
        <mc:Fallback>
          <p:control name="TextBox4" r:id="rId5" imgW="1889640" imgH="365760">
            <p:pic>
              <p:nvPicPr>
                <p:cNvPr id="5" name="TextBox4"/>
                <p:cNvPicPr>
                  <a:picLocks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 bwMode="auto">
                <a:xfrm>
                  <a:off x="9726613" y="3257550"/>
                  <a:ext cx="1889125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5818" name="TextBox5" r:id="rId6" imgW="7566840" imgH="365760"/>
        </mc:Choice>
        <mc:Fallback>
          <p:control name="TextBox5" r:id="rId6" imgW="7566840" imgH="365760">
            <p:pic>
              <p:nvPicPr>
                <p:cNvPr id="11" name="TextBox5"/>
                <p:cNvPicPr>
                  <a:picLocks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1979613" y="4208463"/>
                  <a:ext cx="7569200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5819" name="TextBox6" r:id="rId7" imgW="1859400" imgH="365760"/>
        </mc:Choice>
        <mc:Fallback>
          <p:control name="TextBox6" r:id="rId7" imgW="1859400" imgH="365760">
            <p:pic>
              <p:nvPicPr>
                <p:cNvPr id="12" name="TextBox6"/>
                <p:cNvPicPr>
                  <a:picLocks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9723438" y="4264025"/>
                  <a:ext cx="1862137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5820" name="TextBox7" r:id="rId8" imgW="7589520" imgH="365760"/>
        </mc:Choice>
        <mc:Fallback>
          <p:control name="TextBox7" r:id="rId8" imgW="7589520" imgH="365760">
            <p:pic>
              <p:nvPicPr>
                <p:cNvPr id="13" name="TextBox7"/>
                <p:cNvPicPr>
                  <a:picLocks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1966913" y="5159375"/>
                  <a:ext cx="7586662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5821" name="TextBox8" r:id="rId9" imgW="1958400" imgH="365760"/>
        </mc:Choice>
        <mc:Fallback>
          <p:control name="TextBox8" r:id="rId9" imgW="1958400" imgH="365760">
            <p:pic>
              <p:nvPicPr>
                <p:cNvPr id="14" name="TextBox8"/>
                <p:cNvPicPr>
                  <a:picLocks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9693275" y="5184775"/>
                  <a:ext cx="1962150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5822" name="TextBox9" r:id="rId10" imgW="7589520" imgH="365760"/>
        </mc:Choice>
        <mc:Fallback>
          <p:control name="TextBox9" r:id="rId10" imgW="7589520" imgH="365760">
            <p:pic>
              <p:nvPicPr>
                <p:cNvPr id="15" name="TextBox9"/>
                <p:cNvPicPr>
                  <a:picLocks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2006600" y="6126163"/>
                  <a:ext cx="7586663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5823" name="TextBox10" r:id="rId11" imgW="1958400" imgH="365760"/>
        </mc:Choice>
        <mc:Fallback>
          <p:control name="TextBox10" r:id="rId11" imgW="1958400" imgH="365760">
            <p:pic>
              <p:nvPicPr>
                <p:cNvPr id="16" name="TextBox10"/>
                <p:cNvPicPr>
                  <a:picLocks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9705975" y="6129338"/>
                  <a:ext cx="1962150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2731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43" grpId="0"/>
      <p:bldP spid="44" grpId="0"/>
      <p:bldP spid="52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652C79-979B-44F6-A564-8CEB0D76FDD6}"/>
              </a:ext>
            </a:extLst>
          </p:cNvPr>
          <p:cNvSpPr/>
          <p:nvPr/>
        </p:nvSpPr>
        <p:spPr>
          <a:xfrm>
            <a:off x="7414735" y="0"/>
            <a:ext cx="398794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2" b="-613"/>
          <a:stretch/>
        </p:blipFill>
        <p:spPr>
          <a:xfrm>
            <a:off x="7730436" y="2445948"/>
            <a:ext cx="3441740" cy="2218416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7BFA953-A0C3-0C4E-ACBB-88DEFD14BE93}"/>
              </a:ext>
            </a:extLst>
          </p:cNvPr>
          <p:cNvSpPr txBox="1">
            <a:spLocks/>
          </p:cNvSpPr>
          <p:nvPr/>
        </p:nvSpPr>
        <p:spPr>
          <a:xfrm>
            <a:off x="4598217" y="146471"/>
            <a:ext cx="6804467" cy="532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>
              <a:lnSpc>
                <a:spcPct val="114000"/>
              </a:lnSpc>
            </a:pPr>
            <a:r>
              <a:rPr lang="ar-LB" sz="3200" dirty="0">
                <a:solidFill>
                  <a:srgbClr val="0097D7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ما</a:t>
            </a:r>
            <a:r>
              <a:rPr lang="ar-LB" sz="3200" dirty="0">
                <a:solidFill>
                  <a:srgbClr val="0070C0"/>
                </a:solidFill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ar-LB" sz="3200" dirty="0">
                <a:solidFill>
                  <a:srgbClr val="0097D7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هي أسباب انتشار األخبار الزّائفة؟</a:t>
            </a:r>
            <a:endParaRPr lang="en-US" sz="3200" dirty="0">
              <a:solidFill>
                <a:srgbClr val="0097D7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533" y="678735"/>
            <a:ext cx="7400395" cy="67710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 algn="ctr" rtl="1">
              <a:spcAft>
                <a:spcPts val="1200"/>
              </a:spcAft>
              <a:buClr>
                <a:srgbClr val="000000"/>
              </a:buClr>
              <a:buSzPts val="2000"/>
            </a:pPr>
            <a:r>
              <a:rPr lang="ar-LB" sz="2200" dirty="0">
                <a:solidFill>
                  <a:srgbClr val="000000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تلفّق الأخبار الزّائفة بغزارة لتحقيق غايات مؤلّفيها ، ك</a:t>
            </a:r>
            <a:r>
              <a:rPr lang="ar-SA" sz="2200" dirty="0">
                <a:solidFill>
                  <a:srgbClr val="000000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استقطاب المشاهدين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</a:t>
            </a: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ل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لحصول على نسب مشاهدات عالية، </a:t>
            </a: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و</a:t>
            </a:r>
            <a:r>
              <a:rPr lang="ar-SA" sz="2200" b="1" dirty="0">
                <a:solidFill>
                  <a:srgbClr val="1C1E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جني ال</a:t>
            </a:r>
            <a:r>
              <a:rPr lang="ar-LB" sz="2200" b="1" dirty="0">
                <a:solidFill>
                  <a:srgbClr val="1C1E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مزيد من أ</a:t>
            </a:r>
            <a:r>
              <a:rPr lang="ar-SA" sz="2200" b="1" dirty="0">
                <a:solidFill>
                  <a:srgbClr val="1C1E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رباح الإعلانات</a:t>
            </a: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،</a:t>
            </a:r>
            <a:endParaRPr lang="en-US" sz="22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algn="ctr" rtl="1">
              <a:spcAft>
                <a:spcPts val="1200"/>
              </a:spcAft>
              <a:buClr>
                <a:srgbClr val="000000"/>
              </a:buClr>
              <a:buSzPts val="2000"/>
            </a:pP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أو لنشر وتعليل مواقف وآراء 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السّياسيّين، والتّيّارات السّياسي</a:t>
            </a: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ّ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ة، </a:t>
            </a:r>
            <a:r>
              <a:rPr lang="ar-LB" sz="2200" b="1" dirty="0">
                <a:solidFill>
                  <a:srgbClr val="1C1E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لاستمالة الرّأي العام </a:t>
            </a: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وكسب المزيد من المؤيّدين</a:t>
            </a:r>
            <a:r>
              <a:rPr lang="en-US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.</a:t>
            </a:r>
            <a:endParaRPr lang="en-US" sz="22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algn="ctr" rtl="1">
              <a:spcAft>
                <a:spcPts val="1200"/>
              </a:spcAft>
            </a:pP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إلّا أنّ تفاقم مشكلة انتشار الأخبار الزّائفة يعود للنّاس، الّتي تحوّلت بعد 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انتشار </a:t>
            </a: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منصّات 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التّواصل الاجتماعيّ </a:t>
            </a: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و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الهواتف الذّكي</a:t>
            </a: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ّ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ة</a:t>
            </a: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أ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و</a:t>
            </a: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ا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للّوائح الإلكتروني</a:t>
            </a: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ّ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ة، </a:t>
            </a: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من متابع للأخبار  إلى ناشرٍ لها.</a:t>
            </a:r>
          </a:p>
          <a:p>
            <a:pPr algn="ctr" rtl="1">
              <a:spcAft>
                <a:spcPts val="1200"/>
              </a:spcAft>
            </a:pP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ويتضاعف إقبال النّاس على تداول الأخبار الزّائفة ونشرها،</a:t>
            </a:r>
          </a:p>
          <a:p>
            <a:pPr algn="ctr" rtl="1">
              <a:spcAft>
                <a:spcPts val="1200"/>
              </a:spcAft>
            </a:pP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ويعود ذلك 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إلى </a:t>
            </a: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طبيعة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</a:t>
            </a:r>
            <a:r>
              <a:rPr lang="ar-SA" sz="2200" b="1" dirty="0">
                <a:solidFill>
                  <a:srgbClr val="1C1E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الأخبار </a:t>
            </a:r>
            <a:r>
              <a:rPr lang="ar-LB" sz="2200" b="1" dirty="0">
                <a:solidFill>
                  <a:srgbClr val="1C1E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الزّائفة المثيرة للجدل</a:t>
            </a: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، وقدرتها 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على خلق مشاعر الاندهاش أو </a:t>
            </a: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القلق 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لدى المتابعين</a:t>
            </a: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،</a:t>
            </a:r>
          </a:p>
          <a:p>
            <a:pPr algn="ctr" rtl="1">
              <a:spcAft>
                <a:spcPts val="1200"/>
              </a:spcAft>
            </a:pP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ممّا يمكّنهم من الحصول على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المزيد من </a:t>
            </a:r>
            <a:r>
              <a:rPr lang="ar-SA" sz="2200" dirty="0" err="1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الإعجابات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والمشاركات والتّع</a:t>
            </a:r>
            <a:r>
              <a:rPr lang="ar-LB" sz="2200" dirty="0" err="1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ليقات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،</a:t>
            </a: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و</a:t>
            </a:r>
            <a:r>
              <a:rPr lang="ar-SA" sz="2200" b="1" dirty="0">
                <a:solidFill>
                  <a:srgbClr val="1C1E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كسب قاعدة جماهيري</a:t>
            </a:r>
            <a:r>
              <a:rPr lang="ar-LB" sz="2200" b="1" dirty="0">
                <a:solidFill>
                  <a:srgbClr val="1C1E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ّ</a:t>
            </a:r>
            <a:r>
              <a:rPr lang="ar-SA" sz="2200" b="1" dirty="0">
                <a:solidFill>
                  <a:srgbClr val="1C1E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ة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على هذه المنصّات </a:t>
            </a: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بهدف 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تصنيفهم ضمن خانة "المؤثّرين".</a:t>
            </a:r>
            <a:endParaRPr lang="ar-LB" sz="2200" dirty="0">
              <a:solidFill>
                <a:srgbClr val="1C1E21"/>
              </a:solidFill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algn="ctr" rtl="1">
              <a:spcAft>
                <a:spcPts val="1200"/>
              </a:spcAft>
            </a:pP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ويسارع النّاس إلى نشر الأخبار من دون التّأكّد من صحّتها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ب</a:t>
            </a: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سبب </a:t>
            </a:r>
            <a:r>
              <a:rPr lang="ar-LB" sz="2200" b="1" dirty="0">
                <a:solidFill>
                  <a:srgbClr val="1C1E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سعيهم للحصول على </a:t>
            </a:r>
            <a:r>
              <a:rPr lang="ar-SA" sz="2200" b="1" dirty="0">
                <a:solidFill>
                  <a:srgbClr val="1C1E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السّبق 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في نشر الأخبار، خصوصًا إذا تعلّق الموضوع بقضايا تستأثر باهتمام الرّأي العام</a:t>
            </a: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.</a:t>
            </a:r>
            <a:endParaRPr lang="en-US" sz="22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algn="ctr" rtl="1">
              <a:spcAft>
                <a:spcPts val="1200"/>
              </a:spcAft>
            </a:pP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 </a:t>
            </a:r>
            <a:r>
              <a:rPr lang="ar-SA" sz="2200" b="1" dirty="0">
                <a:solidFill>
                  <a:srgbClr val="1C1E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فترة الأزمات أفضل بيئة </a:t>
            </a:r>
            <a:r>
              <a:rPr lang="ar-LB" sz="2200" b="1" dirty="0">
                <a:solidFill>
                  <a:srgbClr val="1C1E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تنمو </a:t>
            </a:r>
            <a:r>
              <a:rPr lang="ar-SA" sz="2200" b="1" dirty="0">
                <a:solidFill>
                  <a:srgbClr val="1C1E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فيها 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الأخبار الزّائفة والشّائعات، كما حصل في </a:t>
            </a: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بداية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 ظهور ف</a:t>
            </a:r>
            <a:r>
              <a:rPr lang="ar-LB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يرو</a:t>
            </a:r>
            <a:r>
              <a:rPr lang="ar-SA" sz="2200" dirty="0">
                <a:solidFill>
                  <a:srgbClr val="1C1E21"/>
                </a:solidFill>
                <a:latin typeface="Adobe Arabic" pitchFamily="18" charset="-78"/>
                <a:ea typeface="Times New Roman" panose="02020603050405020304" pitchFamily="18" charset="0"/>
                <a:cs typeface="Adobe Arabic" pitchFamily="18" charset="-78"/>
              </a:rPr>
              <a:t>س كورونا المستجدّ.</a:t>
            </a:r>
            <a:endParaRPr lang="en-US" sz="2200" dirty="0"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  <a:p>
            <a:pPr algn="r" rtl="1">
              <a:spcAft>
                <a:spcPts val="1200"/>
              </a:spcAft>
            </a:pPr>
            <a:endParaRPr lang="en-US" sz="2400" dirty="0">
              <a:solidFill>
                <a:srgbClr val="1C1E21"/>
              </a:solidFill>
              <a:latin typeface="Adobe Arabic" pitchFamily="18" charset="-78"/>
              <a:ea typeface="Times New Roman" panose="02020603050405020304" pitchFamily="18" charset="0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7048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16286</TotalTime>
  <Words>1323</Words>
  <Application>Microsoft Office PowerPoint</Application>
  <PresentationFormat>Widescreen</PresentationFormat>
  <Paragraphs>153</Paragraphs>
  <Slides>15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GE SS Two Medium</vt:lpstr>
      <vt:lpstr>GE SS Two Light</vt:lpstr>
      <vt:lpstr>Times New Roman</vt:lpstr>
      <vt:lpstr>Adobe Arabic</vt:lpstr>
      <vt:lpstr>GE SS Two Bold</vt:lpstr>
      <vt:lpstr>Arial</vt:lpstr>
      <vt:lpstr>Tw Cen MT</vt:lpstr>
      <vt:lpstr>Almarai Bold</vt:lpstr>
      <vt:lpstr>Calibri</vt:lpstr>
      <vt:lpstr>Office Theme</vt:lpstr>
      <vt:lpstr>الإعلام الرّقميّ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العنوان (Activity)</dc:title>
  <dc:creator>Rana Abdallah</dc:creator>
  <cp:lastModifiedBy>Acer</cp:lastModifiedBy>
  <cp:revision>465</cp:revision>
  <dcterms:created xsi:type="dcterms:W3CDTF">2021-05-31T08:15:25Z</dcterms:created>
  <dcterms:modified xsi:type="dcterms:W3CDTF">2021-11-15T10:39:48Z</dcterms:modified>
</cp:coreProperties>
</file>